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8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6" autoAdjust="0"/>
    <p:restoredTop sz="94781" autoAdjust="0"/>
  </p:normalViewPr>
  <p:slideViewPr>
    <p:cSldViewPr snapToGrid="0">
      <p:cViewPr>
        <p:scale>
          <a:sx n="50" d="100"/>
          <a:sy n="50" d="100"/>
        </p:scale>
        <p:origin x="-2682" y="-15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7C0D0-40AE-4329-A432-69AD6B9E88EC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2075A-F88B-4AAD-8AD0-C7A9DCE628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6356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6126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0689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4684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4040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8366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2075A-F88B-4AAD-8AD0-C7A9DCE62845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0923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Bar&#305;&#351;%20Man&#231;o%20Sar&#305;%20&#199;izmeli%20Mehmet%20A&#287;a%20Yaz%20Dostum.mp3" TargetMode="External"/><Relationship Id="rId6" Type="http://schemas.openxmlformats.org/officeDocument/2006/relationships/hyperlink" Target="https://commons.wikimedia.org/wiki/File:Bar%C4%B1%C5%9F_Man%C3%A7o_imza.png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Bar&#305;&#351;%20Man&#231;o%20Sar&#305;%20&#199;izmeli%20Mehmet%20A&#287;a%20Yaz%20Dostum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42524" y="1886465"/>
            <a:ext cx="8596668" cy="1320800"/>
          </a:xfrm>
        </p:spPr>
        <p:txBody>
          <a:bodyPr>
            <a:normAutofit/>
          </a:bodyPr>
          <a:lstStyle/>
          <a:p>
            <a:pPr algn="just"/>
            <a:r>
              <a:rPr lang="tr-TR" sz="4800" dirty="0" smtClean="0">
                <a:solidFill>
                  <a:srgbClr val="FF0000"/>
                </a:solidFill>
              </a:rPr>
              <a:t>BARIŞ MANÇO</a:t>
            </a:r>
            <a:endParaRPr lang="tr-TR" sz="4800" dirty="0">
              <a:solidFill>
                <a:srgbClr val="FF0000"/>
              </a:solidFill>
            </a:endParaRPr>
          </a:p>
        </p:txBody>
      </p:sp>
      <p:pic>
        <p:nvPicPr>
          <p:cNvPr id="4" name="Resim 6">
            <a:extLst>
              <a:ext uri="{FF2B5EF4-FFF2-40B4-BE49-F238E27FC236}">
                <a16:creationId xmlns:a16="http://schemas.microsoft.com/office/drawing/2014/main" xmlns="" id="{39C5E67C-20A9-4871-9273-CA45901BE4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610922" y="4701378"/>
            <a:ext cx="3936508" cy="1320635"/>
          </a:xfrm>
          <a:prstGeom prst="rect">
            <a:avLst/>
          </a:prstGeom>
        </p:spPr>
      </p:pic>
      <p:pic>
        <p:nvPicPr>
          <p:cNvPr id="5" name="Barış Manço Sarı Çizmeli Mehmet Ağa Yaz Dostu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54A28C9-7E4B-4C62-B6FB-CB47AE8AE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F8AE8DD-EE99-4F6E-9170-9F0E66607E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xmlns="" val="343511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624ABD8-B575-436B-854C-12E130F05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46F7D428-2B7B-4F6A-9C69-7FBBEB54F4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12192000" cy="6868319"/>
          </a:xfrm>
        </p:spPr>
      </p:pic>
    </p:spTree>
    <p:extLst>
      <p:ext uri="{BB962C8B-B14F-4D97-AF65-F5344CB8AC3E}">
        <p14:creationId xmlns:p14="http://schemas.microsoft.com/office/powerpoint/2010/main" xmlns="" val="353755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DC3ADAB-12B4-42FC-9961-557027CA5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C2F395C9-A469-42AC-8B60-3260AF450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3783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88111C4-6EAE-4816-B72E-740EBCFFC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7E9660B7-568C-42F3-8075-0D5718896F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67647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246CA66-66A2-4CA3-B184-6691DE0A5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E0B1A55A-70B9-4F76-B8FD-2A90869BCC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6390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40503A2-1951-431C-88C4-03EE2521A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AF46667A-2ECF-439F-84AB-1ED6F26BDA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8535"/>
            <a:ext cx="12192000" cy="6876535"/>
          </a:xfrm>
        </p:spPr>
      </p:pic>
    </p:spTree>
    <p:extLst>
      <p:ext uri="{BB962C8B-B14F-4D97-AF65-F5344CB8AC3E}">
        <p14:creationId xmlns:p14="http://schemas.microsoft.com/office/powerpoint/2010/main" xmlns="" val="28142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EE08FE5-4B76-4D5E-BE71-9C2E0BD62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8F263CA7-D093-4D9E-97FC-A6D7D74EF2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3465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75E2E20-00E8-4AB5-AF13-98987413E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0C6F6F86-3366-4AD7-8902-D50710F4B3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12192000" cy="6868319"/>
          </a:xfrm>
        </p:spPr>
      </p:pic>
    </p:spTree>
    <p:extLst>
      <p:ext uri="{BB962C8B-B14F-4D97-AF65-F5344CB8AC3E}">
        <p14:creationId xmlns:p14="http://schemas.microsoft.com/office/powerpoint/2010/main" xmlns="" val="171497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8D7FAEF-6C2F-4E2A-81EC-B8D120E49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C2DBEE30-9490-4A3E-93E9-42EC7EFA06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264041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E1CC1B5-0570-45A3-B992-68F0540F9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hlinkClick r:id="rId2"/>
            <a:extLst>
              <a:ext uri="{FF2B5EF4-FFF2-40B4-BE49-F238E27FC236}">
                <a16:creationId xmlns:a16="http://schemas.microsoft.com/office/drawing/2014/main" xmlns="" id="{1A6C52D1-4492-4301-A4B1-E150BC0345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451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B19156E-E0C3-4DF9-A13E-E4232020C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4DB4A4D8-7679-4CA6-851E-32D79F80E4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48141"/>
          </a:xfrm>
        </p:spPr>
      </p:pic>
    </p:spTree>
    <p:extLst>
      <p:ext uri="{BB962C8B-B14F-4D97-AF65-F5344CB8AC3E}">
        <p14:creationId xmlns:p14="http://schemas.microsoft.com/office/powerpoint/2010/main" xmlns="" val="273211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C075F35-135E-4F36-A1F1-27201E9E4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F786DAD7-6DED-41C5-B3D8-51FCF1218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90721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39A12BB-C8AA-42AF-9B09-AF3B578F3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F59C0756-A692-4F2C-948B-07D5C50E26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71503"/>
          </a:xfrm>
        </p:spPr>
      </p:pic>
    </p:spTree>
    <p:extLst>
      <p:ext uri="{BB962C8B-B14F-4D97-AF65-F5344CB8AC3E}">
        <p14:creationId xmlns:p14="http://schemas.microsoft.com/office/powerpoint/2010/main" xmlns="" val="346251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4F3D8F0-FA0E-42E4-AA0B-A80542FC7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76E64520-6005-418E-A0EE-5F11E7D9E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58891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FDF91BE-2D17-497C-8343-0C9A48CC4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hlinkClick r:id="rId2"/>
            <a:extLst>
              <a:ext uri="{FF2B5EF4-FFF2-40B4-BE49-F238E27FC236}">
                <a16:creationId xmlns:a16="http://schemas.microsoft.com/office/drawing/2014/main" xmlns="" id="{AFCDDD2C-3FB6-418C-8719-C6266518E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2501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8B22E44-816B-406E-99D1-E8E7CE28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5E7EE3E4-E67B-4D91-BBE8-96C771B9EC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2520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D5E946E-7F92-4DE0-9AC9-6414D9C25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AB6B93DC-A355-4B7F-9F86-E302944F99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85348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B88F8353-96DF-4EEC-8F6B-2B6482457D7C}"/>
              </a:ext>
            </a:extLst>
          </p:cNvPr>
          <p:cNvSpPr txBox="1"/>
          <p:nvPr/>
        </p:nvSpPr>
        <p:spPr>
          <a:xfrm>
            <a:off x="766120" y="1494815"/>
            <a:ext cx="789596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800" dirty="0">
                <a:solidFill>
                  <a:srgbClr val="FF0000"/>
                </a:solidFill>
              </a:rPr>
              <a:t>İZLEDİĞİNİZ İÇİN TEŞEKKÜR EDERİM;)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83F181E-5447-4664-958E-A801B7C7E9A3}"/>
              </a:ext>
            </a:extLst>
          </p:cNvPr>
          <p:cNvSpPr txBox="1"/>
          <p:nvPr/>
        </p:nvSpPr>
        <p:spPr>
          <a:xfrm>
            <a:off x="8052485" y="6174371"/>
            <a:ext cx="481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MUSTAFA KARASAKAL</a:t>
            </a:r>
          </a:p>
        </p:txBody>
      </p:sp>
    </p:spTree>
    <p:extLst>
      <p:ext uri="{BB962C8B-B14F-4D97-AF65-F5344CB8AC3E}">
        <p14:creationId xmlns:p14="http://schemas.microsoft.com/office/powerpoint/2010/main" xmlns="" val="288671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21C3EBE-99C6-44BB-B8EF-06A8D6E8B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CD7FA648-71E9-47F8-9A34-EDCAFF9426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208039" cy="6858000"/>
          </a:xfrm>
        </p:spPr>
      </p:pic>
    </p:spTree>
    <p:extLst>
      <p:ext uri="{BB962C8B-B14F-4D97-AF65-F5344CB8AC3E}">
        <p14:creationId xmlns:p14="http://schemas.microsoft.com/office/powerpoint/2010/main" xmlns="" val="1591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A328FAA-1647-4D23-B2C9-443B2D29F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943AB321-021E-4A12-861F-B205FFB5B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573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E312EE3-0B7B-4B5E-B82C-3B236D479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1201A70-7BDE-4D1E-AA0D-1C5FE07FF7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20"/>
            <a:ext cx="12192000" cy="6868319"/>
          </a:xfrm>
        </p:spPr>
      </p:pic>
    </p:spTree>
    <p:extLst>
      <p:ext uri="{BB962C8B-B14F-4D97-AF65-F5344CB8AC3E}">
        <p14:creationId xmlns:p14="http://schemas.microsoft.com/office/powerpoint/2010/main" xmlns="" val="75718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C2F89AB-8E12-41DC-8FF0-7403971EF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F1E84792-C0F1-4448-AE81-6724038468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0319"/>
            <a:ext cx="12192000" cy="6868319"/>
          </a:xfrm>
        </p:spPr>
      </p:pic>
      <p:pic>
        <p:nvPicPr>
          <p:cNvPr id="4" name="Barış Manço Sarı Çizmeli Mehmet Ağa Yaz Dostu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020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52880F3-0A43-4452-9FE7-6BDFC1CB1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F6EE0FF6-D84E-4371-8E50-C3BFF9B946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12192000" cy="6868319"/>
          </a:xfrm>
        </p:spPr>
      </p:pic>
    </p:spTree>
    <p:extLst>
      <p:ext uri="{BB962C8B-B14F-4D97-AF65-F5344CB8AC3E}">
        <p14:creationId xmlns:p14="http://schemas.microsoft.com/office/powerpoint/2010/main" xmlns="" val="42890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40E234A-9369-428B-8FBA-08F5BAA9B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8EC51662-3C02-41C6-AC42-DA1DAC2C9F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319"/>
            <a:ext cx="12192000" cy="6868319"/>
          </a:xfrm>
        </p:spPr>
      </p:pic>
    </p:spTree>
    <p:extLst>
      <p:ext uri="{BB962C8B-B14F-4D97-AF65-F5344CB8AC3E}">
        <p14:creationId xmlns:p14="http://schemas.microsoft.com/office/powerpoint/2010/main" xmlns="" val="290979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8011B98-C0E0-46A8-BA27-C6CDFA13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4795D611-DA19-438F-9CCB-490071508B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41152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üzeyler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21</Words>
  <PresentationFormat>Özel</PresentationFormat>
  <Paragraphs>15</Paragraphs>
  <Slides>26</Slides>
  <Notes>6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Yüzeyler</vt:lpstr>
      <vt:lpstr>BARIŞ MANÇO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2018-11-20T14:13:59Z</dcterms:created>
  <dcterms:modified xsi:type="dcterms:W3CDTF">2018-11-28T16:04:55Z</dcterms:modified>
  <cp:category>https://www.sorubak.com</cp:category>
</cp:coreProperties>
</file>