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59" r:id="rId4"/>
    <p:sldId id="257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90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2/17/2019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2/17/2019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2/17/2019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2/17/2019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2/17/2019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2/17/2019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2/17/2019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2242288" y="703445"/>
            <a:ext cx="8637073" cy="2541431"/>
          </a:xfrm>
        </p:spPr>
        <p:txBody>
          <a:bodyPr/>
          <a:lstStyle/>
          <a:p>
            <a:r>
              <a:rPr lang="tr-TR" dirty="0" smtClean="0"/>
              <a:t>7.SINIF MATEMATİK</a:t>
            </a:r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2761673" y="3971636"/>
            <a:ext cx="751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DENKLEM KURMA VE DENKLEM ÇÖZME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2562121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471055" y="517236"/>
            <a:ext cx="5606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-DENKLEM KURMA-</a:t>
            </a:r>
            <a:endParaRPr lang="tr-TR" dirty="0"/>
          </a:p>
        </p:txBody>
      </p:sp>
      <p:sp>
        <p:nvSpPr>
          <p:cNvPr id="3" name="Metin kutusu 2"/>
          <p:cNvSpPr txBox="1"/>
          <p:nvPr/>
        </p:nvSpPr>
        <p:spPr>
          <a:xfrm>
            <a:off x="471055" y="1154545"/>
            <a:ext cx="49691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HANGİ SAYININ 4 KATININ 2 EKSİĞİ 18 EDER?</a:t>
            </a:r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669636" y="2142836"/>
            <a:ext cx="457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/>
              <a:t>4</a:t>
            </a:r>
            <a:r>
              <a:rPr lang="tr-TR" sz="2400" dirty="0" smtClean="0"/>
              <a:t>X</a:t>
            </a:r>
            <a:r>
              <a:rPr lang="tr-TR" sz="3200" dirty="0" smtClean="0"/>
              <a:t>-2=18</a:t>
            </a:r>
            <a:endParaRPr lang="tr-TR" sz="32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6696364" y="517236"/>
            <a:ext cx="479367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_DENKLEM ÇÖZME_</a:t>
            </a:r>
          </a:p>
          <a:p>
            <a:endParaRPr lang="tr-TR" dirty="0"/>
          </a:p>
          <a:p>
            <a:r>
              <a:rPr lang="tr-TR" sz="3600" dirty="0" smtClean="0"/>
              <a:t>4X-2=18</a:t>
            </a:r>
          </a:p>
          <a:p>
            <a:endParaRPr lang="tr-TR" sz="2800" dirty="0" smtClean="0"/>
          </a:p>
          <a:p>
            <a:r>
              <a:rPr lang="tr-TR" sz="2800" dirty="0" smtClean="0"/>
              <a:t>.-2karşıya geçer ve +2 olur</a:t>
            </a:r>
          </a:p>
          <a:p>
            <a:r>
              <a:rPr lang="tr-TR" sz="2800" dirty="0" smtClean="0"/>
              <a:t>.4x yalnız kalır </a:t>
            </a:r>
          </a:p>
          <a:p>
            <a:r>
              <a:rPr lang="tr-TR" sz="2800" dirty="0" smtClean="0"/>
              <a:t>.4x 20’ye eşit olur</a:t>
            </a:r>
          </a:p>
          <a:p>
            <a:r>
              <a:rPr lang="tr-TR" sz="2800" dirty="0" smtClean="0"/>
              <a:t>.4x’i de 20’yi de 4’ böleriz</a:t>
            </a:r>
          </a:p>
          <a:p>
            <a:r>
              <a:rPr lang="tr-TR" sz="2800" dirty="0" smtClean="0"/>
              <a:t>.4x ile 4 sadeleşir </a:t>
            </a:r>
          </a:p>
          <a:p>
            <a:r>
              <a:rPr lang="tr-TR" sz="2800" dirty="0" smtClean="0"/>
              <a:t>.geriye 20’yi 4’e bölmek kalır</a:t>
            </a:r>
          </a:p>
          <a:p>
            <a:r>
              <a:rPr lang="tr-TR" sz="2800" dirty="0" smtClean="0"/>
              <a:t>.20’yi 4’e böldüğümüz zaman  cevap 5 olur</a:t>
            </a:r>
          </a:p>
          <a:p>
            <a:r>
              <a:rPr lang="tr-TR" sz="2800" dirty="0" smtClean="0"/>
              <a:t>.x=5</a:t>
            </a:r>
          </a:p>
        </p:txBody>
      </p:sp>
    </p:spTree>
    <p:extLst>
      <p:ext uri="{BB962C8B-B14F-4D97-AF65-F5344CB8AC3E}">
        <p14:creationId xmlns="" xmlns:p14="http://schemas.microsoft.com/office/powerpoint/2010/main" val="12557736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/>
          <p:cNvSpPr txBox="1"/>
          <p:nvPr/>
        </p:nvSpPr>
        <p:spPr>
          <a:xfrm>
            <a:off x="628073" y="581891"/>
            <a:ext cx="1100050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HANGİ SAYININ 3KATININ 5 FAZLASI 20’DİR ?</a:t>
            </a:r>
          </a:p>
          <a:p>
            <a:endParaRPr lang="tr-TR" dirty="0"/>
          </a:p>
          <a:p>
            <a:endParaRPr lang="tr-TR" dirty="0" smtClean="0"/>
          </a:p>
          <a:p>
            <a:r>
              <a:rPr lang="tr-TR" sz="3600" dirty="0" smtClean="0"/>
              <a:t>3</a:t>
            </a:r>
            <a:r>
              <a:rPr lang="tr-TR" sz="3200" dirty="0" smtClean="0"/>
              <a:t>X</a:t>
            </a:r>
            <a:r>
              <a:rPr lang="tr-TR" sz="3600" dirty="0" smtClean="0"/>
              <a:t>+5=20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628073" y="2309091"/>
            <a:ext cx="73336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HANGİ SAYININ 8 KATININ 3 EKSİĞİ O SAYININ 3 EKSİĞİNE EŞİTTİR ?</a:t>
            </a:r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r>
              <a:rPr lang="tr-TR" sz="3600" dirty="0" smtClean="0"/>
              <a:t>8X-3=X-3</a:t>
            </a:r>
            <a:endParaRPr lang="tr-TR" sz="3600" dirty="0"/>
          </a:p>
        </p:txBody>
      </p:sp>
    </p:spTree>
    <p:extLst>
      <p:ext uri="{BB962C8B-B14F-4D97-AF65-F5344CB8AC3E}">
        <p14:creationId xmlns="" xmlns:p14="http://schemas.microsoft.com/office/powerpoint/2010/main" val="5659889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692729" y="304800"/>
            <a:ext cx="10603345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3x+5=20</a:t>
            </a:r>
          </a:p>
          <a:p>
            <a:endParaRPr lang="tr-TR" sz="3600" dirty="0"/>
          </a:p>
          <a:p>
            <a:r>
              <a:rPr lang="tr-TR" sz="3600" dirty="0" smtClean="0"/>
              <a:t>.+5 karşıya geçer ve -5 olur</a:t>
            </a:r>
          </a:p>
          <a:p>
            <a:r>
              <a:rPr lang="tr-TR" sz="3600" dirty="0" smtClean="0"/>
              <a:t>.3x yalnız kalır</a:t>
            </a:r>
          </a:p>
          <a:p>
            <a:r>
              <a:rPr lang="tr-TR" sz="3600" dirty="0" smtClean="0"/>
              <a:t>.20-5=15 olduğuna göre </a:t>
            </a:r>
          </a:p>
          <a:p>
            <a:r>
              <a:rPr lang="tr-TR" sz="3600" dirty="0" smtClean="0"/>
              <a:t>.3x’i 3’e 15’i de 3’e böleriz</a:t>
            </a:r>
          </a:p>
          <a:p>
            <a:r>
              <a:rPr lang="tr-TR" sz="3600" dirty="0" smtClean="0"/>
              <a:t>.3x ile 3 sadeleşir </a:t>
            </a:r>
          </a:p>
          <a:p>
            <a:r>
              <a:rPr lang="tr-TR" sz="3600" dirty="0" smtClean="0"/>
              <a:t>.geriye 15’i 3’e bölmek kalır</a:t>
            </a:r>
          </a:p>
          <a:p>
            <a:r>
              <a:rPr lang="tr-TR" sz="3600" dirty="0" smtClean="0"/>
              <a:t>.15’i 3’e böldüğümüz zaman ise cevap 5 olur </a:t>
            </a:r>
          </a:p>
          <a:p>
            <a:r>
              <a:rPr lang="tr-TR" sz="3600" dirty="0" smtClean="0"/>
              <a:t>.bu durumda x=5’tir</a:t>
            </a:r>
          </a:p>
          <a:p>
            <a:endParaRPr lang="tr-TR" sz="3600" dirty="0"/>
          </a:p>
        </p:txBody>
      </p:sp>
    </p:spTree>
    <p:extLst>
      <p:ext uri="{BB962C8B-B14F-4D97-AF65-F5344CB8AC3E}">
        <p14:creationId xmlns="" xmlns:p14="http://schemas.microsoft.com/office/powerpoint/2010/main" val="38950020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415636" y="517236"/>
            <a:ext cx="113237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EŞİTLİKLERİ KESİN OLMAYAN DENKLEMLER VE ÇÖZÜMLERİ</a:t>
            </a:r>
            <a:endParaRPr lang="tr-TR" sz="2800" dirty="0"/>
          </a:p>
        </p:txBody>
      </p:sp>
      <p:sp>
        <p:nvSpPr>
          <p:cNvPr id="4" name="Metin kutusu 3"/>
          <p:cNvSpPr txBox="1"/>
          <p:nvPr/>
        </p:nvSpPr>
        <p:spPr>
          <a:xfrm>
            <a:off x="415636" y="1145308"/>
            <a:ext cx="11083636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HANGİ SAYININ 4 KATININ 9 EKSİĞİ O SAYININ 15 FAZLASINA EŞİTTİR</a:t>
            </a:r>
          </a:p>
          <a:p>
            <a:endParaRPr lang="tr-TR" dirty="0"/>
          </a:p>
          <a:p>
            <a:r>
              <a:rPr lang="tr-TR" sz="2000" dirty="0" smtClean="0"/>
              <a:t>DENKLEMİN KURULUŞU</a:t>
            </a:r>
            <a:r>
              <a:rPr lang="tr-TR" sz="2400" dirty="0" smtClean="0"/>
              <a:t>:4X-9=X+15</a:t>
            </a:r>
          </a:p>
          <a:p>
            <a:r>
              <a:rPr lang="tr-TR" sz="2400" dirty="0" smtClean="0"/>
              <a:t> </a:t>
            </a:r>
            <a:r>
              <a:rPr lang="tr-TR" sz="2000" dirty="0" smtClean="0"/>
              <a:t>DENKLEMİN ÇÖZÜMÜ</a:t>
            </a:r>
            <a:r>
              <a:rPr lang="tr-TR" sz="2800" dirty="0" smtClean="0"/>
              <a:t>:</a:t>
            </a:r>
          </a:p>
          <a:p>
            <a:r>
              <a:rPr lang="tr-TR" sz="2800" dirty="0" smtClean="0"/>
              <a:t>.</a:t>
            </a:r>
            <a:r>
              <a:rPr lang="tr-TR" sz="2000" dirty="0" smtClean="0"/>
              <a:t>BİLİNMEYEN YANİ X OLANLARI BİR TARAFA BİLİNENLERİ YANİ X OLMAYANLARI Bİ TARAFA TOPLA</a:t>
            </a:r>
          </a:p>
          <a:p>
            <a:r>
              <a:rPr lang="tr-TR" sz="2000" dirty="0" smtClean="0"/>
              <a:t>.KÜÇÜKLERİ BÜYÜKLERİN YANINA GÖNDER (4</a:t>
            </a:r>
            <a:r>
              <a:rPr lang="tr-TR" dirty="0" smtClean="0"/>
              <a:t>X</a:t>
            </a:r>
            <a:r>
              <a:rPr lang="tr-TR" sz="2000" dirty="0" smtClean="0"/>
              <a:t>-</a:t>
            </a:r>
            <a:r>
              <a:rPr lang="tr-TR" dirty="0" smtClean="0"/>
              <a:t>X</a:t>
            </a:r>
            <a:r>
              <a:rPr lang="tr-TR" sz="2000" dirty="0" smtClean="0"/>
              <a:t>=+9+15)</a:t>
            </a:r>
          </a:p>
          <a:p>
            <a:r>
              <a:rPr lang="tr-TR" sz="2000" dirty="0" smtClean="0"/>
              <a:t>.4X’DEN X ÇIKARSA 3 X OLUR (3X=9+15)</a:t>
            </a:r>
          </a:p>
          <a:p>
            <a:r>
              <a:rPr lang="tr-TR" sz="2000" dirty="0" smtClean="0"/>
              <a:t>.9 İLE 15 TOPLANIRSA 24 OLUR (3X=24)</a:t>
            </a:r>
          </a:p>
          <a:p>
            <a:r>
              <a:rPr lang="tr-TR" sz="2000" dirty="0" smtClean="0"/>
              <a:t>.3X VE 24’Ü 3’E BÖLERİZ </a:t>
            </a:r>
          </a:p>
          <a:p>
            <a:r>
              <a:rPr lang="tr-TR" sz="2000" dirty="0" smtClean="0"/>
              <a:t>.3X 3 İLE SADELEŞİR </a:t>
            </a:r>
          </a:p>
          <a:p>
            <a:r>
              <a:rPr lang="tr-TR" sz="2000" dirty="0" smtClean="0"/>
              <a:t>.GERİYE 24 KALIR </a:t>
            </a:r>
          </a:p>
          <a:p>
            <a:r>
              <a:rPr lang="tr-TR" sz="2000" dirty="0"/>
              <a:t>. </a:t>
            </a:r>
            <a:r>
              <a:rPr lang="tr-TR" sz="2000" dirty="0" smtClean="0"/>
              <a:t>24’Ü 3’E BÖLDÜĞÜMÜZ ZAMAN 8 EDER </a:t>
            </a:r>
          </a:p>
          <a:p>
            <a:r>
              <a:rPr lang="tr-TR" sz="2000" dirty="0" smtClean="0"/>
              <a:t>.BU DURUMDA X=8</a:t>
            </a:r>
          </a:p>
          <a:p>
            <a:endParaRPr lang="tr-TR" sz="2000" dirty="0" smtClean="0"/>
          </a:p>
        </p:txBody>
      </p:sp>
      <p:sp>
        <p:nvSpPr>
          <p:cNvPr id="6" name="Metin kutusu 5"/>
          <p:cNvSpPr txBox="1"/>
          <p:nvPr/>
        </p:nvSpPr>
        <p:spPr>
          <a:xfrm>
            <a:off x="7998691" y="4027055"/>
            <a:ext cx="31403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X</a:t>
            </a:r>
            <a:r>
              <a:rPr lang="tr-TR" sz="4000" dirty="0" smtClean="0"/>
              <a:t>=8</a:t>
            </a:r>
            <a:endParaRPr lang="tr-TR" sz="4000" dirty="0"/>
          </a:p>
        </p:txBody>
      </p:sp>
    </p:spTree>
    <p:extLst>
      <p:ext uri="{BB962C8B-B14F-4D97-AF65-F5344CB8AC3E}">
        <p14:creationId xmlns="" xmlns:p14="http://schemas.microsoft.com/office/powerpoint/2010/main" val="1620336075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TM10001114[[fn=Galeri]]</Template>
  <TotalTime>61</TotalTime>
  <Words>233</Words>
  <PresentationFormat>Özel</PresentationFormat>
  <Paragraphs>51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6" baseType="lpstr">
      <vt:lpstr>Gallery</vt:lpstr>
      <vt:lpstr>7.SINIF MATEMATİK</vt:lpstr>
      <vt:lpstr>Slayt 2</vt:lpstr>
      <vt:lpstr>Slayt 3</vt:lpstr>
      <vt:lpstr>Slayt 4</vt:lpstr>
      <vt:lpstr>Slayt 5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2019-02-16T18:24:45Z</dcterms:created>
  <dcterms:modified xsi:type="dcterms:W3CDTF">2019-02-17T07:57:51Z</dcterms:modified>
  <cp:category>https://www.sorubak.com</cp:category>
</cp:coreProperties>
</file>