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0" d="100"/>
          <a:sy n="110" d="100"/>
        </p:scale>
        <p:origin x="-164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05/11/2018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05/11/2018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05/11/2018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05/11/2018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D9F75050-0E15-4C5B-92B0-66D068882F1F}" type="datetimeFigureOut">
              <a:rPr lang="tr-TR" smtClean="0"/>
              <a:pPr/>
              <a:t>05/11/2018</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D9F75050-0E15-4C5B-92B0-66D068882F1F}" type="datetimeFigureOut">
              <a:rPr lang="tr-TR" smtClean="0"/>
              <a:pPr/>
              <a:t>05/11/2018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D9F75050-0E15-4C5B-92B0-66D068882F1F}" type="datetimeFigureOut">
              <a:rPr lang="tr-TR" smtClean="0"/>
              <a:pPr/>
              <a:t>05/11/2018</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D9F75050-0E15-4C5B-92B0-66D068882F1F}" type="datetimeFigureOut">
              <a:rPr lang="tr-TR" smtClean="0"/>
              <a:pPr/>
              <a:t>05/11/2018</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9F75050-0E15-4C5B-92B0-66D068882F1F}" type="datetimeFigureOut">
              <a:rPr lang="tr-TR" smtClean="0"/>
              <a:pPr/>
              <a:t>05/11/2018</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05/11/2018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05/11/2018</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F75050-0E15-4C5B-92B0-66D068882F1F}" type="datetimeFigureOut">
              <a:rPr lang="tr-TR" smtClean="0"/>
              <a:pPr/>
              <a:t>05/11/2018</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DEFA8C-F947-479F-BE07-76B6B3F80BF1}"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lstStyle/>
          <a:p>
            <a:r>
              <a:rPr lang="tr-TR" dirty="0" smtClean="0"/>
              <a:t>Meram </a:t>
            </a:r>
            <a:r>
              <a:rPr lang="tr-TR" dirty="0" err="1" smtClean="0"/>
              <a:t>Yaylapınar</a:t>
            </a:r>
            <a:r>
              <a:rPr lang="tr-TR" dirty="0" smtClean="0"/>
              <a:t> Ortaokulu</a:t>
            </a:r>
            <a:endParaRPr lang="tr-TR" dirty="0"/>
          </a:p>
        </p:txBody>
      </p:sp>
      <p:sp>
        <p:nvSpPr>
          <p:cNvPr id="3" name="2 Alt Başlık"/>
          <p:cNvSpPr>
            <a:spLocks noGrp="1"/>
          </p:cNvSpPr>
          <p:nvPr>
            <p:ph type="subTitle" idx="1"/>
          </p:nvPr>
        </p:nvSpPr>
        <p:spPr/>
        <p:txBody>
          <a:bodyPr/>
          <a:lstStyle/>
          <a:p>
            <a:r>
              <a:rPr lang="tr-TR" dirty="0" err="1" smtClean="0"/>
              <a:t>Bünyamin</a:t>
            </a:r>
            <a:r>
              <a:rPr lang="tr-TR" dirty="0" smtClean="0"/>
              <a:t> </a:t>
            </a:r>
            <a:r>
              <a:rPr lang="tr-TR" smtClean="0"/>
              <a:t>Kısak</a:t>
            </a:r>
            <a:endParaRPr lang="tr-T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Dünya hayatı – Ölüm- ( ?  )-Kıyamet</a:t>
            </a:r>
          </a:p>
          <a:p>
            <a:pPr>
              <a:buNone/>
            </a:pPr>
            <a:r>
              <a:rPr lang="tr-TR" b="1" dirty="0" smtClean="0"/>
              <a:t>9-Yukarıdaki (?)</a:t>
            </a:r>
            <a:r>
              <a:rPr lang="tr-TR" b="1" dirty="0" err="1" smtClean="0"/>
              <a:t>nin</a:t>
            </a:r>
            <a:r>
              <a:rPr lang="tr-TR" b="1" dirty="0" smtClean="0"/>
              <a:t> yerine hangisi gelmelidir?</a:t>
            </a:r>
            <a:endParaRPr lang="tr-TR" dirty="0" smtClean="0"/>
          </a:p>
          <a:p>
            <a:r>
              <a:rPr lang="tr-TR" b="1" dirty="0" smtClean="0"/>
              <a:t>a)</a:t>
            </a:r>
            <a:r>
              <a:rPr lang="tr-TR" dirty="0" smtClean="0"/>
              <a:t>Kabir (berzah)hayatı    </a:t>
            </a:r>
            <a:r>
              <a:rPr lang="tr-TR" b="1" dirty="0" smtClean="0"/>
              <a:t>b)</a:t>
            </a:r>
            <a:r>
              <a:rPr lang="tr-TR" dirty="0" smtClean="0"/>
              <a:t> Cennet</a:t>
            </a:r>
          </a:p>
          <a:p>
            <a:r>
              <a:rPr lang="tr-TR" b="1" dirty="0" smtClean="0"/>
              <a:t>c)</a:t>
            </a:r>
            <a:r>
              <a:rPr lang="tr-TR" dirty="0" smtClean="0"/>
              <a:t>Sırat köprüsü               </a:t>
            </a:r>
            <a:r>
              <a:rPr lang="tr-TR" b="1" dirty="0" smtClean="0"/>
              <a:t>d)</a:t>
            </a:r>
            <a:r>
              <a:rPr lang="tr-TR" dirty="0" smtClean="0"/>
              <a:t> Amellerin tartılması                        </a:t>
            </a:r>
          </a:p>
          <a:p>
            <a:endParaRPr lang="tr-T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pPr>
              <a:buNone/>
            </a:pPr>
            <a:r>
              <a:rPr lang="tr-TR" dirty="0" smtClean="0"/>
              <a:t>10-İnsanların öldükten sonra diriltilip hesaba                      çekilmek için toplanacakları yer neresidir?</a:t>
            </a:r>
          </a:p>
          <a:p>
            <a:r>
              <a:rPr lang="tr-TR" b="1" dirty="0" smtClean="0"/>
              <a:t>        a)</a:t>
            </a:r>
            <a:r>
              <a:rPr lang="tr-TR" dirty="0" smtClean="0"/>
              <a:t>Mahşer                   </a:t>
            </a:r>
            <a:r>
              <a:rPr lang="tr-TR" b="1" dirty="0" smtClean="0"/>
              <a:t>b)</a:t>
            </a:r>
            <a:r>
              <a:rPr lang="tr-TR" dirty="0" smtClean="0"/>
              <a:t>Mizan          </a:t>
            </a:r>
          </a:p>
          <a:p>
            <a:r>
              <a:rPr lang="tr-TR" dirty="0" smtClean="0"/>
              <a:t>        </a:t>
            </a:r>
            <a:r>
              <a:rPr lang="tr-TR" b="1" dirty="0" smtClean="0"/>
              <a:t>c)</a:t>
            </a:r>
            <a:r>
              <a:rPr lang="tr-TR" dirty="0" err="1" smtClean="0"/>
              <a:t>Haşr</a:t>
            </a:r>
            <a:r>
              <a:rPr lang="tr-TR" dirty="0" smtClean="0"/>
              <a:t>                       </a:t>
            </a:r>
            <a:r>
              <a:rPr lang="tr-TR" b="1" dirty="0" smtClean="0"/>
              <a:t>d</a:t>
            </a:r>
            <a:r>
              <a:rPr lang="tr-TR" dirty="0" smtClean="0"/>
              <a:t>)Berzah</a:t>
            </a:r>
          </a:p>
          <a:p>
            <a:endParaRPr lang="tr-TR"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85000" lnSpcReduction="20000"/>
          </a:bodyPr>
          <a:lstStyle/>
          <a:p>
            <a:r>
              <a:rPr lang="tr-TR" i="1" dirty="0" smtClean="0"/>
              <a:t>Ve meleklere: "Adem'e secde edin" dedik. İblis hariç (hepsi) secde ettiler. O ise, diretti ve kibirlendi, (böylece) kafirlerden oldu.</a:t>
            </a:r>
            <a:r>
              <a:rPr lang="tr-TR" dirty="0" smtClean="0"/>
              <a:t> (Bakara Suresi 34. Ayet)</a:t>
            </a:r>
          </a:p>
          <a:p>
            <a:pPr>
              <a:buNone/>
            </a:pPr>
            <a:r>
              <a:rPr lang="tr-TR" b="1" dirty="0" smtClean="0"/>
              <a:t>11-Ayete göre şeytanın Allah'ın rahmetinden kovulmasına sebep olan karakteri aşağıdakilerden hangisidir?</a:t>
            </a:r>
            <a:r>
              <a:rPr lang="tr-TR" dirty="0" smtClean="0"/>
              <a:t> </a:t>
            </a:r>
          </a:p>
          <a:p>
            <a:r>
              <a:rPr lang="tr-TR" b="1" dirty="0" smtClean="0"/>
              <a:t> </a:t>
            </a:r>
            <a:endParaRPr lang="tr-TR" dirty="0" smtClean="0"/>
          </a:p>
          <a:p>
            <a:r>
              <a:rPr lang="tr-TR" b="1" dirty="0" smtClean="0"/>
              <a:t>a)</a:t>
            </a:r>
            <a:r>
              <a:rPr lang="tr-TR" dirty="0" smtClean="0"/>
              <a:t>Büyüklenmek</a:t>
            </a:r>
          </a:p>
          <a:p>
            <a:r>
              <a:rPr lang="tr-TR" b="1" dirty="0" smtClean="0"/>
              <a:t>b)</a:t>
            </a:r>
            <a:r>
              <a:rPr lang="tr-TR" dirty="0" smtClean="0"/>
              <a:t>Gıybet                         </a:t>
            </a:r>
          </a:p>
          <a:p>
            <a:r>
              <a:rPr lang="tr-TR" b="1" dirty="0" smtClean="0"/>
              <a:t>c)</a:t>
            </a:r>
            <a:r>
              <a:rPr lang="tr-TR" dirty="0" smtClean="0"/>
              <a:t>İftira</a:t>
            </a:r>
          </a:p>
          <a:p>
            <a:r>
              <a:rPr lang="tr-TR" b="1" dirty="0" smtClean="0"/>
              <a:t>d)</a:t>
            </a:r>
            <a:r>
              <a:rPr lang="tr-TR" dirty="0" smtClean="0"/>
              <a:t>Yalan</a:t>
            </a:r>
            <a:endParaRPr lang="tr-TR"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pPr>
              <a:buNone/>
            </a:pPr>
            <a:r>
              <a:rPr lang="tr-TR" b="1" dirty="0" smtClean="0"/>
              <a:t>12-</a:t>
            </a:r>
            <a:r>
              <a:rPr lang="tr-TR" b="1" dirty="0" err="1" smtClean="0"/>
              <a:t>Ahiret</a:t>
            </a:r>
            <a:r>
              <a:rPr lang="tr-TR" b="1" dirty="0" smtClean="0"/>
              <a:t> gününde sevap ve günahların ölçüleceği sembolik teraziye ne ad verilir?</a:t>
            </a:r>
            <a:endParaRPr lang="tr-TR" dirty="0" smtClean="0"/>
          </a:p>
          <a:p>
            <a:r>
              <a:rPr lang="tr-TR" dirty="0" smtClean="0"/>
              <a:t>A) </a:t>
            </a:r>
            <a:r>
              <a:rPr lang="tr-TR" dirty="0" err="1" smtClean="0"/>
              <a:t>Sûr</a:t>
            </a:r>
            <a:r>
              <a:rPr lang="tr-TR" dirty="0" smtClean="0"/>
              <a:t>         B) Sırat            C) Mizan          D) Cennet</a:t>
            </a:r>
          </a:p>
          <a:p>
            <a:endParaRPr lang="tr-TR"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i="1" dirty="0" smtClean="0"/>
              <a:t>Bir gün de yolda giderken ayağım takıldı birden.Dedem dedi ki “Çok şükür, tuttu melekler elinden.”</a:t>
            </a:r>
            <a:endParaRPr lang="tr-TR" dirty="0" smtClean="0"/>
          </a:p>
          <a:p>
            <a:r>
              <a:rPr lang="tr-TR" b="1" dirty="0" smtClean="0"/>
              <a:t>13-Yukarıdaki şiirde anlatılan meleğin ismi nedir?</a:t>
            </a:r>
            <a:endParaRPr lang="tr-TR" dirty="0" smtClean="0"/>
          </a:p>
          <a:p>
            <a:r>
              <a:rPr lang="tr-TR" dirty="0" smtClean="0"/>
              <a:t>A) </a:t>
            </a:r>
            <a:r>
              <a:rPr lang="tr-TR" dirty="0" err="1" smtClean="0"/>
              <a:t>Kiramen</a:t>
            </a:r>
            <a:r>
              <a:rPr lang="tr-TR" dirty="0" smtClean="0"/>
              <a:t> katibin    B) Mikail     </a:t>
            </a:r>
          </a:p>
          <a:p>
            <a:r>
              <a:rPr lang="tr-TR" dirty="0" smtClean="0"/>
              <a:t>  C) </a:t>
            </a:r>
            <a:r>
              <a:rPr lang="tr-TR" dirty="0" err="1" smtClean="0"/>
              <a:t>Hafaza</a:t>
            </a:r>
            <a:r>
              <a:rPr lang="tr-TR" dirty="0" smtClean="0"/>
              <a:t> meleği   D) Rıdvan</a:t>
            </a:r>
            <a:endParaRPr lang="tr-TR"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sp>
        <p:nvSpPr>
          <p:cNvPr id="3" name="2 İçerik Yer Tutucusu"/>
          <p:cNvSpPr>
            <a:spLocks noGrp="1"/>
          </p:cNvSpPr>
          <p:nvPr>
            <p:ph idx="1"/>
          </p:nvPr>
        </p:nvSpPr>
        <p:spPr/>
        <p:txBody>
          <a:bodyPr>
            <a:normAutofit fontScale="92500" lnSpcReduction="10000"/>
          </a:bodyPr>
          <a:lstStyle/>
          <a:p>
            <a:pPr>
              <a:buNone/>
            </a:pPr>
            <a:r>
              <a:rPr lang="tr-TR" b="1" dirty="0" smtClean="0"/>
              <a:t>14-Varlıklar alemine ilişkin aşağıda söylenenlerden hangisi </a:t>
            </a:r>
            <a:r>
              <a:rPr lang="tr-TR" b="1" u="sng" dirty="0" smtClean="0"/>
              <a:t>yanlıştır?                                                                                  </a:t>
            </a:r>
            <a:r>
              <a:rPr lang="tr-TR" dirty="0" smtClean="0"/>
              <a:t>A)  Âlemdeki bütün varlıkları yaratan ve evreni düzene koyan Allah’tır.                                                                                                                 B)  Âlemde görünen ve görünmeyen sayısız varlık bulunmaktadır.                                                                             C) Varlıklar yalnızca duyularımızla algılayabildiklerimiz­den ibaret değildir.                                                                                                            D) Bir şeyin varlığını kabul etmek için onun mutlaka görülmesi gerekmektedir. </a:t>
            </a:r>
            <a:endParaRPr lang="tr-TR"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pPr>
              <a:buNone/>
            </a:pPr>
            <a:r>
              <a:rPr lang="tr-TR" b="1" dirty="0" smtClean="0"/>
              <a:t>“ </a:t>
            </a:r>
            <a:r>
              <a:rPr lang="tr-TR" i="1" dirty="0" smtClean="0"/>
              <a:t>Yapayalnızken bile dertli değildir başım.                                                                                       Sağımda ve solumda melekler arkadaşım.”</a:t>
            </a:r>
            <a:endParaRPr lang="tr-TR" dirty="0" smtClean="0"/>
          </a:p>
          <a:p>
            <a:pPr>
              <a:buNone/>
            </a:pPr>
            <a:r>
              <a:rPr lang="tr-TR" b="1" dirty="0" smtClean="0"/>
              <a:t>15-Yukarıdaki mısrada hangi meleğin görevinden bahsedilmektedir</a:t>
            </a:r>
            <a:r>
              <a:rPr lang="tr-TR" dirty="0" smtClean="0"/>
              <a:t>?</a:t>
            </a:r>
          </a:p>
          <a:p>
            <a:pPr marL="514350" indent="-514350">
              <a:buAutoNum type="alphaUcParenR"/>
            </a:pPr>
            <a:r>
              <a:rPr lang="tr-TR" dirty="0" smtClean="0"/>
              <a:t>Cebrail      B) </a:t>
            </a:r>
            <a:r>
              <a:rPr lang="tr-TR" dirty="0" err="1" smtClean="0"/>
              <a:t>Münker</a:t>
            </a:r>
            <a:r>
              <a:rPr lang="tr-TR" dirty="0" smtClean="0"/>
              <a:t> </a:t>
            </a:r>
            <a:r>
              <a:rPr lang="tr-TR" dirty="0" err="1" smtClean="0"/>
              <a:t>Nekir</a:t>
            </a:r>
            <a:r>
              <a:rPr lang="tr-TR" dirty="0" smtClean="0"/>
              <a:t>      </a:t>
            </a:r>
          </a:p>
          <a:p>
            <a:pPr marL="514350" indent="-514350">
              <a:buAutoNum type="alphaUcParenR"/>
            </a:pPr>
            <a:r>
              <a:rPr lang="tr-TR" dirty="0" smtClean="0"/>
              <a:t>C) Mikail     D)  </a:t>
            </a:r>
            <a:r>
              <a:rPr lang="tr-TR" dirty="0" err="1" smtClean="0"/>
              <a:t>Kiramen</a:t>
            </a:r>
            <a:r>
              <a:rPr lang="tr-TR" dirty="0" smtClean="0"/>
              <a:t> Katibin </a:t>
            </a:r>
          </a:p>
          <a:p>
            <a:endParaRPr lang="tr-TR"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85000" lnSpcReduction="20000"/>
          </a:bodyPr>
          <a:lstStyle/>
          <a:p>
            <a:r>
              <a:rPr lang="tr-TR" i="1" dirty="0" smtClean="0"/>
              <a:t>Kim içinde iyiliğe çağıran bir ses duyarsa bilsin ki o, meleğin sesidir. Hemen ona uysun ve Allah’a şükretsin. Kim içinde kötülüğe çağıran bir ses duyarsa bilsin ki o, şeytanın sesidir. Ondan uzaklaşsın ve Allah’a sığınsın.” (</a:t>
            </a:r>
            <a:r>
              <a:rPr lang="tr-TR" i="1" dirty="0" err="1" smtClean="0"/>
              <a:t>Tirmizî</a:t>
            </a:r>
            <a:r>
              <a:rPr lang="tr-TR" i="1" dirty="0" smtClean="0"/>
              <a:t>, Tefsir, 3)</a:t>
            </a:r>
            <a:endParaRPr lang="tr-TR" b="1" dirty="0" smtClean="0"/>
          </a:p>
          <a:p>
            <a:pPr>
              <a:buNone/>
            </a:pPr>
            <a:r>
              <a:rPr lang="tr-TR" b="1" dirty="0" smtClean="0"/>
              <a:t>16-Bu hadisten hareketle aşağıdaki bilgilerden hangisi­ne ulaşabiliriz?</a:t>
            </a:r>
            <a:endParaRPr lang="tr-TR" dirty="0" smtClean="0"/>
          </a:p>
          <a:p>
            <a:r>
              <a:rPr lang="tr-TR" dirty="0" smtClean="0"/>
              <a:t>A) Melekler nuranî varlıklardır. </a:t>
            </a:r>
          </a:p>
          <a:p>
            <a:r>
              <a:rPr lang="tr-TR" dirty="0" smtClean="0"/>
              <a:t>B) Meleklere iman, imanın şartlarındandır. </a:t>
            </a:r>
          </a:p>
          <a:p>
            <a:r>
              <a:rPr lang="tr-TR" dirty="0" smtClean="0"/>
              <a:t>C) Melekler, davranışlarımızın güzelleşmesine katkıda bulunur. </a:t>
            </a:r>
          </a:p>
          <a:p>
            <a:r>
              <a:rPr lang="tr-TR" dirty="0" smtClean="0"/>
              <a:t>D) Melekler iyilik ve güzelliğin sembolüdür.</a:t>
            </a:r>
          </a:p>
          <a:p>
            <a:endParaRPr lang="tr-TR"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pPr>
              <a:buNone/>
            </a:pPr>
            <a:r>
              <a:rPr lang="tr-TR" b="1" dirty="0" smtClean="0"/>
              <a:t>17-</a:t>
            </a:r>
            <a:r>
              <a:rPr lang="tr-TR" b="1" dirty="0" err="1" smtClean="0"/>
              <a:t>Kiramen</a:t>
            </a:r>
            <a:r>
              <a:rPr lang="tr-TR" b="1" dirty="0" smtClean="0"/>
              <a:t> Katibin adlı melekler tarafından yazılan ve insanın ömrü boyunca yaptığı her şeyi kaydeden şeye ne ad verilir?</a:t>
            </a:r>
            <a:endParaRPr lang="tr-TR" dirty="0" smtClean="0"/>
          </a:p>
          <a:p>
            <a:r>
              <a:rPr lang="tr-TR" dirty="0" smtClean="0"/>
              <a:t>A) </a:t>
            </a:r>
            <a:r>
              <a:rPr lang="tr-TR" dirty="0" err="1" smtClean="0"/>
              <a:t>Ba’s</a:t>
            </a:r>
            <a:r>
              <a:rPr lang="tr-TR" dirty="0" smtClean="0"/>
              <a:t>                  B) Sırat   </a:t>
            </a:r>
          </a:p>
          <a:p>
            <a:r>
              <a:rPr lang="tr-TR" dirty="0" smtClean="0"/>
              <a:t> C) Amel defteri  D) </a:t>
            </a:r>
            <a:r>
              <a:rPr lang="tr-TR" dirty="0" err="1" smtClean="0"/>
              <a:t>Levhi</a:t>
            </a:r>
            <a:r>
              <a:rPr lang="tr-TR" dirty="0" smtClean="0"/>
              <a:t> </a:t>
            </a:r>
            <a:r>
              <a:rPr lang="tr-TR" dirty="0" err="1" smtClean="0"/>
              <a:t>Mahfûz</a:t>
            </a:r>
            <a:endParaRPr lang="tr-TR" dirty="0" smtClean="0"/>
          </a:p>
          <a:p>
            <a:endParaRPr lang="tr-TR"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I-Melek   	 II- Cin		III-Şeytan</a:t>
            </a:r>
          </a:p>
          <a:p>
            <a:r>
              <a:rPr lang="tr-TR" b="1" dirty="0" smtClean="0"/>
              <a:t>1- Yukarıdakilerden hangisi ateşten yaratılmıştır?</a:t>
            </a:r>
            <a:endParaRPr lang="tr-TR" dirty="0" smtClean="0"/>
          </a:p>
          <a:p>
            <a:r>
              <a:rPr lang="tr-TR" dirty="0" smtClean="0"/>
              <a:t>A) Yalnız II      B) Yalnız III     </a:t>
            </a:r>
          </a:p>
          <a:p>
            <a:r>
              <a:rPr lang="tr-TR" dirty="0" smtClean="0"/>
              <a:t>C) II ve III	D) I, II ve III</a:t>
            </a:r>
          </a:p>
          <a:p>
            <a:endParaRPr lang="tr-T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pPr>
              <a:buNone/>
            </a:pPr>
            <a:r>
              <a:rPr lang="tr-TR" dirty="0" smtClean="0"/>
              <a:t>1-Aşağıdaki eşleştirmelerden hangilerinde görülmeyen varlıklar doğru olarak verilmiştir?</a:t>
            </a:r>
          </a:p>
          <a:p>
            <a:r>
              <a:rPr lang="tr-TR" dirty="0" smtClean="0"/>
              <a:t>A) Toprak-Cin       B)Ağaç-Şeytan      </a:t>
            </a:r>
          </a:p>
          <a:p>
            <a:r>
              <a:rPr lang="tr-TR" dirty="0" smtClean="0"/>
              <a:t>C) Melek-Cin      D)İnsan-Şeytan </a:t>
            </a:r>
            <a:endParaRPr lang="tr-TR"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a:bodyPr>
          <a:lstStyle/>
          <a:p>
            <a:pPr>
              <a:buNone/>
            </a:pPr>
            <a:r>
              <a:rPr lang="tr-TR" b="1" dirty="0" smtClean="0"/>
              <a:t>19-Peygamberimizin “şeytanın, kötü cinlerin ve kötü insanların şerrinden korunmak için” okumamızı tavsiye ettiği iki kalkan sure hangi seçenekte bir arada verilmiştir?</a:t>
            </a:r>
            <a:endParaRPr lang="tr-TR" dirty="0" smtClean="0"/>
          </a:p>
          <a:p>
            <a:r>
              <a:rPr lang="tr-TR" dirty="0" smtClean="0"/>
              <a:t>A) Fatiha, </a:t>
            </a:r>
            <a:r>
              <a:rPr lang="tr-TR" dirty="0" err="1" smtClean="0"/>
              <a:t>Nas</a:t>
            </a:r>
            <a:r>
              <a:rPr lang="tr-TR" dirty="0" smtClean="0"/>
              <a:t>		B) İhlâs, </a:t>
            </a:r>
            <a:r>
              <a:rPr lang="tr-TR" dirty="0" err="1" smtClean="0"/>
              <a:t>Nas</a:t>
            </a:r>
            <a:endParaRPr lang="tr-TR" dirty="0" smtClean="0"/>
          </a:p>
          <a:p>
            <a:r>
              <a:rPr lang="tr-TR" dirty="0" smtClean="0"/>
              <a:t>C) Cin, </a:t>
            </a:r>
            <a:r>
              <a:rPr lang="tr-TR" dirty="0" err="1" smtClean="0"/>
              <a:t>FelaK</a:t>
            </a:r>
            <a:r>
              <a:rPr lang="tr-TR" dirty="0" smtClean="0"/>
              <a:t>		D) </a:t>
            </a:r>
            <a:r>
              <a:rPr lang="tr-TR" dirty="0" err="1" smtClean="0"/>
              <a:t>FelaK</a:t>
            </a:r>
            <a:r>
              <a:rPr lang="tr-TR" dirty="0" smtClean="0"/>
              <a:t>, </a:t>
            </a:r>
            <a:r>
              <a:rPr lang="tr-TR" dirty="0" err="1" smtClean="0"/>
              <a:t>Nas</a:t>
            </a:r>
            <a:endParaRPr lang="tr-TR" dirty="0" smtClean="0"/>
          </a:p>
          <a:p>
            <a:endParaRPr lang="tr-TR"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BONUS</a:t>
            </a:r>
            <a:endParaRPr lang="tr-TR" dirty="0"/>
          </a:p>
        </p:txBody>
      </p:sp>
      <p:sp>
        <p:nvSpPr>
          <p:cNvPr id="3" name="2 İçerik Yer Tutucusu"/>
          <p:cNvSpPr>
            <a:spLocks noGrp="1"/>
          </p:cNvSpPr>
          <p:nvPr>
            <p:ph idx="1"/>
          </p:nvPr>
        </p:nvSpPr>
        <p:spPr/>
        <p:txBody>
          <a:bodyPr/>
          <a:lstStyle/>
          <a:p>
            <a:r>
              <a:rPr lang="tr-TR" b="1" dirty="0" smtClean="0"/>
              <a:t>Dört büyük melek arasında </a:t>
            </a:r>
            <a:r>
              <a:rPr lang="tr-TR" b="1" dirty="0" err="1" smtClean="0"/>
              <a:t>Kur’an’da</a:t>
            </a:r>
            <a:r>
              <a:rPr lang="tr-TR" b="1" dirty="0" smtClean="0"/>
              <a:t> adı geçen iki melek hangi seçenekte bir arada verilmiştir? </a:t>
            </a:r>
            <a:endParaRPr lang="tr-TR" dirty="0" smtClean="0"/>
          </a:p>
          <a:p>
            <a:r>
              <a:rPr lang="tr-TR" dirty="0" smtClean="0"/>
              <a:t>A) </a:t>
            </a:r>
            <a:r>
              <a:rPr lang="tr-TR" dirty="0" err="1" smtClean="0"/>
              <a:t>Azrâîl</a:t>
            </a:r>
            <a:r>
              <a:rPr lang="tr-TR" dirty="0" smtClean="0"/>
              <a:t>- </a:t>
            </a:r>
            <a:r>
              <a:rPr lang="tr-TR" dirty="0" err="1" smtClean="0"/>
              <a:t>İsrâfil</a:t>
            </a:r>
            <a:r>
              <a:rPr lang="tr-TR" dirty="0" smtClean="0"/>
              <a:t> 		B) </a:t>
            </a:r>
            <a:r>
              <a:rPr lang="tr-TR" dirty="0" err="1" smtClean="0"/>
              <a:t>Cebrâîl</a:t>
            </a:r>
            <a:r>
              <a:rPr lang="tr-TR" dirty="0" smtClean="0"/>
              <a:t>- </a:t>
            </a:r>
            <a:r>
              <a:rPr lang="tr-TR" dirty="0" err="1" smtClean="0"/>
              <a:t>İsrâfil</a:t>
            </a:r>
            <a:r>
              <a:rPr lang="tr-TR" dirty="0" smtClean="0"/>
              <a:t> </a:t>
            </a:r>
          </a:p>
          <a:p>
            <a:r>
              <a:rPr lang="tr-TR" dirty="0" smtClean="0"/>
              <a:t>C) </a:t>
            </a:r>
            <a:r>
              <a:rPr lang="tr-TR" dirty="0" err="1" smtClean="0"/>
              <a:t>Cebrâîl</a:t>
            </a:r>
            <a:r>
              <a:rPr lang="tr-TR" dirty="0" smtClean="0"/>
              <a:t>- </a:t>
            </a:r>
            <a:r>
              <a:rPr lang="tr-TR" dirty="0" err="1" smtClean="0"/>
              <a:t>Mikâîl</a:t>
            </a:r>
            <a:r>
              <a:rPr lang="tr-TR" dirty="0" smtClean="0"/>
              <a:t>   	          D) </a:t>
            </a:r>
            <a:r>
              <a:rPr lang="tr-TR" dirty="0" err="1" smtClean="0"/>
              <a:t>Mikâîl</a:t>
            </a:r>
            <a:r>
              <a:rPr lang="tr-TR" dirty="0" smtClean="0"/>
              <a:t> - </a:t>
            </a:r>
            <a:r>
              <a:rPr lang="tr-TR" dirty="0" err="1" smtClean="0"/>
              <a:t>Azrâîl</a:t>
            </a:r>
            <a:r>
              <a:rPr lang="tr-TR" dirty="0" smtClean="0"/>
              <a:t> </a:t>
            </a:r>
          </a:p>
          <a:p>
            <a:endParaRPr lang="tr-TR"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20-</a:t>
            </a:r>
            <a:r>
              <a:rPr lang="tr-TR" b="1" dirty="0" smtClean="0"/>
              <a:t>Aşağıdakilerden hangisi cinleri meleklerden ayırır?</a:t>
            </a:r>
            <a:endParaRPr lang="tr-TR" dirty="0" smtClean="0"/>
          </a:p>
          <a:p>
            <a:r>
              <a:rPr lang="tr-TR" dirty="0" smtClean="0"/>
              <a:t>A) Hızlı ve görünmez olmaları </a:t>
            </a:r>
          </a:p>
          <a:p>
            <a:r>
              <a:rPr lang="tr-TR" dirty="0" smtClean="0"/>
              <a:t>B) Vahiy ile bilinmeleri</a:t>
            </a:r>
          </a:p>
          <a:p>
            <a:r>
              <a:rPr lang="tr-TR" dirty="0" smtClean="0"/>
              <a:t>C) Sayılarının belli olmaması	</a:t>
            </a:r>
          </a:p>
          <a:p>
            <a:r>
              <a:rPr lang="tr-TR" dirty="0" smtClean="0"/>
              <a:t>D) İradelerinin olması</a:t>
            </a:r>
          </a:p>
          <a:p>
            <a:endParaRPr lang="tr-TR"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pPr>
              <a:buNone/>
            </a:pPr>
            <a:r>
              <a:rPr lang="tr-TR" b="1" dirty="0" smtClean="0"/>
              <a:t>21-</a:t>
            </a:r>
            <a:r>
              <a:rPr lang="tr-TR" b="1" dirty="0" err="1" smtClean="0"/>
              <a:t>Ahiret</a:t>
            </a:r>
            <a:r>
              <a:rPr lang="tr-TR" b="1" dirty="0" smtClean="0"/>
              <a:t> inancıyla ilgili hangisi </a:t>
            </a:r>
            <a:r>
              <a:rPr lang="tr-TR" b="1" u="sng" dirty="0" smtClean="0"/>
              <a:t>yanlıştır</a:t>
            </a:r>
            <a:r>
              <a:rPr lang="tr-TR" b="1" dirty="0" smtClean="0"/>
              <a:t>?</a:t>
            </a:r>
            <a:endParaRPr lang="tr-TR" dirty="0" smtClean="0"/>
          </a:p>
          <a:p>
            <a:r>
              <a:rPr lang="tr-TR" dirty="0" smtClean="0"/>
              <a:t>A) Kıyamet ile başlar.</a:t>
            </a:r>
          </a:p>
          <a:p>
            <a:r>
              <a:rPr lang="tr-TR" dirty="0" smtClean="0"/>
              <a:t>B) Sonsuz bir hayat yaşanacaktır.  </a:t>
            </a:r>
          </a:p>
          <a:p>
            <a:r>
              <a:rPr lang="tr-TR" dirty="0" smtClean="0"/>
              <a:t>C) Ölümden sonra tekrar dirilmeye </a:t>
            </a:r>
            <a:r>
              <a:rPr lang="tr-TR" dirty="0" err="1" smtClean="0"/>
              <a:t>ba’s</a:t>
            </a:r>
            <a:r>
              <a:rPr lang="tr-TR" dirty="0" smtClean="0"/>
              <a:t> denir. </a:t>
            </a:r>
          </a:p>
          <a:p>
            <a:r>
              <a:rPr lang="tr-TR" dirty="0" smtClean="0"/>
              <a:t>D) Ölüm ile başlar</a:t>
            </a:r>
          </a:p>
          <a:p>
            <a:endParaRPr lang="tr-TR"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pPr>
              <a:buNone/>
            </a:pPr>
            <a:r>
              <a:rPr lang="tr-TR" b="1" i="1" dirty="0" smtClean="0"/>
              <a:t>22- “Kim zerre kadar bir hayır yaparsa onun ödülünü, kim de zerre kadar bir şer yaparsa onun cezasını görecek.” </a:t>
            </a:r>
            <a:r>
              <a:rPr lang="tr-TR" b="1" dirty="0" smtClean="0"/>
              <a:t>ayeti, aşağıdakilerin hangisiyle doğrudan ilişkilidir?</a:t>
            </a:r>
            <a:endParaRPr lang="tr-TR" dirty="0" smtClean="0"/>
          </a:p>
          <a:p>
            <a:r>
              <a:rPr lang="tr-TR" dirty="0" smtClean="0"/>
              <a:t>A) </a:t>
            </a:r>
            <a:r>
              <a:rPr lang="tr-TR" dirty="0" err="1" smtClean="0"/>
              <a:t>Ahiret</a:t>
            </a:r>
            <a:r>
              <a:rPr lang="tr-TR" dirty="0" smtClean="0"/>
              <a:t> gününün kesinliği	</a:t>
            </a:r>
          </a:p>
          <a:p>
            <a:r>
              <a:rPr lang="tr-TR" dirty="0" smtClean="0"/>
              <a:t>B) İlahî adalet</a:t>
            </a:r>
          </a:p>
          <a:p>
            <a:r>
              <a:rPr lang="tr-TR" dirty="0" smtClean="0"/>
              <a:t>C) Ödül ve cezanın önemi 	</a:t>
            </a:r>
          </a:p>
          <a:p>
            <a:r>
              <a:rPr lang="tr-TR" dirty="0" smtClean="0"/>
              <a:t>D) Allah’ın merhameti</a:t>
            </a:r>
            <a:endParaRPr lang="tr-TR"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pPr>
              <a:buNone/>
            </a:pPr>
            <a:r>
              <a:rPr lang="tr-TR" b="1" dirty="0" smtClean="0"/>
              <a:t>23Aşağıdakilerden hangisi meleklerin ortak özelliklerinden biri </a:t>
            </a:r>
            <a:r>
              <a:rPr lang="tr-TR" b="1" u="sng" dirty="0" smtClean="0"/>
              <a:t>değildir</a:t>
            </a:r>
            <a:r>
              <a:rPr lang="tr-TR" b="1" dirty="0" smtClean="0"/>
              <a:t>? </a:t>
            </a:r>
            <a:endParaRPr lang="tr-TR" dirty="0" smtClean="0"/>
          </a:p>
          <a:p>
            <a:r>
              <a:rPr lang="tr-TR" b="1" dirty="0" smtClean="0"/>
              <a:t>A)</a:t>
            </a:r>
            <a:r>
              <a:rPr lang="tr-TR" dirty="0" smtClean="0"/>
              <a:t> Sürekli Allah’a ibadet ederler.		</a:t>
            </a:r>
          </a:p>
          <a:p>
            <a:r>
              <a:rPr lang="tr-TR" b="1" dirty="0" smtClean="0"/>
              <a:t>B)</a:t>
            </a:r>
            <a:r>
              <a:rPr lang="tr-TR" dirty="0" smtClean="0"/>
              <a:t> İyi insanların başarısı için dua ederler.</a:t>
            </a:r>
          </a:p>
          <a:p>
            <a:r>
              <a:rPr lang="tr-TR" b="1" dirty="0" smtClean="0"/>
              <a:t>C)</a:t>
            </a:r>
            <a:r>
              <a:rPr lang="tr-TR" dirty="0" smtClean="0"/>
              <a:t> Erkek ve dişilik özellikleri vardır.	         </a:t>
            </a:r>
          </a:p>
          <a:p>
            <a:r>
              <a:rPr lang="tr-TR" b="1" dirty="0" smtClean="0"/>
              <a:t>D)</a:t>
            </a:r>
            <a:r>
              <a:rPr lang="tr-TR" dirty="0" smtClean="0"/>
              <a:t> Gözle görünmezler</a:t>
            </a:r>
          </a:p>
          <a:p>
            <a:endParaRPr lang="tr-TR"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24-</a:t>
            </a:r>
            <a:r>
              <a:rPr lang="tr-TR" b="1" dirty="0" smtClean="0"/>
              <a:t>Aşağıdakilerden hangisi cinlerle ilgili </a:t>
            </a:r>
            <a:r>
              <a:rPr lang="tr-TR" b="1" u="sng" dirty="0" smtClean="0"/>
              <a:t>yanlış</a:t>
            </a:r>
            <a:r>
              <a:rPr lang="tr-TR" b="1" dirty="0" smtClean="0"/>
              <a:t> bir bilgidir?</a:t>
            </a:r>
            <a:endParaRPr lang="tr-TR" dirty="0" smtClean="0"/>
          </a:p>
          <a:p>
            <a:r>
              <a:rPr lang="tr-TR" b="1" dirty="0" smtClean="0"/>
              <a:t>A)</a:t>
            </a:r>
            <a:r>
              <a:rPr lang="tr-TR" dirty="0" smtClean="0"/>
              <a:t> Geleceği bilirler		</a:t>
            </a:r>
          </a:p>
          <a:p>
            <a:r>
              <a:rPr lang="tr-TR" b="1" dirty="0" smtClean="0"/>
              <a:t>B)</a:t>
            </a:r>
            <a:r>
              <a:rPr lang="tr-TR" dirty="0" smtClean="0"/>
              <a:t> İbadetle sorumludurlar        </a:t>
            </a:r>
          </a:p>
          <a:p>
            <a:r>
              <a:rPr lang="tr-TR" b="1" dirty="0" smtClean="0"/>
              <a:t>C)</a:t>
            </a:r>
            <a:r>
              <a:rPr lang="tr-TR" dirty="0" smtClean="0"/>
              <a:t> Ateşten yaratılmışlardır	</a:t>
            </a:r>
          </a:p>
          <a:p>
            <a:r>
              <a:rPr lang="tr-TR" b="1" dirty="0" smtClean="0"/>
              <a:t>D)</a:t>
            </a:r>
            <a:r>
              <a:rPr lang="tr-TR" dirty="0" smtClean="0"/>
              <a:t> Hızlı varlıklar</a:t>
            </a:r>
          </a:p>
          <a:p>
            <a:endParaRPr lang="tr-TR"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92500" lnSpcReduction="20000"/>
          </a:bodyPr>
          <a:lstStyle/>
          <a:p>
            <a:r>
              <a:rPr lang="tr-TR" dirty="0" smtClean="0"/>
              <a:t>25-</a:t>
            </a:r>
            <a:r>
              <a:rPr lang="tr-TR" b="1" dirty="0" smtClean="0"/>
              <a:t>.</a:t>
            </a:r>
            <a:r>
              <a:rPr lang="tr-TR" dirty="0" smtClean="0"/>
              <a:t> </a:t>
            </a:r>
            <a:r>
              <a:rPr lang="tr-TR" b="1" dirty="0" smtClean="0"/>
              <a:t>Kıyamet ve </a:t>
            </a:r>
            <a:r>
              <a:rPr lang="tr-TR" b="1" dirty="0" err="1" smtClean="0"/>
              <a:t>Ahiret</a:t>
            </a:r>
            <a:r>
              <a:rPr lang="tr-TR" b="1" dirty="0" smtClean="0"/>
              <a:t> hakkında verilen bilgilerden </a:t>
            </a:r>
            <a:r>
              <a:rPr lang="tr-TR" b="1" u="sng" dirty="0" smtClean="0"/>
              <a:t>yanlış olanı aşağıdakilerden hangisidir?</a:t>
            </a:r>
            <a:r>
              <a:rPr lang="tr-TR" b="1" dirty="0" smtClean="0"/>
              <a:t> </a:t>
            </a:r>
            <a:endParaRPr lang="tr-TR" dirty="0" smtClean="0"/>
          </a:p>
          <a:p>
            <a:r>
              <a:rPr lang="tr-TR" b="1" dirty="0" smtClean="0"/>
              <a:t>A)</a:t>
            </a:r>
            <a:r>
              <a:rPr lang="tr-TR" dirty="0" smtClean="0"/>
              <a:t> Kıyametin ne zaman kopacağını Allah’tan başka kimse bilemez</a:t>
            </a:r>
          </a:p>
          <a:p>
            <a:r>
              <a:rPr lang="tr-TR" b="1" dirty="0" smtClean="0"/>
              <a:t>B)</a:t>
            </a:r>
            <a:r>
              <a:rPr lang="tr-TR" dirty="0" smtClean="0"/>
              <a:t> İnsanlar bu dünyada yaptıklarının karşılığını </a:t>
            </a:r>
            <a:r>
              <a:rPr lang="tr-TR" dirty="0" err="1" smtClean="0"/>
              <a:t>Ahirette</a:t>
            </a:r>
            <a:r>
              <a:rPr lang="tr-TR" dirty="0" smtClean="0"/>
              <a:t> göreceklerdir.</a:t>
            </a:r>
          </a:p>
          <a:p>
            <a:r>
              <a:rPr lang="tr-TR" b="1" dirty="0" smtClean="0"/>
              <a:t>C)</a:t>
            </a:r>
            <a:r>
              <a:rPr lang="tr-TR" dirty="0" smtClean="0"/>
              <a:t> </a:t>
            </a:r>
            <a:r>
              <a:rPr lang="tr-TR" dirty="0" err="1" smtClean="0"/>
              <a:t>Ahiret</a:t>
            </a:r>
            <a:r>
              <a:rPr lang="tr-TR" dirty="0" smtClean="0"/>
              <a:t> hayatına sadece Müslümanlar ulaşabileceklerdir. </a:t>
            </a:r>
          </a:p>
          <a:p>
            <a:r>
              <a:rPr lang="tr-TR" b="1" dirty="0" smtClean="0"/>
              <a:t>D)</a:t>
            </a:r>
            <a:r>
              <a:rPr lang="tr-TR" dirty="0" smtClean="0"/>
              <a:t> </a:t>
            </a:r>
            <a:r>
              <a:rPr lang="tr-TR" dirty="0" err="1" smtClean="0"/>
              <a:t>Ahiret</a:t>
            </a:r>
            <a:r>
              <a:rPr lang="tr-TR" dirty="0" smtClean="0"/>
              <a:t> hayatı kıyametten sonra başlayacak olan ebedi hayat demektir.</a:t>
            </a:r>
          </a:p>
          <a:p>
            <a:endParaRPr lang="tr-TR"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26-“Doğa olaylarını düzenlemekle görevli olan melektir.Yağmur, rüzgâr vb. doğa olaylar, Allah’ın izni ile bu melek tarafından düzenlenmektedir.”</a:t>
            </a:r>
          </a:p>
          <a:p>
            <a:pPr>
              <a:buNone/>
            </a:pPr>
            <a:r>
              <a:rPr lang="tr-TR" b="1" dirty="0" smtClean="0"/>
              <a:t>Yukarıda tanıtılan melek aşağıdakilerden hangisidir?</a:t>
            </a:r>
            <a:r>
              <a:rPr lang="tr-TR" dirty="0" smtClean="0"/>
              <a:t> </a:t>
            </a:r>
          </a:p>
          <a:p>
            <a:r>
              <a:rPr lang="tr-TR" b="1" dirty="0" smtClean="0"/>
              <a:t>A)</a:t>
            </a:r>
            <a:r>
              <a:rPr lang="tr-TR" dirty="0" smtClean="0"/>
              <a:t> </a:t>
            </a:r>
            <a:r>
              <a:rPr lang="tr-TR" dirty="0" err="1" smtClean="0"/>
              <a:t>Mikâil</a:t>
            </a:r>
            <a:r>
              <a:rPr lang="tr-TR" dirty="0" smtClean="0"/>
              <a:t>        </a:t>
            </a:r>
            <a:r>
              <a:rPr lang="tr-TR" b="1" dirty="0" smtClean="0"/>
              <a:t>B)</a:t>
            </a:r>
            <a:r>
              <a:rPr lang="tr-TR" dirty="0" smtClean="0"/>
              <a:t> </a:t>
            </a:r>
            <a:r>
              <a:rPr lang="tr-TR" dirty="0" err="1" smtClean="0"/>
              <a:t>İsrâfil</a:t>
            </a:r>
            <a:r>
              <a:rPr lang="tr-TR" dirty="0" smtClean="0"/>
              <a:t>        </a:t>
            </a:r>
            <a:r>
              <a:rPr lang="tr-TR" b="1" dirty="0" smtClean="0"/>
              <a:t>C)</a:t>
            </a:r>
            <a:r>
              <a:rPr lang="tr-TR" dirty="0" smtClean="0"/>
              <a:t> </a:t>
            </a:r>
            <a:r>
              <a:rPr lang="tr-TR" dirty="0" err="1" smtClean="0"/>
              <a:t>Azrâil</a:t>
            </a:r>
            <a:r>
              <a:rPr lang="tr-TR" dirty="0" smtClean="0"/>
              <a:t>    </a:t>
            </a:r>
            <a:r>
              <a:rPr lang="tr-TR" b="1" dirty="0" smtClean="0"/>
              <a:t>D)</a:t>
            </a:r>
            <a:r>
              <a:rPr lang="tr-TR" dirty="0" err="1" smtClean="0"/>
              <a:t>Cebrâil</a:t>
            </a:r>
            <a:endParaRPr lang="tr-TR" dirty="0" smtClean="0"/>
          </a:p>
          <a:p>
            <a:endParaRPr lang="tr-TR"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92500" lnSpcReduction="10000"/>
          </a:bodyPr>
          <a:lstStyle/>
          <a:p>
            <a:pPr>
              <a:buNone/>
            </a:pPr>
            <a:r>
              <a:rPr lang="tr-TR" b="1" dirty="0" smtClean="0"/>
              <a:t>27-Aşağıdakilerden hangisinde mizan sözcüğünün anlamı verilmiştir? </a:t>
            </a:r>
          </a:p>
          <a:p>
            <a:r>
              <a:rPr lang="tr-TR" dirty="0" smtClean="0"/>
              <a:t>a)İnsanın dünyada işlemiş olduğu sevap ve günahların yazıldığı defter.            </a:t>
            </a:r>
            <a:endParaRPr lang="tr-TR" b="1" dirty="0" smtClean="0"/>
          </a:p>
          <a:p>
            <a:r>
              <a:rPr lang="tr-TR" dirty="0" smtClean="0"/>
              <a:t>b)Kıyametten önce İsrafil meleğinin üfleyeceği alettir</a:t>
            </a:r>
            <a:endParaRPr lang="tr-TR" b="1" dirty="0" smtClean="0"/>
          </a:p>
          <a:p>
            <a:r>
              <a:rPr lang="tr-TR" dirty="0" smtClean="0"/>
              <a:t>c)Mahşer gününde sevap ve günahların tartıldığı ilahi ölçü aletidir</a:t>
            </a:r>
            <a:endParaRPr lang="tr-TR" b="1" dirty="0" smtClean="0"/>
          </a:p>
          <a:p>
            <a:r>
              <a:rPr lang="tr-TR" dirty="0" smtClean="0"/>
              <a:t>d)İnsanların hesap vermek üzere toplandığı yerdir</a:t>
            </a:r>
            <a:endParaRPr lang="tr-TR" b="1" dirty="0" smtClean="0"/>
          </a:p>
          <a:p>
            <a:endParaRPr lang="tr-T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pPr>
              <a:buNone/>
            </a:pPr>
            <a:r>
              <a:rPr lang="tr-TR" i="1" dirty="0" smtClean="0"/>
              <a:t>“Şunu bilin ki üzerinizde bekçiler, değerli </a:t>
            </a:r>
            <a:r>
              <a:rPr lang="tr-TR" i="1" u="heavy" dirty="0" smtClean="0"/>
              <a:t>yazıcı melekler</a:t>
            </a:r>
            <a:r>
              <a:rPr lang="tr-TR" i="1" dirty="0" smtClean="0"/>
              <a:t> vardır. Onlar yapmakta olduklarınızı bilir ve kaydeder.” </a:t>
            </a:r>
            <a:endParaRPr lang="tr-TR" dirty="0" smtClean="0"/>
          </a:p>
          <a:p>
            <a:pPr>
              <a:buNone/>
            </a:pPr>
            <a:r>
              <a:rPr lang="tr-TR" dirty="0" smtClean="0"/>
              <a:t>2) Yukarıdaki ayette anlatılan melek aşağıdakilerden </a:t>
            </a:r>
            <a:r>
              <a:rPr lang="tr-TR" u="sng" dirty="0" smtClean="0"/>
              <a:t>hangisidir?</a:t>
            </a:r>
            <a:endParaRPr lang="tr-TR" dirty="0" smtClean="0"/>
          </a:p>
          <a:p>
            <a:pPr>
              <a:buNone/>
            </a:pPr>
            <a:r>
              <a:rPr lang="tr-TR" dirty="0" smtClean="0"/>
              <a:t>A)</a:t>
            </a:r>
            <a:r>
              <a:rPr lang="tr-TR" dirty="0" err="1" smtClean="0"/>
              <a:t>Kiramen</a:t>
            </a:r>
            <a:r>
              <a:rPr lang="tr-TR" dirty="0" smtClean="0"/>
              <a:t> Katibin 	       B) </a:t>
            </a:r>
            <a:r>
              <a:rPr lang="tr-TR" dirty="0" err="1" smtClean="0"/>
              <a:t>Hafaza</a:t>
            </a:r>
            <a:r>
              <a:rPr lang="tr-TR" dirty="0" smtClean="0"/>
              <a:t> Melekleri </a:t>
            </a:r>
          </a:p>
          <a:p>
            <a:pPr>
              <a:buNone/>
            </a:pPr>
            <a:r>
              <a:rPr lang="tr-TR" dirty="0" smtClean="0"/>
              <a:t>C) </a:t>
            </a:r>
            <a:r>
              <a:rPr lang="tr-TR" dirty="0" err="1" smtClean="0"/>
              <a:t>Münker</a:t>
            </a:r>
            <a:r>
              <a:rPr lang="tr-TR" dirty="0" smtClean="0"/>
              <a:t> –</a:t>
            </a:r>
            <a:r>
              <a:rPr lang="tr-TR" dirty="0" err="1" smtClean="0"/>
              <a:t>Nekir</a:t>
            </a:r>
            <a:r>
              <a:rPr lang="tr-TR" dirty="0" smtClean="0"/>
              <a:t> 	       D)  </a:t>
            </a:r>
            <a:r>
              <a:rPr lang="tr-TR" dirty="0" err="1" smtClean="0"/>
              <a:t>Hamele</a:t>
            </a:r>
            <a:r>
              <a:rPr lang="tr-TR" dirty="0" smtClean="0"/>
              <a:t>-i Arş</a:t>
            </a:r>
          </a:p>
          <a:p>
            <a:endParaRPr lang="tr-TR"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28-</a:t>
            </a:r>
            <a:r>
              <a:rPr lang="tr-TR" b="1" dirty="0" smtClean="0"/>
              <a:t>Şeytanla ilgili hangisi </a:t>
            </a:r>
            <a:r>
              <a:rPr lang="tr-TR" b="1" u="sng" dirty="0" smtClean="0"/>
              <a:t>söylenemez</a:t>
            </a:r>
            <a:r>
              <a:rPr lang="tr-TR" b="1" dirty="0" smtClean="0"/>
              <a:t>?</a:t>
            </a:r>
          </a:p>
          <a:p>
            <a:r>
              <a:rPr lang="tr-TR" dirty="0" smtClean="0"/>
              <a:t>a)Cinlerdendir.                               </a:t>
            </a:r>
            <a:endParaRPr lang="tr-TR" b="1" dirty="0" smtClean="0"/>
          </a:p>
          <a:p>
            <a:r>
              <a:rPr lang="tr-TR" dirty="0" smtClean="0"/>
              <a:t>b)Ateşten yaratılmıştır.</a:t>
            </a:r>
            <a:endParaRPr lang="tr-TR" b="1" dirty="0" smtClean="0"/>
          </a:p>
          <a:p>
            <a:r>
              <a:rPr lang="tr-TR" dirty="0" smtClean="0"/>
              <a:t>c)Gözle görülmez.                        </a:t>
            </a:r>
            <a:endParaRPr lang="tr-TR" b="1" dirty="0" smtClean="0"/>
          </a:p>
          <a:p>
            <a:r>
              <a:rPr lang="tr-TR" dirty="0" smtClean="0"/>
              <a:t>d)İnsanlara zarar verir.</a:t>
            </a:r>
            <a:endParaRPr lang="tr-TR" b="1" dirty="0" smtClean="0"/>
          </a:p>
          <a:p>
            <a:endParaRPr lang="tr-TR"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lnSpcReduction="10000"/>
          </a:bodyPr>
          <a:lstStyle/>
          <a:p>
            <a:r>
              <a:rPr lang="tr-TR" dirty="0" smtClean="0"/>
              <a:t>29-</a:t>
            </a:r>
            <a:r>
              <a:rPr lang="tr-TR" b="1" dirty="0" smtClean="0"/>
              <a:t>Aşağıdakilerden hangisi dünya ve </a:t>
            </a:r>
            <a:r>
              <a:rPr lang="tr-TR" b="1" dirty="0" err="1" smtClean="0"/>
              <a:t>ahireti</a:t>
            </a:r>
            <a:r>
              <a:rPr lang="tr-TR" b="1" dirty="0" smtClean="0"/>
              <a:t> İslam’a göre </a:t>
            </a:r>
            <a:r>
              <a:rPr lang="tr-TR" b="1" u="sng" dirty="0" smtClean="0"/>
              <a:t>açıklamaz</a:t>
            </a:r>
            <a:r>
              <a:rPr lang="tr-TR" b="1" dirty="0" smtClean="0"/>
              <a:t>? </a:t>
            </a:r>
          </a:p>
          <a:p>
            <a:r>
              <a:rPr lang="tr-TR" dirty="0" smtClean="0"/>
              <a:t>A)Dünya ve </a:t>
            </a:r>
            <a:r>
              <a:rPr lang="tr-TR" dirty="0" err="1" smtClean="0"/>
              <a:t>ahiret</a:t>
            </a:r>
            <a:r>
              <a:rPr lang="tr-TR" dirty="0" smtClean="0"/>
              <a:t> bir bütündür. Biri diğerlerine tercih edilemez.</a:t>
            </a:r>
            <a:endParaRPr lang="tr-TR" b="1" dirty="0" smtClean="0"/>
          </a:p>
          <a:p>
            <a:r>
              <a:rPr lang="tr-TR" dirty="0" smtClean="0"/>
              <a:t>B)Dünya varılabilecek son noktadır; ölüm, yok oluştur.</a:t>
            </a:r>
            <a:endParaRPr lang="tr-TR" b="1" dirty="0" smtClean="0"/>
          </a:p>
          <a:p>
            <a:r>
              <a:rPr lang="tr-TR" dirty="0" smtClean="0"/>
              <a:t>C)</a:t>
            </a:r>
            <a:r>
              <a:rPr lang="tr-TR" dirty="0" err="1" smtClean="0"/>
              <a:t>Ahireti</a:t>
            </a:r>
            <a:r>
              <a:rPr lang="tr-TR" dirty="0" smtClean="0"/>
              <a:t> kazanmak, dünyadaki hazırlığımıza bağlıdır.</a:t>
            </a:r>
            <a:endParaRPr lang="tr-TR" b="1" dirty="0" smtClean="0"/>
          </a:p>
          <a:p>
            <a:r>
              <a:rPr lang="tr-TR" dirty="0" smtClean="0"/>
              <a:t>D)Ölüm ebedi yolculuğa başlangıç noktasıdır.</a:t>
            </a:r>
            <a:endParaRPr lang="tr-TR" b="1" dirty="0" smtClean="0"/>
          </a:p>
          <a:p>
            <a:endParaRPr lang="tr-TR"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lnSpcReduction="10000"/>
          </a:bodyPr>
          <a:lstStyle/>
          <a:p>
            <a:pPr lvl="0"/>
            <a:r>
              <a:rPr lang="tr-TR" dirty="0" smtClean="0"/>
              <a:t>- Allah dışındaki tüm varlık kategorisine “âlem” denir.</a:t>
            </a:r>
          </a:p>
          <a:p>
            <a:r>
              <a:rPr lang="tr-TR" dirty="0" smtClean="0"/>
              <a:t>- İnsanı diğer varlıklardan ayıran en önemli özelliği yürümesidir.</a:t>
            </a:r>
          </a:p>
          <a:p>
            <a:r>
              <a:rPr lang="tr-TR" dirty="0" smtClean="0"/>
              <a:t>- Varlıklar alemini gözle görünen ve görünmeyenler şeklinde ikiye ayırabiliriz.</a:t>
            </a:r>
          </a:p>
          <a:p>
            <a:pPr>
              <a:buNone/>
            </a:pPr>
            <a:r>
              <a:rPr lang="tr-TR" b="1" dirty="0" smtClean="0"/>
              <a:t>30-Yukarıdaki maddelerden kaç tanesi </a:t>
            </a:r>
            <a:r>
              <a:rPr lang="tr-TR" b="1" u="sng" dirty="0" smtClean="0"/>
              <a:t>doğrudur</a:t>
            </a:r>
            <a:r>
              <a:rPr lang="tr-TR" b="1" dirty="0" smtClean="0"/>
              <a:t>?</a:t>
            </a:r>
            <a:endParaRPr lang="tr-TR" dirty="0" smtClean="0"/>
          </a:p>
          <a:p>
            <a:r>
              <a:rPr lang="tr-TR" b="1" dirty="0" smtClean="0"/>
              <a:t>a) 1	     b) 2	        c) 3	    d) Hiçbiri </a:t>
            </a:r>
            <a:endParaRPr lang="tr-TR" dirty="0" smtClean="0"/>
          </a:p>
          <a:p>
            <a:endParaRPr lang="tr-TR"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Melekler deney ve gözleme dayalı bilimin konusu olmadığı için melek ve cinler hakkındaki bilgileri …………………………. öğreniriz.</a:t>
            </a:r>
          </a:p>
          <a:p>
            <a:r>
              <a:rPr lang="tr-TR" b="1" smtClean="0"/>
              <a:t>31-Yukarıdaki </a:t>
            </a:r>
            <a:r>
              <a:rPr lang="tr-TR" b="1" dirty="0" smtClean="0"/>
              <a:t>boşluğa hangisinin gelmesi daha uygun olur?</a:t>
            </a:r>
            <a:endParaRPr lang="tr-TR" dirty="0" smtClean="0"/>
          </a:p>
          <a:p>
            <a:r>
              <a:rPr lang="tr-TR" dirty="0" smtClean="0"/>
              <a:t>a) İlmihalden 	            b) </a:t>
            </a:r>
            <a:r>
              <a:rPr lang="tr-TR" dirty="0" err="1" smtClean="0"/>
              <a:t>Kur’an</a:t>
            </a:r>
            <a:r>
              <a:rPr lang="tr-TR" dirty="0" smtClean="0"/>
              <a:t> ve sünnetten</a:t>
            </a:r>
          </a:p>
          <a:p>
            <a:r>
              <a:rPr lang="tr-TR" dirty="0" smtClean="0"/>
              <a:t>c) Hadis kitaplarından	d) Ansiklopedilerden</a:t>
            </a:r>
          </a:p>
          <a:p>
            <a:endParaRPr lang="tr-T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 “Peygamber, </a:t>
            </a:r>
            <a:r>
              <a:rPr lang="tr-TR" dirty="0" err="1" smtClean="0"/>
              <a:t>Rabb’i</a:t>
            </a:r>
            <a:r>
              <a:rPr lang="tr-TR" dirty="0" smtClean="0"/>
              <a:t> tarafından kendisine indirilene iman etti, müminler de(iman ettiler). Her biri </a:t>
            </a:r>
            <a:r>
              <a:rPr lang="tr-TR" u="heavy" dirty="0" smtClean="0"/>
              <a:t>Allah’a</a:t>
            </a:r>
            <a:r>
              <a:rPr lang="tr-TR" dirty="0" smtClean="0"/>
              <a:t> ,</a:t>
            </a:r>
            <a:r>
              <a:rPr lang="tr-TR" u="heavy" dirty="0" smtClean="0"/>
              <a:t>meleklerine</a:t>
            </a:r>
            <a:r>
              <a:rPr lang="tr-TR" dirty="0" smtClean="0"/>
              <a:t>, </a:t>
            </a:r>
            <a:r>
              <a:rPr lang="tr-TR" u="heavy" dirty="0" smtClean="0"/>
              <a:t>kitaplarına</a:t>
            </a:r>
            <a:r>
              <a:rPr lang="tr-TR" dirty="0" smtClean="0"/>
              <a:t>, </a:t>
            </a:r>
            <a:r>
              <a:rPr lang="tr-TR" u="heavy" dirty="0" smtClean="0"/>
              <a:t>peygamberlerine</a:t>
            </a:r>
            <a:r>
              <a:rPr lang="tr-TR" dirty="0" smtClean="0"/>
              <a:t> iman ettiler…”  </a:t>
            </a:r>
          </a:p>
          <a:p>
            <a:r>
              <a:rPr lang="tr-TR" dirty="0" smtClean="0"/>
              <a:t>3) Yukarıdaki ayette imanın şartlarından hangisinin üzerinde </a:t>
            </a:r>
            <a:r>
              <a:rPr lang="tr-TR" u="heavy" dirty="0" smtClean="0"/>
              <a:t>durulmamıştır</a:t>
            </a:r>
            <a:r>
              <a:rPr lang="tr-TR" dirty="0" smtClean="0"/>
              <a:t>? </a:t>
            </a:r>
          </a:p>
          <a:p>
            <a:r>
              <a:rPr lang="tr-TR" dirty="0" smtClean="0"/>
              <a:t>A) Kader’e iman     B) Allah’a iman	C)  Meleklerine iman	D) Kitaplarına iman</a:t>
            </a:r>
          </a:p>
          <a:p>
            <a:pPr>
              <a:buNone/>
            </a:pPr>
            <a:endParaRPr lang="tr-T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4)Aşağıdakilerden hangisi İsrafil’in görevidir? </a:t>
            </a:r>
          </a:p>
          <a:p>
            <a:r>
              <a:rPr lang="tr-TR" dirty="0" smtClean="0"/>
              <a:t>A) Kıyamet kopacağında sura üflemek  	B) Doğa olaylarını düzenlemek	</a:t>
            </a:r>
          </a:p>
          <a:p>
            <a:r>
              <a:rPr lang="tr-TR" dirty="0" smtClean="0"/>
              <a:t>C) Ölüm vakti gelenlerin canını almak	      D) Allah’ın emir ve yasaklarını peygamberlere iletmek</a:t>
            </a:r>
          </a:p>
          <a:p>
            <a:endParaRPr lang="tr-T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5) Aşağıdakilerden hangisi meleklere imanın insanın davranışları üzerindeki etkilerinden </a:t>
            </a:r>
            <a:r>
              <a:rPr lang="tr-TR" u="sng" dirty="0" smtClean="0"/>
              <a:t>değildir</a:t>
            </a:r>
            <a:r>
              <a:rPr lang="tr-TR" dirty="0" smtClean="0"/>
              <a:t>? </a:t>
            </a:r>
          </a:p>
          <a:p>
            <a:r>
              <a:rPr lang="tr-TR" dirty="0" smtClean="0"/>
              <a:t>A) Devamlı iyilik yapmaya yöneltir.		 </a:t>
            </a:r>
          </a:p>
          <a:p>
            <a:r>
              <a:rPr lang="tr-TR" dirty="0" smtClean="0"/>
              <a:t>B) Anne-babaya saygılı olmamızı sağlar.</a:t>
            </a:r>
          </a:p>
          <a:p>
            <a:r>
              <a:rPr lang="tr-TR" dirty="0" smtClean="0"/>
              <a:t>C) Şeytana uymamızı sağlar.			</a:t>
            </a:r>
          </a:p>
          <a:p>
            <a:r>
              <a:rPr lang="tr-TR" dirty="0" smtClean="0"/>
              <a:t>D) Kötü söz ve davranışlardan uzak tutar. </a:t>
            </a:r>
            <a:endParaRPr lang="tr-T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6-</a:t>
            </a:r>
            <a:r>
              <a:rPr lang="tr-TR" i="1" dirty="0" smtClean="0"/>
              <a:t>Aşağıdakilerden hangisi </a:t>
            </a:r>
            <a:r>
              <a:rPr lang="tr-TR" i="1" dirty="0" err="1" smtClean="0"/>
              <a:t>ahiret</a:t>
            </a:r>
            <a:r>
              <a:rPr lang="tr-TR" i="1" dirty="0" smtClean="0"/>
              <a:t> inancının insana sağladığı f</a:t>
            </a:r>
            <a:r>
              <a:rPr lang="tr-TR" b="1" i="1" u="sng" dirty="0" smtClean="0"/>
              <a:t>aydalardan değildir?</a:t>
            </a:r>
            <a:r>
              <a:rPr lang="tr-TR" i="1" dirty="0" smtClean="0"/>
              <a:t>	</a:t>
            </a:r>
            <a:endParaRPr lang="tr-TR" dirty="0" smtClean="0"/>
          </a:p>
          <a:p>
            <a:r>
              <a:rPr lang="tr-TR" dirty="0" smtClean="0"/>
              <a:t>a</a:t>
            </a:r>
            <a:r>
              <a:rPr lang="tr-TR" b="1" dirty="0" smtClean="0"/>
              <a:t>)</a:t>
            </a:r>
            <a:r>
              <a:rPr lang="tr-TR" dirty="0" smtClean="0"/>
              <a:t> Kötülük yapmadan alıkoyması </a:t>
            </a:r>
          </a:p>
          <a:p>
            <a:r>
              <a:rPr lang="tr-TR" b="1" dirty="0" smtClean="0"/>
              <a:t>b)</a:t>
            </a:r>
            <a:r>
              <a:rPr lang="tr-TR" dirty="0" smtClean="0"/>
              <a:t> İyilik yapmayı teşvik etmesi	</a:t>
            </a:r>
          </a:p>
          <a:p>
            <a:r>
              <a:rPr lang="tr-TR" b="1" dirty="0" smtClean="0"/>
              <a:t>c)</a:t>
            </a:r>
            <a:r>
              <a:rPr lang="tr-TR" dirty="0" smtClean="0"/>
              <a:t> Yalan söylemeyi özendirmesi </a:t>
            </a:r>
          </a:p>
          <a:p>
            <a:r>
              <a:rPr lang="tr-TR" b="1" dirty="0" smtClean="0"/>
              <a:t> d)</a:t>
            </a:r>
            <a:r>
              <a:rPr lang="tr-TR" dirty="0" smtClean="0"/>
              <a:t> Bencil duygularını kırması </a:t>
            </a:r>
          </a:p>
          <a:p>
            <a:endParaRPr lang="tr-T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a:bodyPr>
          <a:lstStyle/>
          <a:p>
            <a:pPr>
              <a:buNone/>
            </a:pPr>
            <a:r>
              <a:rPr lang="tr-TR" dirty="0" smtClean="0"/>
              <a:t>Bu kavram </a:t>
            </a:r>
            <a:r>
              <a:rPr lang="tr-TR" dirty="0" err="1" smtClean="0"/>
              <a:t>Kur'an</a:t>
            </a:r>
            <a:r>
              <a:rPr lang="tr-TR" dirty="0" smtClean="0"/>
              <a:t>-ı Kerim’de sonbaharda tabiatta bulunan bitkilerin solup sararması, ilkbaharda ise bitkilerin yeniden çiçek açarak canlanması ile örneklendirilmiştir. </a:t>
            </a:r>
          </a:p>
          <a:p>
            <a:pPr>
              <a:buNone/>
            </a:pPr>
            <a:r>
              <a:rPr lang="tr-TR" b="1" dirty="0" smtClean="0"/>
              <a:t>7-Feyza’nın ifadesi aşağıdaki hangi kavramla ilgilidir? </a:t>
            </a:r>
            <a:endParaRPr lang="tr-TR" dirty="0" smtClean="0"/>
          </a:p>
          <a:p>
            <a:r>
              <a:rPr lang="tr-TR" dirty="0" smtClean="0"/>
              <a:t>A) Kıyamet 	B) </a:t>
            </a:r>
            <a:r>
              <a:rPr lang="tr-TR" dirty="0" err="1" smtClean="0"/>
              <a:t>Ahiret</a:t>
            </a:r>
            <a:r>
              <a:rPr lang="tr-TR" dirty="0" smtClean="0"/>
              <a:t>  </a:t>
            </a:r>
          </a:p>
          <a:p>
            <a:r>
              <a:rPr lang="tr-TR" dirty="0" smtClean="0"/>
              <a:t>C) </a:t>
            </a:r>
            <a:r>
              <a:rPr lang="tr-TR" dirty="0" err="1" smtClean="0"/>
              <a:t>Ba’s</a:t>
            </a:r>
            <a:r>
              <a:rPr lang="tr-TR" dirty="0" smtClean="0"/>
              <a:t>               D) Cennet </a:t>
            </a:r>
            <a:endParaRPr lang="tr-T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pPr>
              <a:buNone/>
            </a:pPr>
            <a:r>
              <a:rPr lang="tr-TR" b="1" dirty="0" smtClean="0"/>
              <a:t>8-Aşağıdakilerden hangisi meleklerin özelliklerinden biri değildir?</a:t>
            </a:r>
            <a:br>
              <a:rPr lang="tr-TR" b="1" dirty="0" smtClean="0"/>
            </a:br>
            <a:r>
              <a:rPr lang="tr-TR" b="1" dirty="0" smtClean="0"/>
              <a:t>a)</a:t>
            </a:r>
            <a:r>
              <a:rPr lang="tr-TR" dirty="0" smtClean="0"/>
              <a:t> Melekler nurdan yaratılmış varlıklardır</a:t>
            </a:r>
            <a:br>
              <a:rPr lang="tr-TR" dirty="0" smtClean="0"/>
            </a:br>
            <a:r>
              <a:rPr lang="tr-TR" b="1" dirty="0" smtClean="0"/>
              <a:t>b)</a:t>
            </a:r>
            <a:r>
              <a:rPr lang="tr-TR" dirty="0" smtClean="0"/>
              <a:t> Melekler, Allah’ın emirlerinin dışına çıkmazlar</a:t>
            </a:r>
            <a:br>
              <a:rPr lang="tr-TR" dirty="0" smtClean="0"/>
            </a:br>
            <a:r>
              <a:rPr lang="tr-TR" b="1" dirty="0" smtClean="0"/>
              <a:t>c)</a:t>
            </a:r>
            <a:r>
              <a:rPr lang="tr-TR" dirty="0" smtClean="0"/>
              <a:t> Melekler evlenip çoğalırlar</a:t>
            </a:r>
          </a:p>
          <a:p>
            <a:pPr>
              <a:buNone/>
            </a:pPr>
            <a:r>
              <a:rPr lang="tr-TR" b="1" dirty="0" smtClean="0"/>
              <a:t>   d)</a:t>
            </a:r>
            <a:r>
              <a:rPr lang="tr-TR" dirty="0" smtClean="0"/>
              <a:t> Melekler iyiliğin ve güzelliğin sembolüdür</a:t>
            </a:r>
          </a:p>
          <a:p>
            <a:endParaRPr lang="tr-TR" dirty="0"/>
          </a:p>
        </p:txBody>
      </p:sp>
    </p:spTree>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TotalTime>
  <Words>963</Words>
  <PresentationFormat>Ekran Gösterisi (4:3)</PresentationFormat>
  <Paragraphs>133</Paragraphs>
  <Slides>33</Slides>
  <Notes>0</Notes>
  <HiddenSlides>0</HiddenSlides>
  <MMClips>0</MMClips>
  <ScaleCrop>false</ScaleCrop>
  <HeadingPairs>
    <vt:vector size="4" baseType="variant">
      <vt:variant>
        <vt:lpstr>Tema</vt:lpstr>
      </vt:variant>
      <vt:variant>
        <vt:i4>1</vt:i4>
      </vt:variant>
      <vt:variant>
        <vt:lpstr>Slayt Başlıkları</vt:lpstr>
      </vt:variant>
      <vt:variant>
        <vt:i4>33</vt:i4>
      </vt:variant>
    </vt:vector>
  </HeadingPairs>
  <TitlesOfParts>
    <vt:vector size="34" baseType="lpstr">
      <vt:lpstr>Ofis Teması</vt:lpstr>
      <vt:lpstr>Meram Yaylapınar Ortaokulu</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BONUS</vt:lpstr>
      <vt:lpstr>Slayt 22</vt:lpstr>
      <vt:lpstr>Slayt 23</vt:lpstr>
      <vt:lpstr>Slayt 24</vt:lpstr>
      <vt:lpstr>Slayt 25</vt:lpstr>
      <vt:lpstr>Slayt 26</vt:lpstr>
      <vt:lpstr>Slayt 27</vt:lpstr>
      <vt:lpstr>Slayt 28</vt:lpstr>
      <vt:lpstr>Slayt 29</vt:lpstr>
      <vt:lpstr>Slayt 30</vt:lpstr>
      <vt:lpstr>Slayt 31</vt:lpstr>
      <vt:lpstr>Slayt 32</vt:lpstr>
      <vt:lpstr>Slayt 33</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2018-11-04T17:00:07Z</dcterms:created>
  <dcterms:modified xsi:type="dcterms:W3CDTF">2018-11-05T18:58:13Z</dcterms:modified>
  <cp:category>https://www.sorubak.com</cp:category>
</cp:coreProperties>
</file>