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9" r:id="rId4"/>
    <p:sldId id="265" r:id="rId5"/>
    <p:sldId id="267" r:id="rId6"/>
    <p:sldId id="268" r:id="rId7"/>
    <p:sldId id="264" r:id="rId8"/>
    <p:sldId id="258" r:id="rId9"/>
    <p:sldId id="260" r:id="rId10"/>
    <p:sldId id="261" r:id="rId11"/>
    <p:sldId id="262" r:id="rId12"/>
    <p:sldId id="263" r:id="rId13"/>
    <p:sldId id="271" r:id="rId14"/>
    <p:sldId id="270" r:id="rId15"/>
    <p:sldId id="269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8A1CA1-9574-4F20-A546-9D2258146FA7}" type="doc">
      <dgm:prSet loTypeId="urn:microsoft.com/office/officeart/2005/8/layout/orgChart1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F2A05393-6F63-4706-8701-0CC7379B948F}">
      <dgm:prSet phldrT="[Metin]"/>
      <dgm:spPr/>
      <dgm:t>
        <a:bodyPr/>
        <a:lstStyle/>
        <a:p>
          <a:r>
            <a:rPr lang="tr-TR" dirty="0" smtClean="0"/>
            <a:t>Niteleme Sıfatları</a:t>
          </a:r>
          <a:endParaRPr lang="tr-TR" dirty="0"/>
        </a:p>
      </dgm:t>
    </dgm:pt>
    <dgm:pt modelId="{CD60221D-F667-45A4-BDCD-3511A46297E5}" type="parTrans" cxnId="{E62FF50A-B143-4171-8396-2964F83DE8A6}">
      <dgm:prSet/>
      <dgm:spPr/>
      <dgm:t>
        <a:bodyPr/>
        <a:lstStyle/>
        <a:p>
          <a:endParaRPr lang="tr-TR"/>
        </a:p>
      </dgm:t>
    </dgm:pt>
    <dgm:pt modelId="{5102EDFC-0729-4664-97FA-EE29D7D37BF7}" type="sibTrans" cxnId="{E62FF50A-B143-4171-8396-2964F83DE8A6}">
      <dgm:prSet/>
      <dgm:spPr/>
      <dgm:t>
        <a:bodyPr/>
        <a:lstStyle/>
        <a:p>
          <a:endParaRPr lang="tr-TR"/>
        </a:p>
      </dgm:t>
    </dgm:pt>
    <dgm:pt modelId="{6AB0BA5B-ACC4-4624-A69D-D091E27FE1A3}">
      <dgm:prSet phldrT="[Metin]"/>
      <dgm:spPr/>
      <dgm:t>
        <a:bodyPr/>
        <a:lstStyle/>
        <a:p>
          <a:r>
            <a:rPr lang="tr-TR" dirty="0" smtClean="0"/>
            <a:t>İşaret Sıfatı</a:t>
          </a:r>
        </a:p>
      </dgm:t>
    </dgm:pt>
    <dgm:pt modelId="{A0E2776C-150E-44C1-97FD-ED5084B9746B}" type="parTrans" cxnId="{D27A1B41-26F2-45EC-80F5-64D437AB87F8}">
      <dgm:prSet/>
      <dgm:spPr/>
      <dgm:t>
        <a:bodyPr/>
        <a:lstStyle/>
        <a:p>
          <a:endParaRPr lang="tr-TR"/>
        </a:p>
      </dgm:t>
    </dgm:pt>
    <dgm:pt modelId="{093349F8-8A6E-4351-B45E-822C733A6277}" type="sibTrans" cxnId="{D27A1B41-26F2-45EC-80F5-64D437AB87F8}">
      <dgm:prSet/>
      <dgm:spPr/>
      <dgm:t>
        <a:bodyPr/>
        <a:lstStyle/>
        <a:p>
          <a:endParaRPr lang="tr-TR"/>
        </a:p>
      </dgm:t>
    </dgm:pt>
    <dgm:pt modelId="{01237CFC-87F9-43F1-9050-2E734471472C}">
      <dgm:prSet phldrT="[Metin]"/>
      <dgm:spPr/>
      <dgm:t>
        <a:bodyPr/>
        <a:lstStyle/>
        <a:p>
          <a:r>
            <a:rPr lang="tr-TR" dirty="0" smtClean="0"/>
            <a:t>Sayı Sıfatı</a:t>
          </a:r>
        </a:p>
      </dgm:t>
    </dgm:pt>
    <dgm:pt modelId="{8B0A4EBF-325D-4B7E-96C8-7390105C4103}" type="parTrans" cxnId="{77C1C168-187D-48C3-8156-58FDC88357BE}">
      <dgm:prSet/>
      <dgm:spPr/>
      <dgm:t>
        <a:bodyPr/>
        <a:lstStyle/>
        <a:p>
          <a:endParaRPr lang="tr-TR"/>
        </a:p>
      </dgm:t>
    </dgm:pt>
    <dgm:pt modelId="{BD2443CD-BEF9-4DFD-961F-28B45F7EE01D}" type="sibTrans" cxnId="{77C1C168-187D-48C3-8156-58FDC88357BE}">
      <dgm:prSet/>
      <dgm:spPr/>
      <dgm:t>
        <a:bodyPr/>
        <a:lstStyle/>
        <a:p>
          <a:endParaRPr lang="tr-TR"/>
        </a:p>
      </dgm:t>
    </dgm:pt>
    <dgm:pt modelId="{7ED0B409-3BBD-4C0A-BCB6-6E0FD8C6E818}">
      <dgm:prSet phldrT="[Metin]"/>
      <dgm:spPr/>
      <dgm:t>
        <a:bodyPr/>
        <a:lstStyle/>
        <a:p>
          <a:r>
            <a:rPr lang="tr-TR" dirty="0" err="1" smtClean="0"/>
            <a:t>Belgisiz</a:t>
          </a:r>
          <a:r>
            <a:rPr lang="tr-TR" dirty="0" smtClean="0"/>
            <a:t> Sıfatlar</a:t>
          </a:r>
        </a:p>
      </dgm:t>
    </dgm:pt>
    <dgm:pt modelId="{CE5D14F1-3584-409F-9FE8-6D04B252FF9B}" type="parTrans" cxnId="{168FBDA9-D92C-41AF-BB1C-901D1DF9E180}">
      <dgm:prSet/>
      <dgm:spPr/>
      <dgm:t>
        <a:bodyPr/>
        <a:lstStyle/>
        <a:p>
          <a:endParaRPr lang="tr-TR"/>
        </a:p>
      </dgm:t>
    </dgm:pt>
    <dgm:pt modelId="{7DF6BC2C-A123-4B7E-A9CC-3EE2AC33DB90}" type="sibTrans" cxnId="{168FBDA9-D92C-41AF-BB1C-901D1DF9E180}">
      <dgm:prSet/>
      <dgm:spPr/>
      <dgm:t>
        <a:bodyPr/>
        <a:lstStyle/>
        <a:p>
          <a:endParaRPr lang="tr-TR"/>
        </a:p>
      </dgm:t>
    </dgm:pt>
    <dgm:pt modelId="{D8B5CEA3-D4AC-452E-950E-87B19255CEF1}">
      <dgm:prSet phldrT="[Metin]"/>
      <dgm:spPr/>
      <dgm:t>
        <a:bodyPr/>
        <a:lstStyle/>
        <a:p>
          <a:r>
            <a:rPr lang="tr-TR" dirty="0" smtClean="0"/>
            <a:t>Soru Sıfatları</a:t>
          </a:r>
        </a:p>
      </dgm:t>
    </dgm:pt>
    <dgm:pt modelId="{D8A23B9E-2C56-4805-B79E-88D9BDF3E31C}" type="parTrans" cxnId="{1651B0AD-C0FA-4409-B95E-A5CA45DA80B0}">
      <dgm:prSet/>
      <dgm:spPr/>
      <dgm:t>
        <a:bodyPr/>
        <a:lstStyle/>
        <a:p>
          <a:endParaRPr lang="tr-TR"/>
        </a:p>
      </dgm:t>
    </dgm:pt>
    <dgm:pt modelId="{E92C36B3-40F0-43D2-A81D-E3CF86C40294}" type="sibTrans" cxnId="{1651B0AD-C0FA-4409-B95E-A5CA45DA80B0}">
      <dgm:prSet/>
      <dgm:spPr/>
      <dgm:t>
        <a:bodyPr/>
        <a:lstStyle/>
        <a:p>
          <a:endParaRPr lang="tr-TR"/>
        </a:p>
      </dgm:t>
    </dgm:pt>
    <dgm:pt modelId="{0EB11001-E93C-43B2-9D46-5DBBABBA87AF}" type="asst">
      <dgm:prSet phldrT="[Metin]"/>
      <dgm:spPr/>
      <dgm:t>
        <a:bodyPr/>
        <a:lstStyle/>
        <a:p>
          <a:r>
            <a:rPr lang="tr-TR" dirty="0" smtClean="0"/>
            <a:t>Belirtme Sıfatlar</a:t>
          </a:r>
          <a:endParaRPr lang="tr-TR" dirty="0"/>
        </a:p>
      </dgm:t>
    </dgm:pt>
    <dgm:pt modelId="{389596C4-161F-409E-8F97-974FC2FF7A99}" type="parTrans" cxnId="{C5559251-828A-4101-81CC-46E67E622BD6}">
      <dgm:prSet/>
      <dgm:spPr/>
      <dgm:t>
        <a:bodyPr/>
        <a:lstStyle/>
        <a:p>
          <a:endParaRPr lang="tr-TR"/>
        </a:p>
      </dgm:t>
    </dgm:pt>
    <dgm:pt modelId="{5A00F171-FDEA-4136-8241-ECDFD0E67572}" type="sibTrans" cxnId="{C5559251-828A-4101-81CC-46E67E622BD6}">
      <dgm:prSet/>
      <dgm:spPr/>
      <dgm:t>
        <a:bodyPr/>
        <a:lstStyle/>
        <a:p>
          <a:endParaRPr lang="tr-TR"/>
        </a:p>
      </dgm:t>
    </dgm:pt>
    <dgm:pt modelId="{79983964-889B-4579-BEDF-A10A5FF565DA}" type="pres">
      <dgm:prSet presAssocID="{F98A1CA1-9574-4F20-A546-9D2258146FA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F7390F92-575A-444E-818A-541BAF2BADF4}" type="pres">
      <dgm:prSet presAssocID="{F2A05393-6F63-4706-8701-0CC7379B948F}" presName="hierRoot1" presStyleCnt="0">
        <dgm:presLayoutVars>
          <dgm:hierBranch val="init"/>
        </dgm:presLayoutVars>
      </dgm:prSet>
      <dgm:spPr/>
    </dgm:pt>
    <dgm:pt modelId="{C6305C6E-1B4F-4DAB-9C34-A1C25A1F91A9}" type="pres">
      <dgm:prSet presAssocID="{F2A05393-6F63-4706-8701-0CC7379B948F}" presName="rootComposite1" presStyleCnt="0"/>
      <dgm:spPr/>
    </dgm:pt>
    <dgm:pt modelId="{87ED1086-7555-4A82-9CCA-327B28AE62A3}" type="pres">
      <dgm:prSet presAssocID="{F2A05393-6F63-4706-8701-0CC7379B948F}" presName="rootText1" presStyleLbl="node0" presStyleIdx="0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08600C4C-089E-4222-B10C-D3B0C70C3014}" type="pres">
      <dgm:prSet presAssocID="{F2A05393-6F63-4706-8701-0CC7379B948F}" presName="rootConnector1" presStyleLbl="node1" presStyleIdx="0" presStyleCnt="0"/>
      <dgm:spPr/>
      <dgm:t>
        <a:bodyPr/>
        <a:lstStyle/>
        <a:p>
          <a:endParaRPr lang="tr-TR"/>
        </a:p>
      </dgm:t>
    </dgm:pt>
    <dgm:pt modelId="{8D385CF0-6DFE-4D56-A816-84F2CB11936E}" type="pres">
      <dgm:prSet presAssocID="{F2A05393-6F63-4706-8701-0CC7379B948F}" presName="hierChild2" presStyleCnt="0"/>
      <dgm:spPr/>
    </dgm:pt>
    <dgm:pt modelId="{0A4F6744-EB31-4452-81DA-C385F4A00090}" type="pres">
      <dgm:prSet presAssocID="{F2A05393-6F63-4706-8701-0CC7379B948F}" presName="hierChild3" presStyleCnt="0"/>
      <dgm:spPr/>
    </dgm:pt>
    <dgm:pt modelId="{FF0997CF-46FC-4DB3-97B7-906265898D5C}" type="pres">
      <dgm:prSet presAssocID="{0EB11001-E93C-43B2-9D46-5DBBABBA87AF}" presName="hierRoot1" presStyleCnt="0">
        <dgm:presLayoutVars>
          <dgm:hierBranch val="init"/>
        </dgm:presLayoutVars>
      </dgm:prSet>
      <dgm:spPr/>
    </dgm:pt>
    <dgm:pt modelId="{94D06E91-1097-4D58-8293-775ADF6DFFF5}" type="pres">
      <dgm:prSet presAssocID="{0EB11001-E93C-43B2-9D46-5DBBABBA87AF}" presName="rootComposite1" presStyleCnt="0"/>
      <dgm:spPr/>
    </dgm:pt>
    <dgm:pt modelId="{63CB78A0-F37A-4D95-8C74-3E434DF2718D}" type="pres">
      <dgm:prSet presAssocID="{0EB11001-E93C-43B2-9D46-5DBBABBA87AF}" presName="rootText1" presStyleLbl="node0" presStyleIdx="1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42B19430-208E-44A6-8E17-02566085078E}" type="pres">
      <dgm:prSet presAssocID="{0EB11001-E93C-43B2-9D46-5DBBABBA87AF}" presName="rootConnector1" presStyleLbl="asst0" presStyleIdx="0" presStyleCnt="0"/>
      <dgm:spPr/>
      <dgm:t>
        <a:bodyPr/>
        <a:lstStyle/>
        <a:p>
          <a:endParaRPr lang="tr-TR"/>
        </a:p>
      </dgm:t>
    </dgm:pt>
    <dgm:pt modelId="{CA0C4457-0944-4CC6-B55C-E1410B9DED52}" type="pres">
      <dgm:prSet presAssocID="{0EB11001-E93C-43B2-9D46-5DBBABBA87AF}" presName="hierChild2" presStyleCnt="0"/>
      <dgm:spPr/>
    </dgm:pt>
    <dgm:pt modelId="{A8B42559-B2B0-4620-9523-BDB2CD8407DD}" type="pres">
      <dgm:prSet presAssocID="{A0E2776C-150E-44C1-97FD-ED5084B9746B}" presName="Name37" presStyleLbl="parChTrans1D2" presStyleIdx="0" presStyleCnt="4"/>
      <dgm:spPr/>
      <dgm:t>
        <a:bodyPr/>
        <a:lstStyle/>
        <a:p>
          <a:endParaRPr lang="tr-TR"/>
        </a:p>
      </dgm:t>
    </dgm:pt>
    <dgm:pt modelId="{BDE27DFD-CE5A-4D50-9081-8129BCFBC31C}" type="pres">
      <dgm:prSet presAssocID="{6AB0BA5B-ACC4-4624-A69D-D091E27FE1A3}" presName="hierRoot2" presStyleCnt="0">
        <dgm:presLayoutVars>
          <dgm:hierBranch val="init"/>
        </dgm:presLayoutVars>
      </dgm:prSet>
      <dgm:spPr/>
    </dgm:pt>
    <dgm:pt modelId="{85AC9DED-1928-4BE3-8BCA-5061E3D75A38}" type="pres">
      <dgm:prSet presAssocID="{6AB0BA5B-ACC4-4624-A69D-D091E27FE1A3}" presName="rootComposite" presStyleCnt="0"/>
      <dgm:spPr/>
    </dgm:pt>
    <dgm:pt modelId="{E85AAA90-D479-44DF-AB89-D6CB4F0DAEAA}" type="pres">
      <dgm:prSet presAssocID="{6AB0BA5B-ACC4-4624-A69D-D091E27FE1A3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F30BDBA3-4242-431B-BED9-64EE9278ECEE}" type="pres">
      <dgm:prSet presAssocID="{6AB0BA5B-ACC4-4624-A69D-D091E27FE1A3}" presName="rootConnector" presStyleLbl="node2" presStyleIdx="0" presStyleCnt="4"/>
      <dgm:spPr/>
      <dgm:t>
        <a:bodyPr/>
        <a:lstStyle/>
        <a:p>
          <a:endParaRPr lang="tr-TR"/>
        </a:p>
      </dgm:t>
    </dgm:pt>
    <dgm:pt modelId="{23C3A507-2DB1-47ED-8680-75EC7D994704}" type="pres">
      <dgm:prSet presAssocID="{6AB0BA5B-ACC4-4624-A69D-D091E27FE1A3}" presName="hierChild4" presStyleCnt="0"/>
      <dgm:spPr/>
    </dgm:pt>
    <dgm:pt modelId="{160AFAAE-BD0A-4450-A2ED-6A33DD74E089}" type="pres">
      <dgm:prSet presAssocID="{6AB0BA5B-ACC4-4624-A69D-D091E27FE1A3}" presName="hierChild5" presStyleCnt="0"/>
      <dgm:spPr/>
    </dgm:pt>
    <dgm:pt modelId="{5FF14C5D-917D-4B4E-AF78-C4A192DDEE0A}" type="pres">
      <dgm:prSet presAssocID="{8B0A4EBF-325D-4B7E-96C8-7390105C4103}" presName="Name37" presStyleLbl="parChTrans1D2" presStyleIdx="1" presStyleCnt="4"/>
      <dgm:spPr/>
      <dgm:t>
        <a:bodyPr/>
        <a:lstStyle/>
        <a:p>
          <a:endParaRPr lang="tr-TR"/>
        </a:p>
      </dgm:t>
    </dgm:pt>
    <dgm:pt modelId="{9B5CC6EC-2AE5-4DFB-AF13-3B840B962623}" type="pres">
      <dgm:prSet presAssocID="{01237CFC-87F9-43F1-9050-2E734471472C}" presName="hierRoot2" presStyleCnt="0">
        <dgm:presLayoutVars>
          <dgm:hierBranch val="init"/>
        </dgm:presLayoutVars>
      </dgm:prSet>
      <dgm:spPr/>
    </dgm:pt>
    <dgm:pt modelId="{A465234E-02C1-4CBB-BB2D-D0FE375B7BC6}" type="pres">
      <dgm:prSet presAssocID="{01237CFC-87F9-43F1-9050-2E734471472C}" presName="rootComposite" presStyleCnt="0"/>
      <dgm:spPr/>
    </dgm:pt>
    <dgm:pt modelId="{9027A759-D2F3-4E43-9D5E-D85F6CF8428C}" type="pres">
      <dgm:prSet presAssocID="{01237CFC-87F9-43F1-9050-2E734471472C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380719AB-BFD4-4F40-86E7-17A816D68E00}" type="pres">
      <dgm:prSet presAssocID="{01237CFC-87F9-43F1-9050-2E734471472C}" presName="rootConnector" presStyleLbl="node2" presStyleIdx="1" presStyleCnt="4"/>
      <dgm:spPr/>
      <dgm:t>
        <a:bodyPr/>
        <a:lstStyle/>
        <a:p>
          <a:endParaRPr lang="tr-TR"/>
        </a:p>
      </dgm:t>
    </dgm:pt>
    <dgm:pt modelId="{AB2D7332-9724-470A-8B84-6A2098F02789}" type="pres">
      <dgm:prSet presAssocID="{01237CFC-87F9-43F1-9050-2E734471472C}" presName="hierChild4" presStyleCnt="0"/>
      <dgm:spPr/>
    </dgm:pt>
    <dgm:pt modelId="{5058AB40-BA36-4C1D-B557-C9CAB8A5D0AC}" type="pres">
      <dgm:prSet presAssocID="{01237CFC-87F9-43F1-9050-2E734471472C}" presName="hierChild5" presStyleCnt="0"/>
      <dgm:spPr/>
    </dgm:pt>
    <dgm:pt modelId="{4C6B732E-EC76-43FE-B961-FFE22A429BE3}" type="pres">
      <dgm:prSet presAssocID="{CE5D14F1-3584-409F-9FE8-6D04B252FF9B}" presName="Name37" presStyleLbl="parChTrans1D2" presStyleIdx="2" presStyleCnt="4"/>
      <dgm:spPr/>
      <dgm:t>
        <a:bodyPr/>
        <a:lstStyle/>
        <a:p>
          <a:endParaRPr lang="tr-TR"/>
        </a:p>
      </dgm:t>
    </dgm:pt>
    <dgm:pt modelId="{944C904C-BBAA-49C0-A3AD-71C498CE477F}" type="pres">
      <dgm:prSet presAssocID="{7ED0B409-3BBD-4C0A-BCB6-6E0FD8C6E818}" presName="hierRoot2" presStyleCnt="0">
        <dgm:presLayoutVars>
          <dgm:hierBranch val="init"/>
        </dgm:presLayoutVars>
      </dgm:prSet>
      <dgm:spPr/>
    </dgm:pt>
    <dgm:pt modelId="{B047BEB6-2D4A-4237-9FD3-C8454026A8A6}" type="pres">
      <dgm:prSet presAssocID="{7ED0B409-3BBD-4C0A-BCB6-6E0FD8C6E818}" presName="rootComposite" presStyleCnt="0"/>
      <dgm:spPr/>
    </dgm:pt>
    <dgm:pt modelId="{7D54EFD3-FFA1-442C-9A5B-7350D2C3BFD5}" type="pres">
      <dgm:prSet presAssocID="{7ED0B409-3BBD-4C0A-BCB6-6E0FD8C6E818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938C7E31-2FDA-474E-ACC3-D9CB7E0DBE03}" type="pres">
      <dgm:prSet presAssocID="{7ED0B409-3BBD-4C0A-BCB6-6E0FD8C6E818}" presName="rootConnector" presStyleLbl="node2" presStyleIdx="2" presStyleCnt="4"/>
      <dgm:spPr/>
      <dgm:t>
        <a:bodyPr/>
        <a:lstStyle/>
        <a:p>
          <a:endParaRPr lang="tr-TR"/>
        </a:p>
      </dgm:t>
    </dgm:pt>
    <dgm:pt modelId="{4F0A39B1-7772-4465-9226-F11F6031F631}" type="pres">
      <dgm:prSet presAssocID="{7ED0B409-3BBD-4C0A-BCB6-6E0FD8C6E818}" presName="hierChild4" presStyleCnt="0"/>
      <dgm:spPr/>
    </dgm:pt>
    <dgm:pt modelId="{16187C3B-4373-4BEE-B933-55CF62031963}" type="pres">
      <dgm:prSet presAssocID="{7ED0B409-3BBD-4C0A-BCB6-6E0FD8C6E818}" presName="hierChild5" presStyleCnt="0"/>
      <dgm:spPr/>
    </dgm:pt>
    <dgm:pt modelId="{21B21EB1-19EC-4A6D-93E3-74C43CC13EFB}" type="pres">
      <dgm:prSet presAssocID="{D8A23B9E-2C56-4805-B79E-88D9BDF3E31C}" presName="Name37" presStyleLbl="parChTrans1D2" presStyleIdx="3" presStyleCnt="4"/>
      <dgm:spPr/>
      <dgm:t>
        <a:bodyPr/>
        <a:lstStyle/>
        <a:p>
          <a:endParaRPr lang="tr-TR"/>
        </a:p>
      </dgm:t>
    </dgm:pt>
    <dgm:pt modelId="{DB623522-7C0A-444D-9876-E859D8464639}" type="pres">
      <dgm:prSet presAssocID="{D8B5CEA3-D4AC-452E-950E-87B19255CEF1}" presName="hierRoot2" presStyleCnt="0">
        <dgm:presLayoutVars>
          <dgm:hierBranch val="init"/>
        </dgm:presLayoutVars>
      </dgm:prSet>
      <dgm:spPr/>
    </dgm:pt>
    <dgm:pt modelId="{BD75DB88-9A4D-450A-B554-223D6CA59BF1}" type="pres">
      <dgm:prSet presAssocID="{D8B5CEA3-D4AC-452E-950E-87B19255CEF1}" presName="rootComposite" presStyleCnt="0"/>
      <dgm:spPr/>
    </dgm:pt>
    <dgm:pt modelId="{9236FFC6-6F25-4366-93DB-25CF4F25D373}" type="pres">
      <dgm:prSet presAssocID="{D8B5CEA3-D4AC-452E-950E-87B19255CEF1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EE3A3915-64D3-4326-BF6E-F726F68AC313}" type="pres">
      <dgm:prSet presAssocID="{D8B5CEA3-D4AC-452E-950E-87B19255CEF1}" presName="rootConnector" presStyleLbl="node2" presStyleIdx="3" presStyleCnt="4"/>
      <dgm:spPr/>
      <dgm:t>
        <a:bodyPr/>
        <a:lstStyle/>
        <a:p>
          <a:endParaRPr lang="tr-TR"/>
        </a:p>
      </dgm:t>
    </dgm:pt>
    <dgm:pt modelId="{587F689B-2C69-40FA-9DC6-511C7421A5AC}" type="pres">
      <dgm:prSet presAssocID="{D8B5CEA3-D4AC-452E-950E-87B19255CEF1}" presName="hierChild4" presStyleCnt="0"/>
      <dgm:spPr/>
    </dgm:pt>
    <dgm:pt modelId="{9569BE6F-51FA-47E0-B998-A1F464F51605}" type="pres">
      <dgm:prSet presAssocID="{D8B5CEA3-D4AC-452E-950E-87B19255CEF1}" presName="hierChild5" presStyleCnt="0"/>
      <dgm:spPr/>
    </dgm:pt>
    <dgm:pt modelId="{0BD24B1B-136E-428C-9F0B-544C0669B7D6}" type="pres">
      <dgm:prSet presAssocID="{0EB11001-E93C-43B2-9D46-5DBBABBA87AF}" presName="hierChild3" presStyleCnt="0"/>
      <dgm:spPr/>
    </dgm:pt>
  </dgm:ptLst>
  <dgm:cxnLst>
    <dgm:cxn modelId="{E52EF979-5FD2-4470-BE97-B065791376A7}" type="presOf" srcId="{8B0A4EBF-325D-4B7E-96C8-7390105C4103}" destId="{5FF14C5D-917D-4B4E-AF78-C4A192DDEE0A}" srcOrd="0" destOrd="0" presId="urn:microsoft.com/office/officeart/2005/8/layout/orgChart1"/>
    <dgm:cxn modelId="{E62FF50A-B143-4171-8396-2964F83DE8A6}" srcId="{F98A1CA1-9574-4F20-A546-9D2258146FA7}" destId="{F2A05393-6F63-4706-8701-0CC7379B948F}" srcOrd="0" destOrd="0" parTransId="{CD60221D-F667-45A4-BDCD-3511A46297E5}" sibTransId="{5102EDFC-0729-4664-97FA-EE29D7D37BF7}"/>
    <dgm:cxn modelId="{E379ECD1-6CC4-4635-85E6-927F6F29AAE6}" type="presOf" srcId="{F98A1CA1-9574-4F20-A546-9D2258146FA7}" destId="{79983964-889B-4579-BEDF-A10A5FF565DA}" srcOrd="0" destOrd="0" presId="urn:microsoft.com/office/officeart/2005/8/layout/orgChart1"/>
    <dgm:cxn modelId="{952E4223-2222-400D-A29C-C7FFA686AC0D}" type="presOf" srcId="{0EB11001-E93C-43B2-9D46-5DBBABBA87AF}" destId="{63CB78A0-F37A-4D95-8C74-3E434DF2718D}" srcOrd="0" destOrd="0" presId="urn:microsoft.com/office/officeart/2005/8/layout/orgChart1"/>
    <dgm:cxn modelId="{168FBDA9-D92C-41AF-BB1C-901D1DF9E180}" srcId="{0EB11001-E93C-43B2-9D46-5DBBABBA87AF}" destId="{7ED0B409-3BBD-4C0A-BCB6-6E0FD8C6E818}" srcOrd="2" destOrd="0" parTransId="{CE5D14F1-3584-409F-9FE8-6D04B252FF9B}" sibTransId="{7DF6BC2C-A123-4B7E-A9CC-3EE2AC33DB90}"/>
    <dgm:cxn modelId="{C4BD2745-6E4C-457A-935D-9B05300964AA}" type="presOf" srcId="{01237CFC-87F9-43F1-9050-2E734471472C}" destId="{9027A759-D2F3-4E43-9D5E-D85F6CF8428C}" srcOrd="0" destOrd="0" presId="urn:microsoft.com/office/officeart/2005/8/layout/orgChart1"/>
    <dgm:cxn modelId="{8F195408-FFB0-449C-905F-07114D662936}" type="presOf" srcId="{7ED0B409-3BBD-4C0A-BCB6-6E0FD8C6E818}" destId="{938C7E31-2FDA-474E-ACC3-D9CB7E0DBE03}" srcOrd="1" destOrd="0" presId="urn:microsoft.com/office/officeart/2005/8/layout/orgChart1"/>
    <dgm:cxn modelId="{D5BD5198-63DC-4A2E-995D-8ED190C7A50B}" type="presOf" srcId="{7ED0B409-3BBD-4C0A-BCB6-6E0FD8C6E818}" destId="{7D54EFD3-FFA1-442C-9A5B-7350D2C3BFD5}" srcOrd="0" destOrd="0" presId="urn:microsoft.com/office/officeart/2005/8/layout/orgChart1"/>
    <dgm:cxn modelId="{3BFF0665-898C-4277-8309-9D3C9068A2E4}" type="presOf" srcId="{CE5D14F1-3584-409F-9FE8-6D04B252FF9B}" destId="{4C6B732E-EC76-43FE-B961-FFE22A429BE3}" srcOrd="0" destOrd="0" presId="urn:microsoft.com/office/officeart/2005/8/layout/orgChart1"/>
    <dgm:cxn modelId="{3E5D52E0-1F63-43CA-9417-D99346D1D122}" type="presOf" srcId="{F2A05393-6F63-4706-8701-0CC7379B948F}" destId="{08600C4C-089E-4222-B10C-D3B0C70C3014}" srcOrd="1" destOrd="0" presId="urn:microsoft.com/office/officeart/2005/8/layout/orgChart1"/>
    <dgm:cxn modelId="{77C1C168-187D-48C3-8156-58FDC88357BE}" srcId="{0EB11001-E93C-43B2-9D46-5DBBABBA87AF}" destId="{01237CFC-87F9-43F1-9050-2E734471472C}" srcOrd="1" destOrd="0" parTransId="{8B0A4EBF-325D-4B7E-96C8-7390105C4103}" sibTransId="{BD2443CD-BEF9-4DFD-961F-28B45F7EE01D}"/>
    <dgm:cxn modelId="{B81C659A-68F4-4686-83CB-3C50F781F708}" type="presOf" srcId="{6AB0BA5B-ACC4-4624-A69D-D091E27FE1A3}" destId="{E85AAA90-D479-44DF-AB89-D6CB4F0DAEAA}" srcOrd="0" destOrd="0" presId="urn:microsoft.com/office/officeart/2005/8/layout/orgChart1"/>
    <dgm:cxn modelId="{D27A1B41-26F2-45EC-80F5-64D437AB87F8}" srcId="{0EB11001-E93C-43B2-9D46-5DBBABBA87AF}" destId="{6AB0BA5B-ACC4-4624-A69D-D091E27FE1A3}" srcOrd="0" destOrd="0" parTransId="{A0E2776C-150E-44C1-97FD-ED5084B9746B}" sibTransId="{093349F8-8A6E-4351-B45E-822C733A6277}"/>
    <dgm:cxn modelId="{FF50BB64-14B1-403D-9033-173A3BC8A947}" type="presOf" srcId="{F2A05393-6F63-4706-8701-0CC7379B948F}" destId="{87ED1086-7555-4A82-9CCA-327B28AE62A3}" srcOrd="0" destOrd="0" presId="urn:microsoft.com/office/officeart/2005/8/layout/orgChart1"/>
    <dgm:cxn modelId="{C5559251-828A-4101-81CC-46E67E622BD6}" srcId="{F98A1CA1-9574-4F20-A546-9D2258146FA7}" destId="{0EB11001-E93C-43B2-9D46-5DBBABBA87AF}" srcOrd="1" destOrd="0" parTransId="{389596C4-161F-409E-8F97-974FC2FF7A99}" sibTransId="{5A00F171-FDEA-4136-8241-ECDFD0E67572}"/>
    <dgm:cxn modelId="{A574240C-2861-4908-83DF-5C324B58A822}" type="presOf" srcId="{6AB0BA5B-ACC4-4624-A69D-D091E27FE1A3}" destId="{F30BDBA3-4242-431B-BED9-64EE9278ECEE}" srcOrd="1" destOrd="0" presId="urn:microsoft.com/office/officeart/2005/8/layout/orgChart1"/>
    <dgm:cxn modelId="{C1B6640E-8EDA-4FB1-B6C4-0BBAB923FE59}" type="presOf" srcId="{A0E2776C-150E-44C1-97FD-ED5084B9746B}" destId="{A8B42559-B2B0-4620-9523-BDB2CD8407DD}" srcOrd="0" destOrd="0" presId="urn:microsoft.com/office/officeart/2005/8/layout/orgChart1"/>
    <dgm:cxn modelId="{3CA2F872-DB6D-4F1E-843F-BD6C7053F44D}" type="presOf" srcId="{D8B5CEA3-D4AC-452E-950E-87B19255CEF1}" destId="{EE3A3915-64D3-4326-BF6E-F726F68AC313}" srcOrd="1" destOrd="0" presId="urn:microsoft.com/office/officeart/2005/8/layout/orgChart1"/>
    <dgm:cxn modelId="{1651B0AD-C0FA-4409-B95E-A5CA45DA80B0}" srcId="{0EB11001-E93C-43B2-9D46-5DBBABBA87AF}" destId="{D8B5CEA3-D4AC-452E-950E-87B19255CEF1}" srcOrd="3" destOrd="0" parTransId="{D8A23B9E-2C56-4805-B79E-88D9BDF3E31C}" sibTransId="{E92C36B3-40F0-43D2-A81D-E3CF86C40294}"/>
    <dgm:cxn modelId="{3B2CE90D-A9A4-42CA-852F-04E44036509B}" type="presOf" srcId="{0EB11001-E93C-43B2-9D46-5DBBABBA87AF}" destId="{42B19430-208E-44A6-8E17-02566085078E}" srcOrd="1" destOrd="0" presId="urn:microsoft.com/office/officeart/2005/8/layout/orgChart1"/>
    <dgm:cxn modelId="{8D5E6F2D-AA65-45D7-845E-005F18A9C090}" type="presOf" srcId="{D8B5CEA3-D4AC-452E-950E-87B19255CEF1}" destId="{9236FFC6-6F25-4366-93DB-25CF4F25D373}" srcOrd="0" destOrd="0" presId="urn:microsoft.com/office/officeart/2005/8/layout/orgChart1"/>
    <dgm:cxn modelId="{9F4FEEDC-4572-4630-905E-23FC86ECB63C}" type="presOf" srcId="{D8A23B9E-2C56-4805-B79E-88D9BDF3E31C}" destId="{21B21EB1-19EC-4A6D-93E3-74C43CC13EFB}" srcOrd="0" destOrd="0" presId="urn:microsoft.com/office/officeart/2005/8/layout/orgChart1"/>
    <dgm:cxn modelId="{C18DB792-50F0-452F-B6AB-C3FB936A976F}" type="presOf" srcId="{01237CFC-87F9-43F1-9050-2E734471472C}" destId="{380719AB-BFD4-4F40-86E7-17A816D68E00}" srcOrd="1" destOrd="0" presId="urn:microsoft.com/office/officeart/2005/8/layout/orgChart1"/>
    <dgm:cxn modelId="{319CC9F9-9E74-4DC7-B893-E559EA3756F2}" type="presParOf" srcId="{79983964-889B-4579-BEDF-A10A5FF565DA}" destId="{F7390F92-575A-444E-818A-541BAF2BADF4}" srcOrd="0" destOrd="0" presId="urn:microsoft.com/office/officeart/2005/8/layout/orgChart1"/>
    <dgm:cxn modelId="{FDC9CDA5-B4D8-40F9-8B8A-BD8745D9AA82}" type="presParOf" srcId="{F7390F92-575A-444E-818A-541BAF2BADF4}" destId="{C6305C6E-1B4F-4DAB-9C34-A1C25A1F91A9}" srcOrd="0" destOrd="0" presId="urn:microsoft.com/office/officeart/2005/8/layout/orgChart1"/>
    <dgm:cxn modelId="{28D414E4-3559-4328-8997-4D816A779A68}" type="presParOf" srcId="{C6305C6E-1B4F-4DAB-9C34-A1C25A1F91A9}" destId="{87ED1086-7555-4A82-9CCA-327B28AE62A3}" srcOrd="0" destOrd="0" presId="urn:microsoft.com/office/officeart/2005/8/layout/orgChart1"/>
    <dgm:cxn modelId="{BAC7F0A8-AF9F-420A-B24E-D19AB029987A}" type="presParOf" srcId="{C6305C6E-1B4F-4DAB-9C34-A1C25A1F91A9}" destId="{08600C4C-089E-4222-B10C-D3B0C70C3014}" srcOrd="1" destOrd="0" presId="urn:microsoft.com/office/officeart/2005/8/layout/orgChart1"/>
    <dgm:cxn modelId="{7CFB01AA-E497-47D8-AD90-76DB36CF5400}" type="presParOf" srcId="{F7390F92-575A-444E-818A-541BAF2BADF4}" destId="{8D385CF0-6DFE-4D56-A816-84F2CB11936E}" srcOrd="1" destOrd="0" presId="urn:microsoft.com/office/officeart/2005/8/layout/orgChart1"/>
    <dgm:cxn modelId="{05A9C9B6-0DAE-4DFC-A790-BD8B63A28598}" type="presParOf" srcId="{F7390F92-575A-444E-818A-541BAF2BADF4}" destId="{0A4F6744-EB31-4452-81DA-C385F4A00090}" srcOrd="2" destOrd="0" presId="urn:microsoft.com/office/officeart/2005/8/layout/orgChart1"/>
    <dgm:cxn modelId="{9FA39B88-55EB-4B01-AE6E-72C98C0D8B40}" type="presParOf" srcId="{79983964-889B-4579-BEDF-A10A5FF565DA}" destId="{FF0997CF-46FC-4DB3-97B7-906265898D5C}" srcOrd="1" destOrd="0" presId="urn:microsoft.com/office/officeart/2005/8/layout/orgChart1"/>
    <dgm:cxn modelId="{13CC3D95-6687-477E-B0C2-9F0198B3AFCA}" type="presParOf" srcId="{FF0997CF-46FC-4DB3-97B7-906265898D5C}" destId="{94D06E91-1097-4D58-8293-775ADF6DFFF5}" srcOrd="0" destOrd="0" presId="urn:microsoft.com/office/officeart/2005/8/layout/orgChart1"/>
    <dgm:cxn modelId="{90B88C52-3BD4-493F-B6AE-11184BD51415}" type="presParOf" srcId="{94D06E91-1097-4D58-8293-775ADF6DFFF5}" destId="{63CB78A0-F37A-4D95-8C74-3E434DF2718D}" srcOrd="0" destOrd="0" presId="urn:microsoft.com/office/officeart/2005/8/layout/orgChart1"/>
    <dgm:cxn modelId="{73CFD1FC-E0B3-4023-B2DC-CF7D3FA58148}" type="presParOf" srcId="{94D06E91-1097-4D58-8293-775ADF6DFFF5}" destId="{42B19430-208E-44A6-8E17-02566085078E}" srcOrd="1" destOrd="0" presId="urn:microsoft.com/office/officeart/2005/8/layout/orgChart1"/>
    <dgm:cxn modelId="{5E186026-23E7-4209-898D-3C28FC17952F}" type="presParOf" srcId="{FF0997CF-46FC-4DB3-97B7-906265898D5C}" destId="{CA0C4457-0944-4CC6-B55C-E1410B9DED52}" srcOrd="1" destOrd="0" presId="urn:microsoft.com/office/officeart/2005/8/layout/orgChart1"/>
    <dgm:cxn modelId="{AE244319-FD7E-4459-B3A2-CAEE6480465C}" type="presParOf" srcId="{CA0C4457-0944-4CC6-B55C-E1410B9DED52}" destId="{A8B42559-B2B0-4620-9523-BDB2CD8407DD}" srcOrd="0" destOrd="0" presId="urn:microsoft.com/office/officeart/2005/8/layout/orgChart1"/>
    <dgm:cxn modelId="{3400F1A4-8E51-4AB7-985F-1A1AF3C69A56}" type="presParOf" srcId="{CA0C4457-0944-4CC6-B55C-E1410B9DED52}" destId="{BDE27DFD-CE5A-4D50-9081-8129BCFBC31C}" srcOrd="1" destOrd="0" presId="urn:microsoft.com/office/officeart/2005/8/layout/orgChart1"/>
    <dgm:cxn modelId="{6DFCD8EE-05F6-4CE1-9E1C-7A82697CB6BE}" type="presParOf" srcId="{BDE27DFD-CE5A-4D50-9081-8129BCFBC31C}" destId="{85AC9DED-1928-4BE3-8BCA-5061E3D75A38}" srcOrd="0" destOrd="0" presId="urn:microsoft.com/office/officeart/2005/8/layout/orgChart1"/>
    <dgm:cxn modelId="{A0EC104B-5039-471C-B4E4-30B490CD0012}" type="presParOf" srcId="{85AC9DED-1928-4BE3-8BCA-5061E3D75A38}" destId="{E85AAA90-D479-44DF-AB89-D6CB4F0DAEAA}" srcOrd="0" destOrd="0" presId="urn:microsoft.com/office/officeart/2005/8/layout/orgChart1"/>
    <dgm:cxn modelId="{DC40CFBD-1347-40EF-A359-F1A6203DE42F}" type="presParOf" srcId="{85AC9DED-1928-4BE3-8BCA-5061E3D75A38}" destId="{F30BDBA3-4242-431B-BED9-64EE9278ECEE}" srcOrd="1" destOrd="0" presId="urn:microsoft.com/office/officeart/2005/8/layout/orgChart1"/>
    <dgm:cxn modelId="{013CF5D8-229B-47B3-B88B-DDC25113EB00}" type="presParOf" srcId="{BDE27DFD-CE5A-4D50-9081-8129BCFBC31C}" destId="{23C3A507-2DB1-47ED-8680-75EC7D994704}" srcOrd="1" destOrd="0" presId="urn:microsoft.com/office/officeart/2005/8/layout/orgChart1"/>
    <dgm:cxn modelId="{9BA6B3BE-1AFA-4F26-BE39-6CE943FA3A0B}" type="presParOf" srcId="{BDE27DFD-CE5A-4D50-9081-8129BCFBC31C}" destId="{160AFAAE-BD0A-4450-A2ED-6A33DD74E089}" srcOrd="2" destOrd="0" presId="urn:microsoft.com/office/officeart/2005/8/layout/orgChart1"/>
    <dgm:cxn modelId="{8EDBE0BD-D959-45AD-B18B-56563D6504B1}" type="presParOf" srcId="{CA0C4457-0944-4CC6-B55C-E1410B9DED52}" destId="{5FF14C5D-917D-4B4E-AF78-C4A192DDEE0A}" srcOrd="2" destOrd="0" presId="urn:microsoft.com/office/officeart/2005/8/layout/orgChart1"/>
    <dgm:cxn modelId="{8214AE15-B53D-47E9-B262-FD768150C79E}" type="presParOf" srcId="{CA0C4457-0944-4CC6-B55C-E1410B9DED52}" destId="{9B5CC6EC-2AE5-4DFB-AF13-3B840B962623}" srcOrd="3" destOrd="0" presId="urn:microsoft.com/office/officeart/2005/8/layout/orgChart1"/>
    <dgm:cxn modelId="{E7D766FE-52AA-4200-8DEA-11CB3A4F670C}" type="presParOf" srcId="{9B5CC6EC-2AE5-4DFB-AF13-3B840B962623}" destId="{A465234E-02C1-4CBB-BB2D-D0FE375B7BC6}" srcOrd="0" destOrd="0" presId="urn:microsoft.com/office/officeart/2005/8/layout/orgChart1"/>
    <dgm:cxn modelId="{0A26E700-96FA-41B9-96F6-CEE0388FCF7E}" type="presParOf" srcId="{A465234E-02C1-4CBB-BB2D-D0FE375B7BC6}" destId="{9027A759-D2F3-4E43-9D5E-D85F6CF8428C}" srcOrd="0" destOrd="0" presId="urn:microsoft.com/office/officeart/2005/8/layout/orgChart1"/>
    <dgm:cxn modelId="{00386E67-E9B3-42DF-8E2B-E7EACD11F52C}" type="presParOf" srcId="{A465234E-02C1-4CBB-BB2D-D0FE375B7BC6}" destId="{380719AB-BFD4-4F40-86E7-17A816D68E00}" srcOrd="1" destOrd="0" presId="urn:microsoft.com/office/officeart/2005/8/layout/orgChart1"/>
    <dgm:cxn modelId="{5D6B9BCD-C54A-4657-A57F-B5B0F58C0284}" type="presParOf" srcId="{9B5CC6EC-2AE5-4DFB-AF13-3B840B962623}" destId="{AB2D7332-9724-470A-8B84-6A2098F02789}" srcOrd="1" destOrd="0" presId="urn:microsoft.com/office/officeart/2005/8/layout/orgChart1"/>
    <dgm:cxn modelId="{3DE63716-CAEA-4AFC-9AB2-5367E4192BCC}" type="presParOf" srcId="{9B5CC6EC-2AE5-4DFB-AF13-3B840B962623}" destId="{5058AB40-BA36-4C1D-B557-C9CAB8A5D0AC}" srcOrd="2" destOrd="0" presId="urn:microsoft.com/office/officeart/2005/8/layout/orgChart1"/>
    <dgm:cxn modelId="{C947623D-3E06-402D-ACB0-6934AFAD3BE9}" type="presParOf" srcId="{CA0C4457-0944-4CC6-B55C-E1410B9DED52}" destId="{4C6B732E-EC76-43FE-B961-FFE22A429BE3}" srcOrd="4" destOrd="0" presId="urn:microsoft.com/office/officeart/2005/8/layout/orgChart1"/>
    <dgm:cxn modelId="{86C964A8-95BA-48B6-B525-2005F73D48DC}" type="presParOf" srcId="{CA0C4457-0944-4CC6-B55C-E1410B9DED52}" destId="{944C904C-BBAA-49C0-A3AD-71C498CE477F}" srcOrd="5" destOrd="0" presId="urn:microsoft.com/office/officeart/2005/8/layout/orgChart1"/>
    <dgm:cxn modelId="{36309B05-2703-442D-8AB4-EE4A7237B049}" type="presParOf" srcId="{944C904C-BBAA-49C0-A3AD-71C498CE477F}" destId="{B047BEB6-2D4A-4237-9FD3-C8454026A8A6}" srcOrd="0" destOrd="0" presId="urn:microsoft.com/office/officeart/2005/8/layout/orgChart1"/>
    <dgm:cxn modelId="{8F812AC5-6BD1-4D68-A4B6-F9DE8CC11912}" type="presParOf" srcId="{B047BEB6-2D4A-4237-9FD3-C8454026A8A6}" destId="{7D54EFD3-FFA1-442C-9A5B-7350D2C3BFD5}" srcOrd="0" destOrd="0" presId="urn:microsoft.com/office/officeart/2005/8/layout/orgChart1"/>
    <dgm:cxn modelId="{4C0E4AA5-9A3E-4E2F-827C-9E814DBAB9AF}" type="presParOf" srcId="{B047BEB6-2D4A-4237-9FD3-C8454026A8A6}" destId="{938C7E31-2FDA-474E-ACC3-D9CB7E0DBE03}" srcOrd="1" destOrd="0" presId="urn:microsoft.com/office/officeart/2005/8/layout/orgChart1"/>
    <dgm:cxn modelId="{8416CC2E-DA38-421E-BD99-65F15206434D}" type="presParOf" srcId="{944C904C-BBAA-49C0-A3AD-71C498CE477F}" destId="{4F0A39B1-7772-4465-9226-F11F6031F631}" srcOrd="1" destOrd="0" presId="urn:microsoft.com/office/officeart/2005/8/layout/orgChart1"/>
    <dgm:cxn modelId="{4DA4DD19-5DA0-4AD7-B931-144922E9C785}" type="presParOf" srcId="{944C904C-BBAA-49C0-A3AD-71C498CE477F}" destId="{16187C3B-4373-4BEE-B933-55CF62031963}" srcOrd="2" destOrd="0" presId="urn:microsoft.com/office/officeart/2005/8/layout/orgChart1"/>
    <dgm:cxn modelId="{044164F7-F9D1-4E55-B3CD-75DF72A54CEA}" type="presParOf" srcId="{CA0C4457-0944-4CC6-B55C-E1410B9DED52}" destId="{21B21EB1-19EC-4A6D-93E3-74C43CC13EFB}" srcOrd="6" destOrd="0" presId="urn:microsoft.com/office/officeart/2005/8/layout/orgChart1"/>
    <dgm:cxn modelId="{8EC83AEA-EFBF-4BEA-93C8-B2E7CBD40B8F}" type="presParOf" srcId="{CA0C4457-0944-4CC6-B55C-E1410B9DED52}" destId="{DB623522-7C0A-444D-9876-E859D8464639}" srcOrd="7" destOrd="0" presId="urn:microsoft.com/office/officeart/2005/8/layout/orgChart1"/>
    <dgm:cxn modelId="{9A308F88-A849-4730-AE47-E90AEAB7E276}" type="presParOf" srcId="{DB623522-7C0A-444D-9876-E859D8464639}" destId="{BD75DB88-9A4D-450A-B554-223D6CA59BF1}" srcOrd="0" destOrd="0" presId="urn:microsoft.com/office/officeart/2005/8/layout/orgChart1"/>
    <dgm:cxn modelId="{CF8B9E99-1194-4137-B07D-2005DCA8FBAD}" type="presParOf" srcId="{BD75DB88-9A4D-450A-B554-223D6CA59BF1}" destId="{9236FFC6-6F25-4366-93DB-25CF4F25D373}" srcOrd="0" destOrd="0" presId="urn:microsoft.com/office/officeart/2005/8/layout/orgChart1"/>
    <dgm:cxn modelId="{A7B767DA-881D-4229-A5C2-02CBD2B747BC}" type="presParOf" srcId="{BD75DB88-9A4D-450A-B554-223D6CA59BF1}" destId="{EE3A3915-64D3-4326-BF6E-F726F68AC313}" srcOrd="1" destOrd="0" presId="urn:microsoft.com/office/officeart/2005/8/layout/orgChart1"/>
    <dgm:cxn modelId="{882FB308-8FD8-4110-9193-5E6F35139898}" type="presParOf" srcId="{DB623522-7C0A-444D-9876-E859D8464639}" destId="{587F689B-2C69-40FA-9DC6-511C7421A5AC}" srcOrd="1" destOrd="0" presId="urn:microsoft.com/office/officeart/2005/8/layout/orgChart1"/>
    <dgm:cxn modelId="{5E9601B8-167B-4A95-8402-D6EDC809579F}" type="presParOf" srcId="{DB623522-7C0A-444D-9876-E859D8464639}" destId="{9569BE6F-51FA-47E0-B998-A1F464F51605}" srcOrd="2" destOrd="0" presId="urn:microsoft.com/office/officeart/2005/8/layout/orgChart1"/>
    <dgm:cxn modelId="{43833D15-787A-4CB5-B044-02032D60AAC8}" type="presParOf" srcId="{FF0997CF-46FC-4DB3-97B7-906265898D5C}" destId="{0BD24B1B-136E-428C-9F0B-544C0669B7D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1B21EB1-19EC-4A6D-93E3-74C43CC13EFB}">
      <dsp:nvSpPr>
        <dsp:cNvPr id="0" name=""/>
        <dsp:cNvSpPr/>
      </dsp:nvSpPr>
      <dsp:spPr>
        <a:xfrm>
          <a:off x="3098006" y="1661443"/>
          <a:ext cx="2426377" cy="2807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0368"/>
              </a:lnTo>
              <a:lnTo>
                <a:pt x="2426377" y="140368"/>
              </a:lnTo>
              <a:lnTo>
                <a:pt x="2426377" y="280737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6B732E-EC76-43FE-B961-FFE22A429BE3}">
      <dsp:nvSpPr>
        <dsp:cNvPr id="0" name=""/>
        <dsp:cNvSpPr/>
      </dsp:nvSpPr>
      <dsp:spPr>
        <a:xfrm>
          <a:off x="3098006" y="1661443"/>
          <a:ext cx="808792" cy="2807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0368"/>
              </a:lnTo>
              <a:lnTo>
                <a:pt x="808792" y="140368"/>
              </a:lnTo>
              <a:lnTo>
                <a:pt x="808792" y="280737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F14C5D-917D-4B4E-AF78-C4A192DDEE0A}">
      <dsp:nvSpPr>
        <dsp:cNvPr id="0" name=""/>
        <dsp:cNvSpPr/>
      </dsp:nvSpPr>
      <dsp:spPr>
        <a:xfrm>
          <a:off x="2289213" y="1661443"/>
          <a:ext cx="808792" cy="280737"/>
        </a:xfrm>
        <a:custGeom>
          <a:avLst/>
          <a:gdLst/>
          <a:ahLst/>
          <a:cxnLst/>
          <a:rect l="0" t="0" r="0" b="0"/>
          <a:pathLst>
            <a:path>
              <a:moveTo>
                <a:pt x="808792" y="0"/>
              </a:moveTo>
              <a:lnTo>
                <a:pt x="808792" y="140368"/>
              </a:lnTo>
              <a:lnTo>
                <a:pt x="0" y="140368"/>
              </a:lnTo>
              <a:lnTo>
                <a:pt x="0" y="280737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B42559-B2B0-4620-9523-BDB2CD8407DD}">
      <dsp:nvSpPr>
        <dsp:cNvPr id="0" name=""/>
        <dsp:cNvSpPr/>
      </dsp:nvSpPr>
      <dsp:spPr>
        <a:xfrm>
          <a:off x="671628" y="1661443"/>
          <a:ext cx="2426377" cy="280737"/>
        </a:xfrm>
        <a:custGeom>
          <a:avLst/>
          <a:gdLst/>
          <a:ahLst/>
          <a:cxnLst/>
          <a:rect l="0" t="0" r="0" b="0"/>
          <a:pathLst>
            <a:path>
              <a:moveTo>
                <a:pt x="2426377" y="0"/>
              </a:moveTo>
              <a:lnTo>
                <a:pt x="2426377" y="140368"/>
              </a:lnTo>
              <a:lnTo>
                <a:pt x="0" y="140368"/>
              </a:lnTo>
              <a:lnTo>
                <a:pt x="0" y="280737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ED1086-7555-4A82-9CCA-327B28AE62A3}">
      <dsp:nvSpPr>
        <dsp:cNvPr id="0" name=""/>
        <dsp:cNvSpPr/>
      </dsp:nvSpPr>
      <dsp:spPr>
        <a:xfrm>
          <a:off x="811997" y="993019"/>
          <a:ext cx="1336847" cy="66842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Niteleme Sıfatları</a:t>
          </a:r>
          <a:endParaRPr lang="tr-TR" sz="2400" kern="1200" dirty="0"/>
        </a:p>
      </dsp:txBody>
      <dsp:txXfrm>
        <a:off x="811997" y="993019"/>
        <a:ext cx="1336847" cy="668423"/>
      </dsp:txXfrm>
    </dsp:sp>
    <dsp:sp modelId="{63CB78A0-F37A-4D95-8C74-3E434DF2718D}">
      <dsp:nvSpPr>
        <dsp:cNvPr id="0" name=""/>
        <dsp:cNvSpPr/>
      </dsp:nvSpPr>
      <dsp:spPr>
        <a:xfrm>
          <a:off x="2429582" y="993019"/>
          <a:ext cx="1336847" cy="66842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Belirtme Sıfatlar</a:t>
          </a:r>
          <a:endParaRPr lang="tr-TR" sz="2400" kern="1200" dirty="0"/>
        </a:p>
      </dsp:txBody>
      <dsp:txXfrm>
        <a:off x="2429582" y="993019"/>
        <a:ext cx="1336847" cy="668423"/>
      </dsp:txXfrm>
    </dsp:sp>
    <dsp:sp modelId="{E85AAA90-D479-44DF-AB89-D6CB4F0DAEAA}">
      <dsp:nvSpPr>
        <dsp:cNvPr id="0" name=""/>
        <dsp:cNvSpPr/>
      </dsp:nvSpPr>
      <dsp:spPr>
        <a:xfrm>
          <a:off x="3205" y="1942181"/>
          <a:ext cx="1336847" cy="66842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İşaret Sıfatı</a:t>
          </a:r>
        </a:p>
      </dsp:txBody>
      <dsp:txXfrm>
        <a:off x="3205" y="1942181"/>
        <a:ext cx="1336847" cy="668423"/>
      </dsp:txXfrm>
    </dsp:sp>
    <dsp:sp modelId="{9027A759-D2F3-4E43-9D5E-D85F6CF8428C}">
      <dsp:nvSpPr>
        <dsp:cNvPr id="0" name=""/>
        <dsp:cNvSpPr/>
      </dsp:nvSpPr>
      <dsp:spPr>
        <a:xfrm>
          <a:off x="1620790" y="1942181"/>
          <a:ext cx="1336847" cy="66842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Sayı Sıfatı</a:t>
          </a:r>
        </a:p>
      </dsp:txBody>
      <dsp:txXfrm>
        <a:off x="1620790" y="1942181"/>
        <a:ext cx="1336847" cy="668423"/>
      </dsp:txXfrm>
    </dsp:sp>
    <dsp:sp modelId="{7D54EFD3-FFA1-442C-9A5B-7350D2C3BFD5}">
      <dsp:nvSpPr>
        <dsp:cNvPr id="0" name=""/>
        <dsp:cNvSpPr/>
      </dsp:nvSpPr>
      <dsp:spPr>
        <a:xfrm>
          <a:off x="3238375" y="1942181"/>
          <a:ext cx="1336847" cy="66842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err="1" smtClean="0"/>
            <a:t>Belgisiz</a:t>
          </a:r>
          <a:r>
            <a:rPr lang="tr-TR" sz="2400" kern="1200" dirty="0" smtClean="0"/>
            <a:t> Sıfatlar</a:t>
          </a:r>
        </a:p>
      </dsp:txBody>
      <dsp:txXfrm>
        <a:off x="3238375" y="1942181"/>
        <a:ext cx="1336847" cy="668423"/>
      </dsp:txXfrm>
    </dsp:sp>
    <dsp:sp modelId="{9236FFC6-6F25-4366-93DB-25CF4F25D373}">
      <dsp:nvSpPr>
        <dsp:cNvPr id="0" name=""/>
        <dsp:cNvSpPr/>
      </dsp:nvSpPr>
      <dsp:spPr>
        <a:xfrm>
          <a:off x="4855960" y="1942181"/>
          <a:ext cx="1336847" cy="66842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Soru Sıfatları</a:t>
          </a:r>
        </a:p>
      </dsp:txBody>
      <dsp:txXfrm>
        <a:off x="4855960" y="1942181"/>
        <a:ext cx="1336847" cy="6684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4DFCD920-5F4F-4193-99AB-B99F4E5BA4D2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0BC1E26F-F550-4379-90A0-4CC51443FE3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CD920-5F4F-4193-99AB-B99F4E5BA4D2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1E26F-F550-4379-90A0-4CC51443FE3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CD920-5F4F-4193-99AB-B99F4E5BA4D2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1E26F-F550-4379-90A0-4CC51443FE3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CD920-5F4F-4193-99AB-B99F4E5BA4D2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1E26F-F550-4379-90A0-4CC51443FE3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CD920-5F4F-4193-99AB-B99F4E5BA4D2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1E26F-F550-4379-90A0-4CC51443FE3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CD920-5F4F-4193-99AB-B99F4E5BA4D2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1E26F-F550-4379-90A0-4CC51443FE3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CD920-5F4F-4193-99AB-B99F4E5BA4D2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1E26F-F550-4379-90A0-4CC51443FE3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CD920-5F4F-4193-99AB-B99F4E5BA4D2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1E26F-F550-4379-90A0-4CC51443FE3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CD920-5F4F-4193-99AB-B99F4E5BA4D2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1E26F-F550-4379-90A0-4CC51443FE3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4DFCD920-5F4F-4193-99AB-B99F4E5BA4D2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0BC1E26F-F550-4379-90A0-4CC51443FE3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4DFCD920-5F4F-4193-99AB-B99F4E5BA4D2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0BC1E26F-F550-4379-90A0-4CC51443FE3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4DFCD920-5F4F-4193-99AB-B99F4E5BA4D2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0BC1E26F-F550-4379-90A0-4CC51443FE3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BİÇİM BİLGİSİ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tr-TR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16404541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“-da/-de”</a:t>
            </a:r>
            <a:r>
              <a:rPr lang="tr-TR" b="1" dirty="0"/>
              <a:t> eki aşağıdaki cümlelerin hangisinde yapım eki olarak kullanılmıştır?</a:t>
            </a:r>
            <a:endParaRPr lang="tr-TR" dirty="0"/>
          </a:p>
          <a:p>
            <a:endParaRPr lang="tr-TR" b="1" dirty="0" smtClean="0"/>
          </a:p>
          <a:p>
            <a:r>
              <a:rPr lang="tr-TR" b="1" dirty="0" smtClean="0"/>
              <a:t>A)</a:t>
            </a:r>
            <a:r>
              <a:rPr lang="tr-TR" dirty="0" smtClean="0"/>
              <a:t>Bugünün </a:t>
            </a:r>
            <a:r>
              <a:rPr lang="tr-TR" dirty="0"/>
              <a:t>en gözde mesleği mühendisliktir.</a:t>
            </a:r>
          </a:p>
          <a:p>
            <a:r>
              <a:rPr lang="tr-TR" b="1" dirty="0" smtClean="0"/>
              <a:t>B)</a:t>
            </a:r>
            <a:r>
              <a:rPr lang="tr-TR" dirty="0" smtClean="0"/>
              <a:t>Baharla</a:t>
            </a:r>
            <a:r>
              <a:rPr lang="tr-TR" dirty="0"/>
              <a:t>, toprakta hareketlenme başladı.</a:t>
            </a:r>
          </a:p>
          <a:p>
            <a:r>
              <a:rPr lang="tr-TR" b="1" dirty="0" smtClean="0"/>
              <a:t>C)</a:t>
            </a:r>
            <a:r>
              <a:rPr lang="tr-TR" dirty="0" smtClean="0"/>
              <a:t>Çocuklar </a:t>
            </a:r>
            <a:r>
              <a:rPr lang="tr-TR" dirty="0"/>
              <a:t>halı sahada maç yapacaklardı.</a:t>
            </a:r>
          </a:p>
          <a:p>
            <a:r>
              <a:rPr lang="tr-TR" b="1" dirty="0" smtClean="0"/>
              <a:t>D)</a:t>
            </a:r>
            <a:r>
              <a:rPr lang="tr-TR" dirty="0" smtClean="0"/>
              <a:t>Şiirlerinde </a:t>
            </a:r>
            <a:r>
              <a:rPr lang="tr-TR" dirty="0"/>
              <a:t>anlaşılmaz ifadeler bulunuyor.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6836669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“Gözlük”</a:t>
            </a:r>
            <a:r>
              <a:rPr lang="tr-TR" b="1" dirty="0"/>
              <a:t> sözcüğü aşağıdakilerden hangisinde farklı türden ek almıştır?</a:t>
            </a:r>
            <a:endParaRPr lang="tr-TR" dirty="0"/>
          </a:p>
          <a:p>
            <a:endParaRPr lang="tr-TR" b="1" dirty="0" smtClean="0"/>
          </a:p>
          <a:p>
            <a:r>
              <a:rPr lang="tr-TR" b="1" dirty="0" smtClean="0"/>
              <a:t>A)</a:t>
            </a:r>
            <a:r>
              <a:rPr lang="tr-TR" dirty="0" smtClean="0"/>
              <a:t>Gözlüğün</a:t>
            </a:r>
            <a:endParaRPr lang="tr-TR" dirty="0"/>
          </a:p>
          <a:p>
            <a:r>
              <a:rPr lang="tr-TR" b="1" dirty="0" smtClean="0"/>
              <a:t>B)</a:t>
            </a:r>
            <a:r>
              <a:rPr lang="tr-TR" dirty="0" smtClean="0"/>
              <a:t>Gözlükten</a:t>
            </a:r>
            <a:endParaRPr lang="tr-TR" dirty="0"/>
          </a:p>
          <a:p>
            <a:r>
              <a:rPr lang="tr-TR" b="1" dirty="0" smtClean="0"/>
              <a:t>C)</a:t>
            </a:r>
            <a:r>
              <a:rPr lang="tr-TR" dirty="0" smtClean="0"/>
              <a:t>Gözlükler</a:t>
            </a:r>
            <a:endParaRPr lang="tr-TR" dirty="0"/>
          </a:p>
          <a:p>
            <a:r>
              <a:rPr lang="tr-TR" b="1" dirty="0" smtClean="0"/>
              <a:t>D)</a:t>
            </a:r>
            <a:r>
              <a:rPr lang="tr-TR" dirty="0" smtClean="0"/>
              <a:t>Gözlükçü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3401819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b="1" dirty="0"/>
              <a:t>Aşağıdaki cümlelerin hangisinde altı çizili sözcük hem yapım eki hem çekim eki almıştır?</a:t>
            </a:r>
            <a:endParaRPr lang="tr-TR" dirty="0"/>
          </a:p>
          <a:p>
            <a:r>
              <a:rPr lang="tr-TR" b="1" dirty="0" smtClean="0"/>
              <a:t>A)</a:t>
            </a:r>
            <a:r>
              <a:rPr lang="tr-TR" dirty="0" smtClean="0"/>
              <a:t>Çevremizi </a:t>
            </a:r>
            <a:r>
              <a:rPr lang="tr-TR" dirty="0"/>
              <a:t>temiz tutmak, </a:t>
            </a:r>
            <a:r>
              <a:rPr lang="tr-TR" u="sng" dirty="0"/>
              <a:t>vatandaşlık</a:t>
            </a:r>
            <a:r>
              <a:rPr lang="tr-TR" dirty="0"/>
              <a:t> görevimizdir.</a:t>
            </a:r>
          </a:p>
          <a:p>
            <a:r>
              <a:rPr lang="tr-TR" b="1" dirty="0" smtClean="0"/>
              <a:t>B)</a:t>
            </a:r>
            <a:r>
              <a:rPr lang="tr-TR" u="sng" dirty="0" smtClean="0"/>
              <a:t>Ormanlarımız</a:t>
            </a:r>
            <a:r>
              <a:rPr lang="tr-TR" dirty="0"/>
              <a:t>, ülkemizin can damarlarıdır.</a:t>
            </a:r>
          </a:p>
          <a:p>
            <a:r>
              <a:rPr lang="tr-TR" b="1" dirty="0" smtClean="0"/>
              <a:t>C)</a:t>
            </a:r>
            <a:r>
              <a:rPr lang="tr-TR" dirty="0" smtClean="0"/>
              <a:t>Yaz </a:t>
            </a:r>
            <a:r>
              <a:rPr lang="tr-TR" dirty="0"/>
              <a:t>gelince </a:t>
            </a:r>
            <a:r>
              <a:rPr lang="tr-TR" u="sng" dirty="0"/>
              <a:t>Karadenizliler</a:t>
            </a:r>
            <a:r>
              <a:rPr lang="tr-TR" dirty="0"/>
              <a:t>, eskiden yaylalara göçermiş.</a:t>
            </a:r>
          </a:p>
          <a:p>
            <a:r>
              <a:rPr lang="tr-TR" b="1" dirty="0" smtClean="0"/>
              <a:t>D)</a:t>
            </a:r>
            <a:r>
              <a:rPr lang="tr-TR" u="sng" dirty="0" smtClean="0"/>
              <a:t>Irmakların</a:t>
            </a:r>
            <a:r>
              <a:rPr lang="tr-TR" dirty="0"/>
              <a:t> kenarlarında pirinç tarlaları çoktur.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5824824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İSİMDE YAPI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61667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309" y="1080446"/>
            <a:ext cx="7632848" cy="5031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176220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“Bir sözcüğün anlamlı en küçük parçasına kök denir.” </a:t>
            </a:r>
            <a:br>
              <a:rPr lang="tr-TR" dirty="0"/>
            </a:br>
            <a:r>
              <a:rPr lang="tr-TR" dirty="0"/>
              <a:t>Yukarıdaki bilgiye göre aşağıdaki sözcüklerden hangisi kök halindedir? 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A)</a:t>
            </a:r>
            <a:r>
              <a:rPr lang="tr-TR" dirty="0"/>
              <a:t> kitapçı </a:t>
            </a:r>
            <a:br>
              <a:rPr lang="tr-TR" dirty="0"/>
            </a:br>
            <a:r>
              <a:rPr lang="tr-TR" b="1" dirty="0"/>
              <a:t>B)</a:t>
            </a:r>
            <a:r>
              <a:rPr lang="tr-TR" dirty="0"/>
              <a:t> gözlük </a:t>
            </a:r>
            <a:br>
              <a:rPr lang="tr-TR" dirty="0"/>
            </a:br>
            <a:r>
              <a:rPr lang="tr-TR" b="1" dirty="0"/>
              <a:t>C)</a:t>
            </a:r>
            <a:r>
              <a:rPr lang="tr-TR" dirty="0"/>
              <a:t> yağmur </a:t>
            </a:r>
            <a:br>
              <a:rPr lang="tr-TR" dirty="0"/>
            </a:br>
            <a:r>
              <a:rPr lang="tr-TR" b="1" dirty="0"/>
              <a:t>D)</a:t>
            </a:r>
            <a:r>
              <a:rPr lang="tr-TR" dirty="0"/>
              <a:t> çiçek</a:t>
            </a:r>
          </a:p>
        </p:txBody>
      </p:sp>
    </p:spTree>
    <p:extLst>
      <p:ext uri="{BB962C8B-B14F-4D97-AF65-F5344CB8AC3E}">
        <p14:creationId xmlns:p14="http://schemas.microsoft.com/office/powerpoint/2010/main" xmlns="" val="13661687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/>
              <a:t>şağıdaki</a:t>
            </a:r>
            <a:r>
              <a:rPr lang="tr-TR" dirty="0"/>
              <a:t> atasözlerinin hangisinde altı çizili kelime yapım eki almıştır? 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A)</a:t>
            </a:r>
            <a:r>
              <a:rPr lang="tr-TR" dirty="0"/>
              <a:t> </a:t>
            </a:r>
            <a:r>
              <a:rPr lang="tr-TR" u="sng" dirty="0"/>
              <a:t>Hamama</a:t>
            </a:r>
            <a:r>
              <a:rPr lang="tr-TR" dirty="0"/>
              <a:t> giren terler. </a:t>
            </a:r>
            <a:br>
              <a:rPr lang="tr-TR" dirty="0"/>
            </a:br>
            <a:r>
              <a:rPr lang="tr-TR" b="1" dirty="0"/>
              <a:t>B)</a:t>
            </a:r>
            <a:r>
              <a:rPr lang="tr-TR" dirty="0"/>
              <a:t> Sakla </a:t>
            </a:r>
            <a:r>
              <a:rPr lang="tr-TR" u="sng" dirty="0"/>
              <a:t>samanı</a:t>
            </a:r>
            <a:r>
              <a:rPr lang="tr-TR" dirty="0"/>
              <a:t> gelir zamanı. </a:t>
            </a:r>
            <a:br>
              <a:rPr lang="tr-TR" dirty="0"/>
            </a:br>
            <a:r>
              <a:rPr lang="tr-TR" b="1" dirty="0"/>
              <a:t>C)</a:t>
            </a:r>
            <a:r>
              <a:rPr lang="tr-TR" dirty="0"/>
              <a:t> Can </a:t>
            </a:r>
            <a:r>
              <a:rPr lang="tr-TR" u="sng" dirty="0"/>
              <a:t>boğazdan</a:t>
            </a:r>
            <a:r>
              <a:rPr lang="tr-TR" dirty="0"/>
              <a:t> gelir. </a:t>
            </a:r>
            <a:br>
              <a:rPr lang="tr-TR" dirty="0"/>
            </a:br>
            <a:r>
              <a:rPr lang="tr-TR" b="1" dirty="0"/>
              <a:t>D)</a:t>
            </a:r>
            <a:r>
              <a:rPr lang="tr-TR" dirty="0"/>
              <a:t> </a:t>
            </a:r>
            <a:r>
              <a:rPr lang="tr-TR" u="sng" dirty="0"/>
              <a:t>Fakirlik</a:t>
            </a:r>
            <a:r>
              <a:rPr lang="tr-TR" dirty="0"/>
              <a:t> ayıp değil, tembellik ayıp.</a:t>
            </a:r>
          </a:p>
        </p:txBody>
      </p:sp>
    </p:spTree>
    <p:extLst>
      <p:ext uri="{BB962C8B-B14F-4D97-AF65-F5344CB8AC3E}">
        <p14:creationId xmlns:p14="http://schemas.microsoft.com/office/powerpoint/2010/main" xmlns="" val="9547271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“balıkçı, başlık, bisikletim, tablolar, sandalye, dostluklarımız, hizmetçi, acısız” kelimelerinden kaç tanesi </a:t>
            </a:r>
            <a:r>
              <a:rPr lang="tr-TR" u="sng" dirty="0"/>
              <a:t>sadece</a:t>
            </a:r>
            <a:r>
              <a:rPr lang="tr-TR" dirty="0"/>
              <a:t> yapım eki almıştır? 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A)</a:t>
            </a:r>
            <a:r>
              <a:rPr lang="tr-TR" dirty="0"/>
              <a:t> 6      </a:t>
            </a:r>
            <a:r>
              <a:rPr lang="tr-TR" b="1" dirty="0"/>
              <a:t>B)</a:t>
            </a:r>
            <a:r>
              <a:rPr lang="tr-TR" dirty="0"/>
              <a:t> 5      </a:t>
            </a:r>
            <a:r>
              <a:rPr lang="tr-TR" b="1" dirty="0"/>
              <a:t>C)</a:t>
            </a:r>
            <a:r>
              <a:rPr lang="tr-TR" dirty="0"/>
              <a:t> 4      </a:t>
            </a:r>
            <a:r>
              <a:rPr lang="tr-TR" b="1" dirty="0"/>
              <a:t>D)</a:t>
            </a:r>
            <a:r>
              <a:rPr lang="tr-TR" dirty="0"/>
              <a:t> 3</a:t>
            </a:r>
          </a:p>
        </p:txBody>
      </p:sp>
    </p:spTree>
    <p:extLst>
      <p:ext uri="{BB962C8B-B14F-4D97-AF65-F5344CB8AC3E}">
        <p14:creationId xmlns:p14="http://schemas.microsoft.com/office/powerpoint/2010/main" xmlns="" val="32801182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Birden fazla sözcüğün bir araya gelerek oluşturduğu yeni kelimeye birleşik sözcük denir.” </a:t>
            </a:r>
            <a:br>
              <a:rPr lang="tr-TR" dirty="0"/>
            </a:br>
            <a:r>
              <a:rPr lang="tr-TR" dirty="0"/>
              <a:t>Buna göre hangi sözcük birleşik değildir? 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A)</a:t>
            </a:r>
            <a:r>
              <a:rPr lang="tr-TR" dirty="0"/>
              <a:t> gecekondu </a:t>
            </a:r>
            <a:br>
              <a:rPr lang="tr-TR" dirty="0"/>
            </a:br>
            <a:r>
              <a:rPr lang="tr-TR" b="1" dirty="0"/>
              <a:t>B)</a:t>
            </a:r>
            <a:r>
              <a:rPr lang="tr-TR" dirty="0"/>
              <a:t> kitapçı </a:t>
            </a:r>
            <a:br>
              <a:rPr lang="tr-TR" dirty="0"/>
            </a:br>
            <a:r>
              <a:rPr lang="tr-TR" b="1" dirty="0"/>
              <a:t>C)</a:t>
            </a:r>
            <a:r>
              <a:rPr lang="tr-TR" dirty="0"/>
              <a:t> bugün </a:t>
            </a:r>
            <a:br>
              <a:rPr lang="tr-TR" dirty="0"/>
            </a:br>
            <a:r>
              <a:rPr lang="tr-TR" b="1" dirty="0"/>
              <a:t>D)</a:t>
            </a:r>
            <a:r>
              <a:rPr lang="tr-TR" dirty="0"/>
              <a:t> bilgisayar</a:t>
            </a:r>
          </a:p>
        </p:txBody>
      </p:sp>
    </p:spTree>
    <p:extLst>
      <p:ext uri="{BB962C8B-B14F-4D97-AF65-F5344CB8AC3E}">
        <p14:creationId xmlns:p14="http://schemas.microsoft.com/office/powerpoint/2010/main" xmlns="" val="905207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sz="7200" dirty="0"/>
              <a:t>ZAMİRLER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98062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503" y="116632"/>
            <a:ext cx="9091667" cy="6476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371710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24744"/>
            <a:ext cx="7564428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81886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Aşağıdaki cümlelerin hangisinde zamir kullanılmıştır? 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A)</a:t>
            </a:r>
            <a:r>
              <a:rPr lang="tr-TR" dirty="0"/>
              <a:t> Bu kitabı okumaya devam et. </a:t>
            </a:r>
            <a:br>
              <a:rPr lang="tr-TR" dirty="0"/>
            </a:br>
            <a:r>
              <a:rPr lang="tr-TR" b="1" dirty="0"/>
              <a:t>B)</a:t>
            </a:r>
            <a:r>
              <a:rPr lang="tr-TR" dirty="0"/>
              <a:t> Tüm bunları artık unut. </a:t>
            </a:r>
            <a:br>
              <a:rPr lang="tr-TR" dirty="0"/>
            </a:br>
            <a:r>
              <a:rPr lang="tr-TR" b="1" dirty="0"/>
              <a:t>C)</a:t>
            </a:r>
            <a:r>
              <a:rPr lang="tr-TR" dirty="0"/>
              <a:t> Yeni aldığım koltuk çok güzel. </a:t>
            </a:r>
            <a:br>
              <a:rPr lang="tr-TR" dirty="0"/>
            </a:br>
            <a:r>
              <a:rPr lang="tr-TR" b="1" dirty="0"/>
              <a:t>D)</a:t>
            </a:r>
            <a:r>
              <a:rPr lang="tr-TR" dirty="0"/>
              <a:t> Güzel çantasıyla okula gelmiş.</a:t>
            </a:r>
          </a:p>
        </p:txBody>
      </p:sp>
    </p:spTree>
    <p:extLst>
      <p:ext uri="{BB962C8B-B14F-4D97-AF65-F5344CB8AC3E}">
        <p14:creationId xmlns:p14="http://schemas.microsoft.com/office/powerpoint/2010/main" xmlns="" val="28454036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Aşağıdaki cümlelerin hangisinde ismin yerini tutan bir sözcük kullanılmıştır? 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A)</a:t>
            </a:r>
            <a:r>
              <a:rPr lang="tr-TR" dirty="0"/>
              <a:t> Herkes tahtaya baksın. </a:t>
            </a:r>
            <a:br>
              <a:rPr lang="tr-TR" dirty="0"/>
            </a:br>
            <a:r>
              <a:rPr lang="tr-TR" b="1" dirty="0"/>
              <a:t>B)</a:t>
            </a:r>
            <a:r>
              <a:rPr lang="tr-TR" dirty="0"/>
              <a:t> Bilgisayarını tamir için götürmüş. </a:t>
            </a:r>
            <a:br>
              <a:rPr lang="tr-TR" dirty="0"/>
            </a:br>
            <a:r>
              <a:rPr lang="tr-TR" b="1" dirty="0"/>
              <a:t>C)</a:t>
            </a:r>
            <a:r>
              <a:rPr lang="tr-TR" dirty="0"/>
              <a:t> Trafik kurallarına dikkat ederdi. </a:t>
            </a:r>
            <a:br>
              <a:rPr lang="tr-TR" dirty="0"/>
            </a:br>
            <a:r>
              <a:rPr lang="tr-TR" b="1" dirty="0"/>
              <a:t>D)</a:t>
            </a:r>
            <a:r>
              <a:rPr lang="tr-TR" dirty="0"/>
              <a:t> Öğretmenlik mesleğini severek yapıyor.</a:t>
            </a:r>
          </a:p>
        </p:txBody>
      </p:sp>
    </p:spTree>
    <p:extLst>
      <p:ext uri="{BB962C8B-B14F-4D97-AF65-F5344CB8AC3E}">
        <p14:creationId xmlns:p14="http://schemas.microsoft.com/office/powerpoint/2010/main" xmlns="" val="26480358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Aşağıdakilerin hangisinde birden fazla zamir kullanılmıştır? 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A)</a:t>
            </a:r>
            <a:r>
              <a:rPr lang="tr-TR" dirty="0"/>
              <a:t> Elif, buraya iki yıl önce gelmiş. </a:t>
            </a:r>
            <a:br>
              <a:rPr lang="tr-TR" dirty="0"/>
            </a:br>
            <a:r>
              <a:rPr lang="tr-TR" b="1" dirty="0"/>
              <a:t>B)</a:t>
            </a:r>
            <a:r>
              <a:rPr lang="tr-TR" dirty="0"/>
              <a:t> Bana artık bunlardan bahsetme. </a:t>
            </a:r>
            <a:br>
              <a:rPr lang="tr-TR" dirty="0"/>
            </a:br>
            <a:r>
              <a:rPr lang="tr-TR" b="1" dirty="0"/>
              <a:t>C)</a:t>
            </a:r>
            <a:r>
              <a:rPr lang="tr-TR" dirty="0"/>
              <a:t> Bazıları toplantıya katılmış. </a:t>
            </a:r>
            <a:br>
              <a:rPr lang="tr-TR" dirty="0"/>
            </a:br>
            <a:r>
              <a:rPr lang="tr-TR" b="1" dirty="0"/>
              <a:t>D)</a:t>
            </a:r>
            <a:r>
              <a:rPr lang="tr-TR" dirty="0"/>
              <a:t> Hangisini doğru yaptın?</a:t>
            </a:r>
          </a:p>
        </p:txBody>
      </p:sp>
    </p:spTree>
    <p:extLst>
      <p:ext uri="{BB962C8B-B14F-4D97-AF65-F5344CB8AC3E}">
        <p14:creationId xmlns:p14="http://schemas.microsoft.com/office/powerpoint/2010/main" xmlns="" val="11601023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763688" y="620688"/>
            <a:ext cx="5723468" cy="1828090"/>
          </a:xfrm>
        </p:spPr>
        <p:txBody>
          <a:bodyPr/>
          <a:lstStyle/>
          <a:p>
            <a:r>
              <a:rPr lang="tr-TR" sz="7200" dirty="0" smtClean="0"/>
              <a:t>SIFATLAR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119657651"/>
              </p:ext>
            </p:extLst>
          </p:nvPr>
        </p:nvGraphicFramePr>
        <p:xfrm>
          <a:off x="1547664" y="2132856"/>
          <a:ext cx="6196013" cy="360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7968909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463040" y="908720"/>
            <a:ext cx="6196405" cy="4814349"/>
          </a:xfrm>
        </p:spPr>
        <p:txBody>
          <a:bodyPr>
            <a:normAutofit fontScale="92500" lnSpcReduction="10000"/>
          </a:bodyPr>
          <a:lstStyle/>
          <a:p>
            <a:r>
              <a:rPr lang="tr-TR" u="sng" dirty="0"/>
              <a:t>Eski</a:t>
            </a:r>
            <a:r>
              <a:rPr lang="tr-TR" dirty="0"/>
              <a:t> mahallemizdeki </a:t>
            </a:r>
            <a:r>
              <a:rPr lang="tr-TR" u="sng" dirty="0"/>
              <a:t>bazı</a:t>
            </a:r>
            <a:r>
              <a:rPr lang="tr-TR" dirty="0"/>
              <a:t> komşularımızla hala görüşüyoruz. </a:t>
            </a:r>
            <a:r>
              <a:rPr lang="tr-TR" u="sng" dirty="0"/>
              <a:t>O</a:t>
            </a:r>
            <a:r>
              <a:rPr lang="tr-TR" dirty="0"/>
              <a:t> insanların bizim </a:t>
            </a:r>
            <a:r>
              <a:rPr lang="tr-TR" u="sng" dirty="0" err="1"/>
              <a:t>gerçek</a:t>
            </a:r>
            <a:r>
              <a:rPr lang="tr-TR" dirty="0" err="1"/>
              <a:t>dostlarımızdır</a:t>
            </a:r>
            <a:r>
              <a:rPr lang="tr-TR" dirty="0"/>
              <a:t>. 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Yukarıdaki altı çizili sıfatların türü hangi şıkta sırasıyla doğru verilmiştir?</a:t>
            </a:r>
            <a:r>
              <a:rPr lang="tr-TR" dirty="0"/>
              <a:t> 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A)</a:t>
            </a:r>
            <a:r>
              <a:rPr lang="tr-TR" dirty="0"/>
              <a:t> İşaret sıfatı - </a:t>
            </a:r>
            <a:r>
              <a:rPr lang="tr-TR" dirty="0" err="1"/>
              <a:t>Belgisiz</a:t>
            </a:r>
            <a:r>
              <a:rPr lang="tr-TR" dirty="0"/>
              <a:t> sıfat - İşaret Sıfatı - Niteleme Sıfatı </a:t>
            </a:r>
            <a:br>
              <a:rPr lang="tr-TR" dirty="0"/>
            </a:br>
            <a:r>
              <a:rPr lang="tr-TR" b="1" dirty="0"/>
              <a:t>B)</a:t>
            </a:r>
            <a:r>
              <a:rPr lang="tr-TR" dirty="0"/>
              <a:t> Niteleme sıfatı - </a:t>
            </a:r>
            <a:r>
              <a:rPr lang="tr-TR" dirty="0" err="1"/>
              <a:t>Belgisiz</a:t>
            </a:r>
            <a:r>
              <a:rPr lang="tr-TR" dirty="0"/>
              <a:t> Sıfat - İşaret Sıfatı - Niteleme Sıfatı </a:t>
            </a:r>
            <a:br>
              <a:rPr lang="tr-TR" dirty="0"/>
            </a:br>
            <a:r>
              <a:rPr lang="tr-TR" b="1" dirty="0"/>
              <a:t>C)</a:t>
            </a:r>
            <a:r>
              <a:rPr lang="tr-TR" dirty="0"/>
              <a:t> Niteleme sıfatı - Soru sıfatı - İşaret Sıfatı - Niteleme Sıfatı </a:t>
            </a:r>
            <a:br>
              <a:rPr lang="tr-TR" dirty="0"/>
            </a:br>
            <a:r>
              <a:rPr lang="tr-TR" b="1" dirty="0"/>
              <a:t>D)</a:t>
            </a:r>
            <a:r>
              <a:rPr lang="tr-TR" dirty="0"/>
              <a:t> Niteleme sıfatı - Soru sıfatı - </a:t>
            </a:r>
            <a:r>
              <a:rPr lang="tr-TR" dirty="0" err="1"/>
              <a:t>Belgisiz</a:t>
            </a:r>
            <a:r>
              <a:rPr lang="tr-TR" dirty="0"/>
              <a:t> sıfat - Niteleme Sıfatı</a:t>
            </a:r>
          </a:p>
        </p:txBody>
      </p:sp>
    </p:spTree>
    <p:extLst>
      <p:ext uri="{BB962C8B-B14F-4D97-AF65-F5344CB8AC3E}">
        <p14:creationId xmlns:p14="http://schemas.microsoft.com/office/powerpoint/2010/main" xmlns="" val="21158117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Aşağıdaki cümlelerin hangisinde hem işaret sıfatı hem soru sıfatı kullanılmıştır? 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A)</a:t>
            </a:r>
            <a:r>
              <a:rPr lang="tr-TR" dirty="0"/>
              <a:t> Bu mahalledeki hangi ev sizin? </a:t>
            </a:r>
            <a:br>
              <a:rPr lang="tr-TR" dirty="0"/>
            </a:br>
            <a:r>
              <a:rPr lang="tr-TR" b="1" dirty="0"/>
              <a:t>B)</a:t>
            </a:r>
            <a:r>
              <a:rPr lang="tr-TR" dirty="0"/>
              <a:t> Her akşam kaçar soru çözüyorsunuz? </a:t>
            </a:r>
            <a:br>
              <a:rPr lang="tr-TR" dirty="0"/>
            </a:br>
            <a:r>
              <a:rPr lang="tr-TR" b="1" dirty="0"/>
              <a:t>C)</a:t>
            </a:r>
            <a:r>
              <a:rPr lang="tr-TR" dirty="0"/>
              <a:t> Hangi kitabı okuyorsun? </a:t>
            </a:r>
            <a:br>
              <a:rPr lang="tr-TR" dirty="0"/>
            </a:br>
            <a:r>
              <a:rPr lang="tr-TR" b="1" dirty="0"/>
              <a:t>D)</a:t>
            </a:r>
            <a:r>
              <a:rPr lang="tr-TR" dirty="0"/>
              <a:t> Türkçe yazılı kaçıncı ders yapılacak?</a:t>
            </a:r>
          </a:p>
        </p:txBody>
      </p:sp>
    </p:spTree>
    <p:extLst>
      <p:ext uri="{BB962C8B-B14F-4D97-AF65-F5344CB8AC3E}">
        <p14:creationId xmlns:p14="http://schemas.microsoft.com/office/powerpoint/2010/main" xmlns="" val="40807244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«0» sözcüğü aşağıdaki cümlelerin hangisinde farklı görevde kullanılmıştır?</a:t>
            </a:r>
          </a:p>
          <a:p>
            <a:endParaRPr lang="tr-TR" dirty="0" smtClean="0"/>
          </a:p>
          <a:p>
            <a:r>
              <a:rPr lang="tr-TR" dirty="0" smtClean="0"/>
              <a:t>A) O adam dün de gelmişti.</a:t>
            </a:r>
          </a:p>
          <a:p>
            <a:r>
              <a:rPr lang="tr-TR" dirty="0" smtClean="0"/>
              <a:t>B) O çanta bana babamdan yadigar.</a:t>
            </a:r>
          </a:p>
          <a:p>
            <a:r>
              <a:rPr lang="tr-TR" dirty="0" smtClean="0"/>
              <a:t>C) O, dün beni fazlasıyla üzdü.</a:t>
            </a:r>
          </a:p>
          <a:p>
            <a:r>
              <a:rPr lang="tr-TR" dirty="0" smtClean="0"/>
              <a:t>D) Ankara’da dün o kitapçıdan aldım bunu.</a:t>
            </a:r>
          </a:p>
          <a:p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xmlns="" val="16813600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sz="7200" dirty="0" smtClean="0"/>
              <a:t>SES BİLGİSİ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467500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8" name="Picture 4" descr="SES BİLGİSİ ÖRNEKLERİ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28800"/>
            <a:ext cx="7597607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582058" y="4437112"/>
            <a:ext cx="4138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/>
              <a:t>aklı</a:t>
            </a:r>
            <a:endParaRPr lang="tr-TR" sz="12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2555776" y="3606307"/>
            <a:ext cx="5838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/>
              <a:t>Biricik</a:t>
            </a:r>
          </a:p>
          <a:p>
            <a:r>
              <a:rPr lang="tr-TR" sz="1200" dirty="0" smtClean="0"/>
              <a:t>Azıcık</a:t>
            </a:r>
            <a:endParaRPr lang="tr-TR" sz="1200" dirty="0"/>
          </a:p>
        </p:txBody>
      </p:sp>
      <p:sp>
        <p:nvSpPr>
          <p:cNvPr id="8" name="Metin kutusu 7"/>
          <p:cNvSpPr txBox="1"/>
          <p:nvPr/>
        </p:nvSpPr>
        <p:spPr>
          <a:xfrm>
            <a:off x="3328162" y="4252446"/>
            <a:ext cx="477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/>
              <a:t>yiyor</a:t>
            </a:r>
            <a:endParaRPr lang="tr-TR" sz="1200" dirty="0"/>
          </a:p>
        </p:txBody>
      </p:sp>
      <p:sp>
        <p:nvSpPr>
          <p:cNvPr id="9" name="Metin kutusu 8"/>
          <p:cNvSpPr txBox="1"/>
          <p:nvPr/>
        </p:nvSpPr>
        <p:spPr>
          <a:xfrm>
            <a:off x="4139952" y="3606307"/>
            <a:ext cx="6158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/>
              <a:t>kitapçı</a:t>
            </a:r>
            <a:endParaRPr lang="tr-TR" sz="12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4246442" y="4797152"/>
            <a:ext cx="5453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/>
              <a:t>kitabı</a:t>
            </a:r>
            <a:endParaRPr lang="tr-TR" sz="12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5292080" y="4099114"/>
            <a:ext cx="6894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/>
              <a:t>Affet-</a:t>
            </a:r>
          </a:p>
          <a:p>
            <a:r>
              <a:rPr lang="tr-TR" sz="1200" dirty="0" smtClean="0"/>
              <a:t>Reddet-</a:t>
            </a:r>
          </a:p>
          <a:p>
            <a:r>
              <a:rPr lang="tr-TR" sz="1200" dirty="0" smtClean="0"/>
              <a:t>Zannet-</a:t>
            </a:r>
            <a:endParaRPr lang="tr-TR" sz="1200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5981500" y="3535818"/>
            <a:ext cx="5792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/>
              <a:t>ufacık</a:t>
            </a:r>
          </a:p>
        </p:txBody>
      </p:sp>
      <p:sp>
        <p:nvSpPr>
          <p:cNvPr id="13" name="Metin kutusu 12"/>
          <p:cNvSpPr txBox="1"/>
          <p:nvPr/>
        </p:nvSpPr>
        <p:spPr>
          <a:xfrm>
            <a:off x="6271130" y="4575611"/>
            <a:ext cx="5934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err="1" smtClean="0"/>
              <a:t>penbe</a:t>
            </a:r>
            <a:endParaRPr lang="tr-TR" sz="1200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7020272" y="3467807"/>
            <a:ext cx="9838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/>
              <a:t>Aslan </a:t>
            </a:r>
            <a:r>
              <a:rPr lang="tr-TR" sz="1200" dirty="0" err="1" smtClean="0"/>
              <a:t>arslan</a:t>
            </a:r>
            <a:endParaRPr lang="tr-TR" sz="1200" dirty="0"/>
          </a:p>
        </p:txBody>
      </p:sp>
    </p:spTree>
    <p:extLst>
      <p:ext uri="{BB962C8B-B14F-4D97-AF65-F5344CB8AC3E}">
        <p14:creationId xmlns:p14="http://schemas.microsoft.com/office/powerpoint/2010/main" xmlns="" val="2175912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8000" dirty="0" smtClean="0"/>
              <a:t>KÖKLER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635493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Aşağıdaki cümlelerin hangisinde ünsüz benzeşmesine uğramış bir sözcük yoktur?</a:t>
            </a:r>
          </a:p>
          <a:p>
            <a:r>
              <a:rPr lang="tr-TR" dirty="0"/>
              <a:t>A) Söylediğin kitapçıda aradığımı bulamadım.</a:t>
            </a:r>
          </a:p>
          <a:p>
            <a:r>
              <a:rPr lang="tr-TR" dirty="0"/>
              <a:t>B) Ağaçtan düştü geçen yaz.</a:t>
            </a:r>
          </a:p>
          <a:p>
            <a:r>
              <a:rPr lang="tr-TR" dirty="0"/>
              <a:t>C) Bu dolapta aradığım hiçbir şeyi bulamıyorum.</a:t>
            </a:r>
          </a:p>
          <a:p>
            <a:r>
              <a:rPr lang="tr-TR" dirty="0"/>
              <a:t>D) Okuldan henüz çıkmamış.</a:t>
            </a:r>
          </a:p>
        </p:txBody>
      </p:sp>
    </p:spTree>
    <p:extLst>
      <p:ext uri="{BB962C8B-B14F-4D97-AF65-F5344CB8AC3E}">
        <p14:creationId xmlns:p14="http://schemas.microsoft.com/office/powerpoint/2010/main" xmlns="" val="37294399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Aşağıdaki sözcüklerden hangisi ünlüyle başlayan bir ek aldığında ünsüz yumuşaması kuralına uymaz?</a:t>
            </a:r>
          </a:p>
          <a:p>
            <a:r>
              <a:rPr lang="tr-TR" dirty="0"/>
              <a:t>A) Ağaç </a:t>
            </a:r>
          </a:p>
          <a:p>
            <a:r>
              <a:rPr lang="tr-TR" dirty="0"/>
              <a:t>B) Dolap</a:t>
            </a:r>
          </a:p>
          <a:p>
            <a:r>
              <a:rPr lang="tr-TR" dirty="0"/>
              <a:t>C) Saç </a:t>
            </a:r>
          </a:p>
          <a:p>
            <a:r>
              <a:rPr lang="tr-TR" dirty="0"/>
              <a:t>D) Çocuk</a:t>
            </a:r>
          </a:p>
        </p:txBody>
      </p:sp>
    </p:spTree>
    <p:extLst>
      <p:ext uri="{BB962C8B-B14F-4D97-AF65-F5344CB8AC3E}">
        <p14:creationId xmlns:p14="http://schemas.microsoft.com/office/powerpoint/2010/main" xmlns="" val="31105749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Aşağıdaki cümlelerin hangisinde ünlü düşmesini örnekleyen bir sözcük kullanılmıştır?</a:t>
            </a:r>
          </a:p>
          <a:p>
            <a:r>
              <a:rPr lang="tr-TR" dirty="0"/>
              <a:t>A) Evden uzaklaşmanı istemiyorum.</a:t>
            </a:r>
          </a:p>
          <a:p>
            <a:r>
              <a:rPr lang="tr-TR" dirty="0"/>
              <a:t>B) Yazlığa henüz gidemedik.</a:t>
            </a:r>
          </a:p>
          <a:p>
            <a:r>
              <a:rPr lang="tr-TR" dirty="0"/>
              <a:t>C) Yapayalnız yaşıyor bu evde.</a:t>
            </a:r>
          </a:p>
          <a:p>
            <a:r>
              <a:rPr lang="tr-TR" dirty="0"/>
              <a:t>D) Alnına dökülen saçları yakışıyordu ona.</a:t>
            </a:r>
          </a:p>
        </p:txBody>
      </p:sp>
    </p:spTree>
    <p:extLst>
      <p:ext uri="{BB962C8B-B14F-4D97-AF65-F5344CB8AC3E}">
        <p14:creationId xmlns:p14="http://schemas.microsoft.com/office/powerpoint/2010/main" xmlns="" val="34333671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Aşağıdaki altı çizili sözcüklerin hangisinde farklı bir ses olayı vardır?</a:t>
            </a:r>
          </a:p>
          <a:p>
            <a:r>
              <a:rPr lang="tr-TR" dirty="0"/>
              <a:t>A) Her şey seni ilk gördüğümde başladı.</a:t>
            </a:r>
          </a:p>
          <a:p>
            <a:r>
              <a:rPr lang="tr-TR" dirty="0"/>
              <a:t>B) Çocuğun salıncağını unutma sakın.</a:t>
            </a:r>
          </a:p>
          <a:p>
            <a:r>
              <a:rPr lang="tr-TR" dirty="0"/>
              <a:t>C) Notların düşmesini o da istemiyordu.</a:t>
            </a:r>
          </a:p>
          <a:p>
            <a:r>
              <a:rPr lang="tr-TR" dirty="0"/>
              <a:t>D) Olumsuz davranışlarını sevgisizliğe bağlıyorum.</a:t>
            </a:r>
          </a:p>
        </p:txBody>
      </p:sp>
    </p:spTree>
    <p:extLst>
      <p:ext uri="{BB962C8B-B14F-4D97-AF65-F5344CB8AC3E}">
        <p14:creationId xmlns:p14="http://schemas.microsoft.com/office/powerpoint/2010/main" xmlns="" val="17038170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7639"/>
          <a:stretch/>
        </p:blipFill>
        <p:spPr bwMode="auto">
          <a:xfrm>
            <a:off x="1619672" y="1772816"/>
            <a:ext cx="5858660" cy="3278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513450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475656" y="2060848"/>
            <a:ext cx="6196405" cy="3603812"/>
          </a:xfrm>
        </p:spPr>
        <p:txBody>
          <a:bodyPr/>
          <a:lstStyle/>
          <a:p>
            <a:r>
              <a:rPr lang="tr-TR" b="1" dirty="0" smtClean="0"/>
              <a:t>Aşağıdaki </a:t>
            </a:r>
            <a:r>
              <a:rPr lang="tr-TR" b="1" dirty="0"/>
              <a:t>cümlelerde altı çizili kelimelerden hangisinin kökü isimdir?</a:t>
            </a:r>
          </a:p>
          <a:p>
            <a:r>
              <a:rPr lang="tr-TR" dirty="0"/>
              <a:t>A)	Pazar gününün kapalı havası canımı sıktı.</a:t>
            </a:r>
          </a:p>
          <a:p>
            <a:r>
              <a:rPr lang="tr-TR" dirty="0"/>
              <a:t>B)	Mart, kapıdan baktırır; kazma kürek yaktırır.</a:t>
            </a:r>
          </a:p>
          <a:p>
            <a:r>
              <a:rPr lang="tr-TR" dirty="0"/>
              <a:t>C)	İndirimli satışlar dün başladı.</a:t>
            </a:r>
          </a:p>
          <a:p>
            <a:r>
              <a:rPr lang="tr-TR" dirty="0"/>
              <a:t>D)	Denizin tuzlu suyu ağzına doldu.</a:t>
            </a:r>
          </a:p>
        </p:txBody>
      </p:sp>
    </p:spTree>
    <p:extLst>
      <p:ext uri="{BB962C8B-B14F-4D97-AF65-F5344CB8AC3E}">
        <p14:creationId xmlns:p14="http://schemas.microsoft.com/office/powerpoint/2010/main" xmlns="" val="33062995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Altı çizili sözcüklerden hangisinin kökü diğerlerinden farklıdır?</a:t>
            </a:r>
            <a:br>
              <a:rPr lang="tr-TR" dirty="0"/>
            </a:br>
            <a:endParaRPr lang="tr-TR" dirty="0" smtClean="0"/>
          </a:p>
          <a:p>
            <a:r>
              <a:rPr lang="tr-TR" dirty="0" smtClean="0"/>
              <a:t>A</a:t>
            </a:r>
            <a:r>
              <a:rPr lang="tr-TR" dirty="0"/>
              <a:t>) Önüne </a:t>
            </a:r>
            <a:r>
              <a:rPr lang="tr-TR" b="1" u="sng" dirty="0"/>
              <a:t>bakmazsan</a:t>
            </a:r>
            <a:r>
              <a:rPr lang="tr-TR" dirty="0"/>
              <a:t> düşersin.</a:t>
            </a:r>
            <a:br>
              <a:rPr lang="tr-TR" dirty="0"/>
            </a:br>
            <a:r>
              <a:rPr lang="tr-TR" dirty="0"/>
              <a:t>B) Bazı </a:t>
            </a:r>
            <a:r>
              <a:rPr lang="tr-TR" b="1" u="sng" dirty="0"/>
              <a:t>görüntüler</a:t>
            </a:r>
            <a:r>
              <a:rPr lang="tr-TR" b="1" dirty="0"/>
              <a:t> </a:t>
            </a:r>
            <a:r>
              <a:rPr lang="tr-TR" dirty="0"/>
              <a:t>onu etkilemişti.</a:t>
            </a:r>
            <a:br>
              <a:rPr lang="tr-TR" dirty="0"/>
            </a:br>
            <a:r>
              <a:rPr lang="tr-TR" dirty="0"/>
              <a:t>C) </a:t>
            </a:r>
            <a:r>
              <a:rPr lang="tr-TR" b="1" u="sng" dirty="0"/>
              <a:t>Hızlı</a:t>
            </a:r>
            <a:r>
              <a:rPr lang="tr-TR" b="1" dirty="0"/>
              <a:t> </a:t>
            </a:r>
            <a:r>
              <a:rPr lang="tr-TR" dirty="0"/>
              <a:t>adımlarla yanıma yaklaştı.</a:t>
            </a:r>
            <a:br>
              <a:rPr lang="tr-TR" dirty="0"/>
            </a:br>
            <a:r>
              <a:rPr lang="tr-TR" dirty="0"/>
              <a:t>D) Katıla katıla </a:t>
            </a:r>
            <a:r>
              <a:rPr lang="tr-TR" b="1" u="sng" dirty="0"/>
              <a:t>gülmeye</a:t>
            </a:r>
            <a:r>
              <a:rPr lang="tr-TR" b="1" dirty="0"/>
              <a:t> </a:t>
            </a:r>
            <a:r>
              <a:rPr lang="tr-TR" dirty="0"/>
              <a:t>başladı.</a:t>
            </a:r>
          </a:p>
        </p:txBody>
      </p:sp>
    </p:spTree>
    <p:extLst>
      <p:ext uri="{BB962C8B-B14F-4D97-AF65-F5344CB8AC3E}">
        <p14:creationId xmlns:p14="http://schemas.microsoft.com/office/powerpoint/2010/main" xmlns="" val="5366287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8000" dirty="0" smtClean="0"/>
              <a:t>EKLER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361354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44" y="332656"/>
            <a:ext cx="9145844" cy="6153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895726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b="1" dirty="0"/>
              <a:t>Aşağıdaki altı çizili sözcüklerden hangisi hâl (durum) eki </a:t>
            </a:r>
            <a:r>
              <a:rPr lang="tr-TR" b="1" u="sng" dirty="0"/>
              <a:t>almamıştır</a:t>
            </a:r>
            <a:r>
              <a:rPr lang="tr-TR" b="1" u="sng" dirty="0" smtClean="0"/>
              <a:t>?</a:t>
            </a:r>
          </a:p>
          <a:p>
            <a:endParaRPr lang="tr-TR" dirty="0"/>
          </a:p>
          <a:p>
            <a:r>
              <a:rPr lang="tr-TR" b="1" dirty="0" smtClean="0"/>
              <a:t>A)</a:t>
            </a:r>
            <a:r>
              <a:rPr lang="tr-TR" u="sng" dirty="0" smtClean="0"/>
              <a:t>Evi</a:t>
            </a:r>
            <a:r>
              <a:rPr lang="tr-TR" dirty="0"/>
              <a:t> bu yıl boyadılar.</a:t>
            </a:r>
          </a:p>
          <a:p>
            <a:r>
              <a:rPr lang="tr-TR" b="1" dirty="0" smtClean="0"/>
              <a:t>B)</a:t>
            </a:r>
            <a:r>
              <a:rPr lang="tr-TR" u="sng" dirty="0" smtClean="0"/>
              <a:t>Kazağı</a:t>
            </a:r>
            <a:r>
              <a:rPr lang="tr-TR" dirty="0"/>
              <a:t> çok beğendim.</a:t>
            </a:r>
          </a:p>
          <a:p>
            <a:r>
              <a:rPr lang="tr-TR" b="1" dirty="0" smtClean="0"/>
              <a:t>C)</a:t>
            </a:r>
            <a:r>
              <a:rPr lang="tr-TR" u="sng" dirty="0" smtClean="0"/>
              <a:t>Aklı</a:t>
            </a:r>
            <a:r>
              <a:rPr lang="tr-TR" dirty="0"/>
              <a:t> bugünlerde çok karışık.</a:t>
            </a:r>
          </a:p>
          <a:p>
            <a:r>
              <a:rPr lang="tr-TR" b="1" dirty="0" smtClean="0"/>
              <a:t>D)</a:t>
            </a:r>
            <a:r>
              <a:rPr lang="tr-TR" u="sng" dirty="0" smtClean="0"/>
              <a:t>Kitabı</a:t>
            </a:r>
            <a:r>
              <a:rPr lang="tr-TR" dirty="0"/>
              <a:t> hemen okumuş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81655020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Raptiye">
  <a:themeElements>
    <a:clrScheme name="Hava Akımı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Raptiye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aptiy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57</TotalTime>
  <Words>361</Words>
  <PresentationFormat>Ekran Gösterisi (4:3)</PresentationFormat>
  <Paragraphs>90</Paragraphs>
  <Slides>33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33</vt:i4>
      </vt:variant>
    </vt:vector>
  </HeadingPairs>
  <TitlesOfParts>
    <vt:vector size="34" baseType="lpstr">
      <vt:lpstr>Raptiye</vt:lpstr>
      <vt:lpstr>BİÇİM BİLGİSİ</vt:lpstr>
      <vt:lpstr>Slayt 2</vt:lpstr>
      <vt:lpstr>KÖKLER</vt:lpstr>
      <vt:lpstr>Slayt 4</vt:lpstr>
      <vt:lpstr>Slayt 5</vt:lpstr>
      <vt:lpstr>Slayt 6</vt:lpstr>
      <vt:lpstr>EKLER</vt:lpstr>
      <vt:lpstr>Slayt 8</vt:lpstr>
      <vt:lpstr>Slayt 9</vt:lpstr>
      <vt:lpstr>Slayt 10</vt:lpstr>
      <vt:lpstr>Slayt 11</vt:lpstr>
      <vt:lpstr>Slayt 12</vt:lpstr>
      <vt:lpstr>İSİMDE YAPI</vt:lpstr>
      <vt:lpstr>Slayt 14</vt:lpstr>
      <vt:lpstr>Slayt 15</vt:lpstr>
      <vt:lpstr>Slayt 16</vt:lpstr>
      <vt:lpstr>Slayt 17</vt:lpstr>
      <vt:lpstr>Slayt 18</vt:lpstr>
      <vt:lpstr>ZAMİRLER</vt:lpstr>
      <vt:lpstr>Slayt 20</vt:lpstr>
      <vt:lpstr>Slayt 21</vt:lpstr>
      <vt:lpstr>Slayt 22</vt:lpstr>
      <vt:lpstr>Slayt 23</vt:lpstr>
      <vt:lpstr>SIFATLAR</vt:lpstr>
      <vt:lpstr>Slayt 25</vt:lpstr>
      <vt:lpstr>Slayt 26</vt:lpstr>
      <vt:lpstr>Slayt 27</vt:lpstr>
      <vt:lpstr>SES BİLGİSİ</vt:lpstr>
      <vt:lpstr>Slayt 29</vt:lpstr>
      <vt:lpstr>Slayt 30</vt:lpstr>
      <vt:lpstr>Slayt 31</vt:lpstr>
      <vt:lpstr>Slayt 32</vt:lpstr>
      <vt:lpstr>Slayt 33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2018-03-03T15:43:38Z</dcterms:created>
  <dcterms:modified xsi:type="dcterms:W3CDTF">2018-12-09T10:33:03Z</dcterms:modified>
  <cp:category>https://www.sorubak.com</cp:category>
</cp:coreProperties>
</file>