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89" r:id="rId9"/>
    <p:sldId id="263" r:id="rId10"/>
    <p:sldId id="264" r:id="rId11"/>
    <p:sldId id="290" r:id="rId12"/>
    <p:sldId id="265" r:id="rId13"/>
    <p:sldId id="266" r:id="rId14"/>
    <p:sldId id="267" r:id="rId15"/>
    <p:sldId id="268" r:id="rId16"/>
    <p:sldId id="269" r:id="rId17"/>
    <p:sldId id="338" r:id="rId18"/>
    <p:sldId id="339" r:id="rId19"/>
    <p:sldId id="340" r:id="rId20"/>
    <p:sldId id="342" r:id="rId21"/>
    <p:sldId id="341" r:id="rId22"/>
    <p:sldId id="343" r:id="rId23"/>
    <p:sldId id="345" r:id="rId24"/>
    <p:sldId id="346" r:id="rId25"/>
    <p:sldId id="347" r:id="rId26"/>
    <p:sldId id="270" r:id="rId27"/>
    <p:sldId id="271" r:id="rId28"/>
    <p:sldId id="272" r:id="rId29"/>
    <p:sldId id="273" r:id="rId30"/>
    <p:sldId id="283" r:id="rId31"/>
    <p:sldId id="274" r:id="rId32"/>
    <p:sldId id="282" r:id="rId33"/>
    <p:sldId id="275" r:id="rId34"/>
    <p:sldId id="284" r:id="rId35"/>
    <p:sldId id="276" r:id="rId36"/>
    <p:sldId id="277" r:id="rId37"/>
    <p:sldId id="285" r:id="rId38"/>
    <p:sldId id="278" r:id="rId39"/>
    <p:sldId id="279" r:id="rId40"/>
    <p:sldId id="286" r:id="rId41"/>
    <p:sldId id="348" r:id="rId42"/>
    <p:sldId id="280" r:id="rId43"/>
    <p:sldId id="287" r:id="rId44"/>
    <p:sldId id="349" r:id="rId45"/>
    <p:sldId id="281" r:id="rId46"/>
    <p:sldId id="288" r:id="rId47"/>
    <p:sldId id="357" r:id="rId48"/>
    <p:sldId id="358" r:id="rId49"/>
    <p:sldId id="351" r:id="rId50"/>
    <p:sldId id="352" r:id="rId51"/>
    <p:sldId id="353" r:id="rId52"/>
    <p:sldId id="354" r:id="rId53"/>
    <p:sldId id="291" r:id="rId54"/>
    <p:sldId id="355" r:id="rId55"/>
    <p:sldId id="292" r:id="rId56"/>
    <p:sldId id="356" r:id="rId57"/>
    <p:sldId id="293" r:id="rId58"/>
    <p:sldId id="297" r:id="rId59"/>
    <p:sldId id="294" r:id="rId60"/>
    <p:sldId id="298" r:id="rId61"/>
    <p:sldId id="295" r:id="rId62"/>
    <p:sldId id="308" r:id="rId63"/>
    <p:sldId id="296" r:id="rId64"/>
    <p:sldId id="299" r:id="rId65"/>
    <p:sldId id="300" r:id="rId66"/>
    <p:sldId id="301" r:id="rId67"/>
    <p:sldId id="309" r:id="rId68"/>
    <p:sldId id="304" r:id="rId69"/>
    <p:sldId id="302" r:id="rId70"/>
    <p:sldId id="303" r:id="rId71"/>
    <p:sldId id="305" r:id="rId72"/>
    <p:sldId id="310" r:id="rId73"/>
    <p:sldId id="306" r:id="rId74"/>
    <p:sldId id="307" r:id="rId75"/>
    <p:sldId id="311" r:id="rId76"/>
    <p:sldId id="312" r:id="rId77"/>
    <p:sldId id="313" r:id="rId78"/>
    <p:sldId id="314" r:id="rId79"/>
    <p:sldId id="315" r:id="rId80"/>
    <p:sldId id="316" r:id="rId81"/>
    <p:sldId id="317" r:id="rId82"/>
    <p:sldId id="318" r:id="rId83"/>
    <p:sldId id="324" r:id="rId84"/>
    <p:sldId id="319" r:id="rId85"/>
    <p:sldId id="320" r:id="rId86"/>
    <p:sldId id="323" r:id="rId87"/>
    <p:sldId id="321" r:id="rId88"/>
    <p:sldId id="322" r:id="rId89"/>
    <p:sldId id="325" r:id="rId90"/>
    <p:sldId id="326" r:id="rId91"/>
    <p:sldId id="327" r:id="rId92"/>
    <p:sldId id="329" r:id="rId93"/>
    <p:sldId id="328" r:id="rId94"/>
    <p:sldId id="330" r:id="rId95"/>
    <p:sldId id="332" r:id="rId96"/>
    <p:sldId id="331" r:id="rId97"/>
    <p:sldId id="333" r:id="rId98"/>
    <p:sldId id="336" r:id="rId99"/>
    <p:sldId id="334" r:id="rId100"/>
    <p:sldId id="337" r:id="rId101"/>
    <p:sldId id="335" r:id="rId102"/>
    <p:sldId id="344" r:id="rId10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67" d="100"/>
          <a:sy n="67" d="100"/>
        </p:scale>
        <p:origin x="-71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16" name="15 Slayt Numarası Yer Tutucusu"/>
          <p:cNvSpPr>
            <a:spLocks noGrp="1"/>
          </p:cNvSpPr>
          <p:nvPr>
            <p:ph type="sldNum" sz="quarter" idx="11"/>
          </p:nvPr>
        </p:nvSpPr>
        <p:spPr/>
        <p:txBody>
          <a:bodyPr/>
          <a:lstStyle/>
          <a:p>
            <a:fld id="{1E8DFD06-1109-44F1-AE72-6C07CB7C05FB}"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009DA520-C592-48EC-AA54-6460500ED325}" type="datetimeFigureOut">
              <a:rPr lang="tr-TR" smtClean="0"/>
              <a:pPr/>
              <a:t>16/10/2018</a:t>
            </a:fld>
            <a:endParaRPr lang="tr-TR"/>
          </a:p>
        </p:txBody>
      </p:sp>
      <p:sp>
        <p:nvSpPr>
          <p:cNvPr id="15" name="14 Slayt Numarası Yer Tutucusu"/>
          <p:cNvSpPr>
            <a:spLocks noGrp="1"/>
          </p:cNvSpPr>
          <p:nvPr>
            <p:ph type="sldNum" sz="quarter" idx="15"/>
          </p:nvPr>
        </p:nvSpPr>
        <p:spPr/>
        <p:txBody>
          <a:bodyPr/>
          <a:lstStyle>
            <a:lvl1pPr algn="ctr">
              <a:defRPr/>
            </a:lvl1pPr>
          </a:lstStyle>
          <a:p>
            <a:fld id="{1E8DFD06-1109-44F1-AE72-6C07CB7C05FB}"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009DA520-C592-48EC-AA54-6460500ED325}" type="datetimeFigureOut">
              <a:rPr lang="tr-TR" smtClean="0"/>
              <a:pPr/>
              <a:t>16/10/2018</a:t>
            </a:fld>
            <a:endParaRPr lang="tr-TR"/>
          </a:p>
        </p:txBody>
      </p:sp>
      <p:sp>
        <p:nvSpPr>
          <p:cNvPr id="9" name="8 Slayt Numarası Yer Tutucusu"/>
          <p:cNvSpPr>
            <a:spLocks noGrp="1"/>
          </p:cNvSpPr>
          <p:nvPr>
            <p:ph type="sldNum" sz="quarter" idx="15"/>
          </p:nvPr>
        </p:nvSpPr>
        <p:spPr/>
        <p:txBody>
          <a:bodyPr/>
          <a:lstStyle/>
          <a:p>
            <a:fld id="{1E8DFD06-1109-44F1-AE72-6C07CB7C05FB}"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009DA520-C592-48EC-AA54-6460500ED325}" type="datetimeFigureOut">
              <a:rPr lang="tr-TR" smtClean="0"/>
              <a:pPr/>
              <a:t>16/10/2018</a:t>
            </a:fld>
            <a:endParaRPr lang="tr-TR"/>
          </a:p>
        </p:txBody>
      </p:sp>
      <p:sp>
        <p:nvSpPr>
          <p:cNvPr id="9" name="8 Slayt Numarası Yer Tutucusu"/>
          <p:cNvSpPr>
            <a:spLocks noGrp="1"/>
          </p:cNvSpPr>
          <p:nvPr>
            <p:ph type="sldNum" sz="quarter" idx="11"/>
          </p:nvPr>
        </p:nvSpPr>
        <p:spPr/>
        <p:txBody>
          <a:bodyPr/>
          <a:lstStyle/>
          <a:p>
            <a:fld id="{1E8DFD06-1109-44F1-AE72-6C07CB7C05FB}"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09DA520-C592-48EC-AA54-6460500ED325}" type="datetimeFigureOut">
              <a:rPr lang="tr-TR" smtClean="0"/>
              <a:pPr/>
              <a:t>16/10/2018</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E8DFD06-1109-44F1-AE72-6C07CB7C05FB}"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google.com.tr/url?sa=i&amp;source=images&amp;cd=&amp;cad=rja&amp;uact=8&amp;docid=CG8cAFG48Ry1yM&amp;tbnid=HzflXywaaVC-IM&amp;ved=0CAgQjRw&amp;url=http://www.sosyalbilgilerin.com/kesir-olcek-cizgi-olcege-nasil-cevrilir/&amp;ei=47H4U5O0Lqfo7AbdrIHoBg&amp;psig=AFQjCNHILjAl-ajINLQqvARJSoUMCwqtKQ&amp;ust=1408893795847722"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hyperlink" Target="http://3.bp.blogspot.com/-OhAsLMylMTg/U3scApEEBiI/AAAAAAAAAS4/4lNGJrKoj20/s1600/kesir+%C3%B6l%C3%A7ek.gif"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2.bp.blogspot.com/_xUy9RwzU8kA/SQh8G1_0UoI/AAAAAAAAAL4/r_PfNTZa1VI/s1600-h/%C3%A7izik+%C3%B6l%C3%A7ek.JPG"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tr/url?sa=i&amp;source=images&amp;cd=&amp;cad=rja&amp;uact=8&amp;ved=0CAgQjRw&amp;url=http://www.kavga.net/karasal-iklim-bitki-ortusu/&amp;ei=Akg9VI65IYfMyAPY2YGQAw&amp;psig=AFQjCNHn9hxfaKNp9qEy4pqRQKxpcl4_Wg&amp;ust=1413388674640440"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tr/url?sa=i&amp;rct=j&amp;q=&amp;esrc=s&amp;source=images&amp;cd=&amp;cad=rja&amp;uact=8&amp;ved=0CAcQjRw&amp;url=http://www.sinop.tv/sinop-iklimi.html&amp;ei=vkg9VN_XG4X2OoP2gOgF&amp;bvm=bv.77412846,d.bGQ&amp;psig=AFQjCNGojtm6uJkrBKYl4ENUf20EZcJF5A&amp;ust=1413388845934443"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tr/url?sa=i&amp;rct=j&amp;q=&amp;esrc=s&amp;source=images&amp;cd=&amp;cad=rja&amp;uact=8&amp;ved=0CAcQjRw&amp;url=http://www.kavga.net/akdeniz-iklimi-ile-ilgili-gorseller/&amp;ei=hUk9VJfNGYmwPPiQgZAN&amp;bvm=bv.77412846,d.bGQ&amp;psig=AFQjCNE3GApSSFyjTt-JxqPb7EEDldVPAw&amp;ust=1413389042693796" TargetMode="Externa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tr/url?sa=i&amp;source=images&amp;cd=&amp;cad=rja&amp;uact=8&amp;ved=0CAgQjRw&amp;url=http://www.bilgiustam.com/eskimolar-kimdir-ve-ozellikleri-nelerdir/&amp;ei=3Uk9VOL2KejNygPlgoDgCw&amp;psig=AFQjCNHB4wRXeAeLmHRHhTl_tHGVkkeDBQ&amp;ust=1413389149764007" TargetMode="Externa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hyperlink" Target="https://www.google.com.tr/imgres?imgurl&amp;imgrefurl=http://tr.wikipedia.org/wiki/Eskimo_halklar%C4%B1&amp;h=0&amp;w=0&amp;tbnid=xjuo5KYsgTFIwM&amp;zoom=1&amp;tbnh=185&amp;tbnw=273&amp;docid=1FsipQXWmUlrYM&amp;tbm=isch&amp;ei=CUo9VPX1DImQPcnogLAL&amp;ved=0CAcQsCUoAQ"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tr/url?sa=i&amp;rct=j&amp;q=&amp;esrc=s&amp;source=images&amp;cd=&amp;cad=rja&amp;uact=8&amp;ved=0CAcQjRw&amp;url=http://www.baktabul.net/cografya/73312-turkiyede-col-iklimi-varmi.html&amp;ei=X0o9VNDRB4vqOJjYgOAD&amp;psig=AFQjCNFq2Rggk6klUa_MWW0SB4cYdqoXwg&amp;ust=1413389266975962" TargetMode="External"/><Relationship Id="rId1"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hyperlink" Target="http://www.google.com.tr/url?sa=i&amp;source=images&amp;cd=&amp;cad=rja&amp;uact=8&amp;ved=0CAgQjRw&amp;url=http://denizkorsan2010.blogspot.com/&amp;ei=j0o9VOCSNOG6ygO_poKwCg&amp;psig=AFQjCNEVcfnD1Tdu7YJtwPHhSEjTmzv01Q&amp;ust=1413389327944497"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CAcQjRw&amp;url=http://www.onlinesunu.com/9-sinif-cografya-iklim-zenginligi/slayt47-9-sinif-kutup-iklimi-bitki-ortusu/&amp;ei=6Uo9VPGiFIOwPP-XgcAB&amp;psig=AFQjCNHTXxBI-OXAbIZO3FcdbqXjDe-PeA&amp;ust=1413389384629639" TargetMode="External"/><Relationship Id="rId2" Type="http://schemas.openxmlformats.org/officeDocument/2006/relationships/hyperlink" Target="http://www.google.com.tr/url?sa=i&amp;rct=j&amp;q=&amp;esrc=s&amp;source=images&amp;cd=&amp;cad=rja&amp;uact=8&amp;ved=0CAcQjRw&amp;url=http://net-bilgiler.blogcu.com/kutup-iklimi-nin-ozellikleri-nedir/13472542&amp;ei=z0o9VLrDGse9Pf3_gNgP&amp;psig=AFQjCNHTXxBI-OXAbIZO3FcdbqXjDe-PeA&amp;ust=1413389384629639" TargetMode="External"/><Relationship Id="rId1" Type="http://schemas.openxmlformats.org/officeDocument/2006/relationships/slideLayout" Target="../slideLayouts/slideLayout5.xml"/><Relationship Id="rId5" Type="http://schemas.openxmlformats.org/officeDocument/2006/relationships/image" Target="../media/image26.jpeg"/><Relationship Id="rId4" Type="http://schemas.openxmlformats.org/officeDocument/2006/relationships/hyperlink" Target="http://www.onlinesunu.com/9-sinif-cografya-iklim-zenginligi/slayt48-9-sinif-tundra-iklimi/"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buzlu.org/images/2007/07/kutuplarda-hayat.jpg" TargetMode="External"/><Relationship Id="rId2" Type="http://schemas.openxmlformats.org/officeDocument/2006/relationships/hyperlink" Target="http://www.google.com.tr/url?sa=i&amp;rct=j&amp;q=&amp;esrc=s&amp;source=images&amp;cd=&amp;cad=rja&amp;uact=8&amp;ved=0CAcQjRw&amp;url=http://www.buzlu.org/kutuplarda-hayat/&amp;ei=jH0-VIyoNMqwPPrIgJAN&amp;bvm=bv.77412846,d.bGQ&amp;psig=AFQjCNEJhzXjpkYfb4ydCm06kqdCmXu92A&amp;ust=1413467902953492" TargetMode="Externa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hyperlink" Target="http://www.google.com.tr/url?sa=i&amp;rct=j&amp;q=&amp;esrc=s&amp;source=images&amp;cd=&amp;cad=rja&amp;uact=8&amp;ved=0CAcQjRw&amp;url=http://www.webhatti.com/forum/konu/kutuplarda-yasam-bir-baskadir.442258/&amp;ei=FH4-VLWpL8XJPZKEgZgG&amp;psig=AFQjCNEJhzXjpkYfb4ydCm06kqdCmXu92A&amp;ust=1413467902953492" TargetMode="External"/><Relationship Id="rId4" Type="http://schemas.openxmlformats.org/officeDocument/2006/relationships/image" Target="../media/image2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tr/url?sa=i&amp;source=images&amp;cd=&amp;cad=rja&amp;uact=8&amp;ved=0CAgQjRw&amp;url=http://www.gundemturkiye.com/tarih/uygarlik-tarihi/tarih-oncesi-devirler-ve-bu-devirlerin-yasam-kosullari.html&amp;ei=3oA-VJD5A4LLygP-zoKoDw&amp;psig=AFQjCNGFlZtDRzNFYHg8AOv6mBOkeFbZBw&amp;ust=1413468766201773" TargetMode="External"/><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hyperlink" Target="http://www.google.com.tr/url?sa=i&amp;source=images&amp;cd=&amp;cad=rja&amp;uact=8&amp;ved=0CAgQjRw&amp;url=http://arsiv.ntvmsnbc.com/news/475312.asp&amp;ei=_4A-VMiEK6XaywO6tYGYAg&amp;psig=AFQjCNFKj-tdl4zSfP6Tzp6rd0CjEyqj9A&amp;ust=1413468799801208" TargetMode="External"/></Relationships>
</file>

<file path=ppt/slides/_rels/slide52.xml.rels><?xml version="1.0" encoding="UTF-8" standalone="yes"?>
<Relationships xmlns="http://schemas.openxmlformats.org/package/2006/relationships"><Relationship Id="rId2" Type="http://schemas.openxmlformats.org/officeDocument/2006/relationships/hyperlink" Target="http://tr.wikipedia.org/wiki/%C3%87a%C4%9F_(zaman)"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google.com.tr/url?sa=i&amp;rct=j&amp;q=&amp;esrc=s&amp;source=images&amp;cd=&amp;cad=rja&amp;uact=8&amp;ved=0CAcQjRw&amp;url=http://www.muhteva.com/tarih-oncesi-devirlerin-bolumleri-t278695.html&amp;ei=H4I-VKqIBIj6PMeEgNgN&amp;bvm=bv.77412846,d.bGQ&amp;psig=AFQjCNHimd-fgAwxQb8vKtmtyPKYr2HIfQ&amp;ust=1413469039385033"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com.tr/url?sa=i&amp;source=images&amp;cd=&amp;cad=rja&amp;uact=8&amp;ved=0CAgQjRw&amp;url=http://www.forumasel.com/antika-ve-tarihi-eser/376668-sumerler-tarihi-eserleri-ile-ilgili-gorseller.html&amp;ei=VIc-VIyDOYW_ygO5uILoDg&amp;psig=AFQjCNEFyfABOS69-1eSAtdm74aeiEVRDQ&amp;ust=1413470421025915"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http://4.bp.blogspot.com/_fkP-96IqKsc/R_9G8-dDavI/AAAAAAAAABQ/1psziINRm1k/s1600-h/tekerlek-t.gif" TargetMode="External"/><Relationship Id="rId2" Type="http://schemas.openxmlformats.org/officeDocument/2006/relationships/hyperlink" Target="http://www.google.com.tr/url?sa=i&amp;rct=j&amp;q=&amp;esrc=s&amp;source=images&amp;cd=&amp;cad=rja&amp;uact=8&amp;ved=0CAcQjRw&amp;url=http://www.forumasel.com/komik-ve-garip-resimler/23922-nokianin-nasil-bir-numarali-telefon-ureticisi-oldugunu-merak-ettinizmi.html&amp;ei=NE89VK9bwdU8xv-BuAs&amp;bvm=bv.77412846,d.bGQ&amp;psig=AFQjCNG2md_-ALgGVaMFX-zNvpGlPo5S-w&amp;ust=1413390511403522" TargetMode="External"/><Relationship Id="rId1" Type="http://schemas.openxmlformats.org/officeDocument/2006/relationships/slideLayout" Target="../slideLayouts/slideLayout7.xml"/><Relationship Id="rId4" Type="http://schemas.openxmlformats.org/officeDocument/2006/relationships/image" Target="../media/image39.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ww.google.com.tr/url?sa=i&amp;rct=j&amp;q=&amp;esrc=s&amp;source=images&amp;cd=&amp;cad=rja&amp;uact=8&amp;ved=0CAcQjRw&amp;url=http://ispircermeli.blogspot.com/p/cermelide-agriculture.html&amp;ei=z089VOMkiL484ZSB4Ao&amp;bvm=bv.77412846,d.bGQ&amp;psig=AFQjCNHEnOT60lHEVn-8TV2wj9lUYSSJGg&amp;ust=1413390657502983"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tr/url?sa=i&amp;source=images&amp;cd=&amp;cad=rja&amp;uact=8&amp;ved=0CAgQjRw&amp;url=http://gilgamis-destani.bunedir.org/zresimgoster.php?yazi=gilgamis-destani&amp;resimid=3608&amp;ei=zVA9VJ1igZ_KA7r2gcAP&amp;psig=AFQjCNEcGspVxX-oappa_INGop80Vtybsw&amp;ust=1413390925080495" TargetMode="Externa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google.com.tr/url?sa=i&amp;source=images&amp;cd=&amp;cad=rja&amp;uact=8&amp;ved=0CAgQjRw&amp;url=http://www.forumasel.com/harita-kadastro/383995-babil-kralligi-haritasi.html&amp;ei=1FM9VIbSOKS6ygPisoLQCA&amp;psig=AFQjCNHpyGN3i6nN8ZSQ8FIpv1APL1PLRw&amp;ust=1413391701028680" TargetMode="Externa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google.com.tr/url?sa=i&amp;source=images&amp;cd=&amp;cad=rja&amp;uact=8&amp;ved=0CAgQjRw&amp;url=http://tr.wikipedia.org/wiki/Babil&amp;ei=o1E9VNn1KIjMyAOo54DACw&amp;psig=AFQjCNFns9d5y50EbcQAQzYOxNI2uceEqg&amp;ust=1413391139736229"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www.manzara.gen.tr/w1/Tam-G&#252;ne&#351;-tutulmas&#305;.jpg" TargetMode="External"/><Relationship Id="rId2" Type="http://schemas.openxmlformats.org/officeDocument/2006/relationships/hyperlink" Target="http://www.google.com.tr/url?sa=i&amp;rct=j&amp;q=&amp;esrc=s&amp;source=images&amp;cd=&amp;cad=rja&amp;uact=8&amp;ved=0CAcQjRw&amp;url=http://eitimciyiz.blogspot.com/2013/05/isik-ve-ses-konu-anlatimlari.html&amp;ei=_lE9VN85wuA41_eAyAs&amp;psig=AFQjCNGbZInCELxwRDq80U7UDsZb-6YIbQ&amp;ust=1413391194963880" TargetMode="Externa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hyperlink" Target="http://1.bp.blogspot.com/-mlOuyRHawlY/UKPi7blX8aI/AAAAAAAADFY/qDW7R_-dhfc/s1600/100115-+tayland+gunes+tutulmas%C4%B1.hmedium.jpg" TargetMode="External"/><Relationship Id="rId4" Type="http://schemas.openxmlformats.org/officeDocument/2006/relationships/image" Target="../media/image4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www.google.com.tr/url?sa=i&amp;source=images&amp;cd=&amp;cad=rja&amp;uact=8&amp;ved=0CAgQjRw&amp;url=http://www.egitimnerede.com/haberler/dunyanin-ilk-kutuphanesi-anadoluda-kuruldu/8022/&amp;ei=IlM9VJygI6S6ygPisoLQCA&amp;psig=AFQjCNF51aYUWMjCMTag6PWI_b3nnKYCKA&amp;ust=1413391522629774"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www.google.com.tr/url?sa=i&amp;source=images&amp;cd=&amp;cad=rja&amp;uact=8&amp;ved=0CAgQjRw&amp;url=http://www.dersteknik.com/2012/03/frigler-mo-750-mo-600-6snf-sosyal.html&amp;ei=CV49VIHLPKKBywP794Ag&amp;psig=AFQjCNFnC1sbZWcPRtCj8wllxJPgp0tuCA&amp;ust=1413394314081561" TargetMode="Externa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CAcQjRw&amp;url=http://www.hisse.net/forum/showthread.php?t=3287&amp;page=695&amp;ei=X109VLq8E87XPdzBgJgC&amp;psig=AFQjCNHzJqX4rIN8kuG6rMsPwrwwrhLucA&amp;ust=1413394072741477" TargetMode="External"/><Relationship Id="rId2" Type="http://schemas.openxmlformats.org/officeDocument/2006/relationships/hyperlink" Target="http://www.google.com.tr/url?sa=i&amp;rct=j&amp;q=&amp;esrc=s&amp;source=images&amp;cd=&amp;cad=rja&amp;uact=8&amp;ved=0CAcQjRw&amp;url=http://karikakup.blogspot.com/2010/12/hayvanclk.html&amp;ei=HF09VJmOHs3bPbzlgVg&amp;psig=AFQjCNHzJqX4rIN8kuG6rMsPwrwwrhLucA&amp;ust=1413394072741477" TargetMode="External"/><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www.google.com.tr/url?sa=i&amp;source=images&amp;cd=&amp;cad=rja&amp;uact=8&amp;ved=0CAgQjRw&amp;url=http://www.sosyalbilgiler.biz/forum/yeryuzunde-yasam/lidyalilar-haritasi/&amp;ei=0F49VKucOOP4yQP63IDYDQ&amp;psig=AFQjCNHG9QJFw4rYhq91FVxsG9j7Sq-SPg&amp;ust=1413394513004980" TargetMode="Externa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hyperlink" Target="http://www.forumancientcoins.com/Coins/12096q00.jpg"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251520" y="1928802"/>
            <a:ext cx="8640960" cy="2857520"/>
          </a:xfrm>
        </p:spPr>
        <p:txBody>
          <a:bodyPr>
            <a:noAutofit/>
          </a:bodyPr>
          <a:lstStyle/>
          <a:p>
            <a:r>
              <a:rPr lang="tr-TR" sz="5400" dirty="0" smtClean="0">
                <a:solidFill>
                  <a:srgbClr val="FFFF00"/>
                </a:solidFill>
                <a:effectLst>
                  <a:outerShdw blurRad="38100" dist="38100" dir="2700000" algn="tl">
                    <a:srgbClr val="000000">
                      <a:alpha val="43137"/>
                    </a:srgbClr>
                  </a:outerShdw>
                </a:effectLst>
                <a:latin typeface="Comic Sans MS" pitchFamily="66" charset="0"/>
              </a:rPr>
              <a:t>II.ünite</a:t>
            </a:r>
          </a:p>
          <a:p>
            <a:r>
              <a:rPr lang="tr-TR" sz="5400" dirty="0" smtClean="0">
                <a:solidFill>
                  <a:srgbClr val="FFFF00"/>
                </a:solidFill>
                <a:effectLst>
                  <a:outerShdw blurRad="38100" dist="38100" dir="2700000" algn="tl">
                    <a:srgbClr val="000000">
                      <a:alpha val="43137"/>
                    </a:srgbClr>
                  </a:outerShdw>
                </a:effectLst>
                <a:latin typeface="Comic Sans MS" pitchFamily="66" charset="0"/>
              </a:rPr>
              <a:t>YERYÜZÜNDE YAŞAM YAŞAM</a:t>
            </a:r>
          </a:p>
          <a:p>
            <a:r>
              <a:rPr lang="tr-TR" sz="5400" dirty="0" smtClean="0">
                <a:solidFill>
                  <a:srgbClr val="002060"/>
                </a:solidFill>
                <a:effectLst>
                  <a:outerShdw blurRad="38100" dist="38100" dir="2700000" algn="tl">
                    <a:srgbClr val="000000">
                      <a:alpha val="43137"/>
                    </a:srgbClr>
                  </a:outerShdw>
                </a:effectLst>
                <a:latin typeface="Comic Sans MS" pitchFamily="66" charset="0"/>
              </a:rPr>
              <a:t>Cihat DEMİR</a:t>
            </a:r>
            <a:endParaRPr lang="tr-TR" sz="5400" dirty="0">
              <a:solidFill>
                <a:srgbClr val="002060"/>
              </a:solidFill>
              <a:effectLst>
                <a:outerShdw blurRad="38100" dist="38100" dir="2700000" algn="tl">
                  <a:srgbClr val="000000">
                    <a:alpha val="43137"/>
                  </a:srgbClr>
                </a:outerShdw>
              </a:effectLst>
              <a:latin typeface="Comic Sans MS" pitchFamily="66" charset="0"/>
            </a:endParaRPr>
          </a:p>
        </p:txBody>
      </p:sp>
      <p:sp>
        <p:nvSpPr>
          <p:cNvPr id="2" name="1 Başlık"/>
          <p:cNvSpPr>
            <a:spLocks noGrp="1"/>
          </p:cNvSpPr>
          <p:nvPr>
            <p:ph type="ctrTitle"/>
          </p:nvPr>
        </p:nvSpPr>
        <p:spPr>
          <a:xfrm>
            <a:off x="685800" y="188641"/>
            <a:ext cx="7772400" cy="1811599"/>
          </a:xfrm>
        </p:spPr>
        <p:txBody>
          <a:bodyPr>
            <a:normAutofit/>
          </a:bodyPr>
          <a:lstStyle/>
          <a:p>
            <a:r>
              <a:rPr lang="tr-TR" sz="5400" dirty="0" smtClean="0">
                <a:solidFill>
                  <a:schemeClr val="bg1"/>
                </a:solidFill>
                <a:effectLst>
                  <a:outerShdw blurRad="38100" dist="38100" dir="2700000" algn="tl">
                    <a:srgbClr val="000000">
                      <a:alpha val="43137"/>
                    </a:srgbClr>
                  </a:outerShdw>
                </a:effectLst>
                <a:latin typeface="Comic Sans MS" pitchFamily="66" charset="0"/>
              </a:rPr>
              <a:t>6.SINIF SOSYAL BİLGİLER </a:t>
            </a:r>
            <a:endParaRPr lang="tr-TR" sz="5400" dirty="0">
              <a:solidFill>
                <a:schemeClr val="bg1"/>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0"/>
            <a:ext cx="8856984" cy="6740307"/>
          </a:xfrm>
          <a:prstGeom prst="rect">
            <a:avLst/>
          </a:prstGeom>
        </p:spPr>
        <p:txBody>
          <a:bodyPr wrap="square">
            <a:spAutoFit/>
          </a:bodyPr>
          <a:lstStyle/>
          <a:p>
            <a:r>
              <a:rPr lang="tr-TR" sz="3600" b="1" dirty="0">
                <a:solidFill>
                  <a:srgbClr val="C00000"/>
                </a:solidFill>
                <a:latin typeface="Comic Sans MS" pitchFamily="66" charset="0"/>
              </a:rPr>
              <a:t>Meridyenler</a:t>
            </a:r>
            <a:r>
              <a:rPr lang="tr-TR" sz="3600" dirty="0">
                <a:latin typeface="Comic Sans MS" pitchFamily="66" charset="0"/>
              </a:rPr>
              <a:t/>
            </a:r>
            <a:br>
              <a:rPr lang="tr-TR" sz="3600" dirty="0">
                <a:latin typeface="Comic Sans MS" pitchFamily="66" charset="0"/>
              </a:rPr>
            </a:br>
            <a:r>
              <a:rPr lang="tr-TR" sz="3600" dirty="0">
                <a:latin typeface="Comic Sans MS" pitchFamily="66" charset="0"/>
              </a:rPr>
              <a:t>Kuzeyden güneye kutuplar arasında uzanan</a:t>
            </a:r>
            <a:br>
              <a:rPr lang="tr-TR" sz="3600" dirty="0">
                <a:latin typeface="Comic Sans MS" pitchFamily="66" charset="0"/>
              </a:rPr>
            </a:br>
            <a:r>
              <a:rPr lang="tr-TR" sz="3600" dirty="0">
                <a:latin typeface="Comic Sans MS" pitchFamily="66" charset="0"/>
              </a:rPr>
              <a:t>Çizgiler meridyen yaylarıdır. </a:t>
            </a:r>
            <a:r>
              <a:rPr lang="tr-TR" sz="3600" dirty="0" err="1">
                <a:latin typeface="Comic Sans MS" pitchFamily="66" charset="0"/>
              </a:rPr>
              <a:t>Ingilterenin</a:t>
            </a:r>
            <a:r>
              <a:rPr lang="tr-TR" sz="3600" dirty="0">
                <a:latin typeface="Comic Sans MS" pitchFamily="66" charset="0"/>
              </a:rPr>
              <a:t> </a:t>
            </a:r>
            <a:r>
              <a:rPr lang="tr-TR" sz="3600" dirty="0" err="1">
                <a:solidFill>
                  <a:srgbClr val="C00000"/>
                </a:solidFill>
                <a:latin typeface="Comic Sans MS" pitchFamily="66" charset="0"/>
              </a:rPr>
              <a:t>Greenwich</a:t>
            </a:r>
            <a:r>
              <a:rPr lang="tr-TR" sz="3600" dirty="0">
                <a:latin typeface="Comic Sans MS" pitchFamily="66" charset="0"/>
              </a:rPr>
              <a:t> gözlemevinden geçen meridyen,</a:t>
            </a:r>
            <a:br>
              <a:rPr lang="tr-TR" sz="3600" dirty="0">
                <a:latin typeface="Comic Sans MS" pitchFamily="66" charset="0"/>
              </a:rPr>
            </a:br>
            <a:r>
              <a:rPr lang="tr-TR" sz="3600" dirty="0">
                <a:latin typeface="Comic Sans MS" pitchFamily="66" charset="0"/>
              </a:rPr>
              <a:t>Başlangıç meridyeni kabul edilir. Başlangıç </a:t>
            </a:r>
            <a:br>
              <a:rPr lang="tr-TR" sz="3600" dirty="0">
                <a:latin typeface="Comic Sans MS" pitchFamily="66" charset="0"/>
              </a:rPr>
            </a:br>
            <a:r>
              <a:rPr lang="tr-TR" sz="3600" dirty="0">
                <a:solidFill>
                  <a:srgbClr val="C00000"/>
                </a:solidFill>
                <a:latin typeface="Comic Sans MS" pitchFamily="66" charset="0"/>
              </a:rPr>
              <a:t>Meridyeninin 180 doğusunda 180 batısında</a:t>
            </a:r>
            <a:br>
              <a:rPr lang="tr-TR" sz="3600" dirty="0">
                <a:solidFill>
                  <a:srgbClr val="C00000"/>
                </a:solidFill>
                <a:latin typeface="Comic Sans MS" pitchFamily="66" charset="0"/>
              </a:rPr>
            </a:br>
            <a:r>
              <a:rPr lang="tr-TR" sz="3600" dirty="0">
                <a:solidFill>
                  <a:srgbClr val="C00000"/>
                </a:solidFill>
                <a:latin typeface="Comic Sans MS" pitchFamily="66" charset="0"/>
              </a:rPr>
              <a:t>Olmak üzere toplam 360 meridyen vardır</a:t>
            </a:r>
            <a:r>
              <a:rPr lang="tr-TR" sz="3600" dirty="0">
                <a:latin typeface="Comic Sans MS" pitchFamily="66" charset="0"/>
              </a:rPr>
              <a: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definecim.com/images/tumulus_mezar/300px-Iskilip_Kaya_Mezarlari.JPG"/>
          <p:cNvPicPr>
            <a:picLocks noChangeAspect="1" noChangeArrowheads="1"/>
          </p:cNvPicPr>
          <p:nvPr/>
        </p:nvPicPr>
        <p:blipFill>
          <a:blip r:embed="rId2" cstate="print"/>
          <a:srcRect/>
          <a:stretch>
            <a:fillRect/>
          </a:stretch>
        </p:blipFill>
        <p:spPr bwMode="auto">
          <a:xfrm>
            <a:off x="467544" y="332656"/>
            <a:ext cx="8352928" cy="6264696"/>
          </a:xfrm>
          <a:prstGeom prst="rect">
            <a:avLst/>
          </a:prstGeom>
          <a:noFill/>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332656"/>
            <a:ext cx="8568952" cy="5632311"/>
          </a:xfrm>
          <a:prstGeom prst="rect">
            <a:avLst/>
          </a:prstGeom>
        </p:spPr>
        <p:txBody>
          <a:bodyPr wrap="square">
            <a:spAutoFit/>
          </a:bodyPr>
          <a:lstStyle/>
          <a:p>
            <a:r>
              <a:rPr lang="tr-TR" sz="4000" dirty="0" smtClean="0">
                <a:solidFill>
                  <a:schemeClr val="accent5">
                    <a:lumMod val="75000"/>
                  </a:schemeClr>
                </a:solidFill>
              </a:rPr>
              <a:t>Ülkemin dağlık ve kayalık olması,benim ve meslektaşlarımın bentler,barajlar ve sulama kanalları yapmasını gerektirdi.Yoksa sulak toprağı çok seven bağcılık ülkeme nasıl bu kadar kazanç getirecekti? Çiftçiler, tarım ürünlerinin çeşitliliğine katkı sağladığımız için bize teşekkür ediyorlar. Kralımız da durumdan çok memnun.</a:t>
            </a:r>
            <a:endParaRPr lang="tr-TR" sz="4000" dirty="0">
              <a:solidFill>
                <a:schemeClr val="accent5">
                  <a:lumMod val="75000"/>
                </a:schemeClr>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22313" y="2708921"/>
            <a:ext cx="7772400" cy="2160240"/>
          </a:xfrm>
        </p:spPr>
        <p:txBody>
          <a:bodyPr>
            <a:normAutofit fontScale="90000"/>
          </a:bodyPr>
          <a:lstStyle/>
          <a:p>
            <a:pPr algn="ctr"/>
            <a:r>
              <a:rPr lang="tr-TR" sz="8000" b="0" cap="none" dirty="0" smtClean="0">
                <a:solidFill>
                  <a:srgbClr val="FFFF00"/>
                </a:solidFill>
                <a:latin typeface="Comic Sans MS" pitchFamily="66" charset="0"/>
              </a:rPr>
              <a:t>Sosyal Bilgiler Öğretmeni</a:t>
            </a:r>
            <a:endParaRPr lang="tr-TR" sz="8000" b="0" cap="none" dirty="0">
              <a:solidFill>
                <a:srgbClr val="FFFF00"/>
              </a:solidFill>
              <a:latin typeface="Comic Sans MS" pitchFamily="66" charset="0"/>
            </a:endParaRPr>
          </a:p>
        </p:txBody>
      </p:sp>
      <p:sp>
        <p:nvSpPr>
          <p:cNvPr id="3" name="2 Metin Yer Tutucusu"/>
          <p:cNvSpPr>
            <a:spLocks noGrp="1"/>
          </p:cNvSpPr>
          <p:nvPr>
            <p:ph type="body" idx="1"/>
          </p:nvPr>
        </p:nvSpPr>
        <p:spPr>
          <a:xfrm>
            <a:off x="722313" y="620689"/>
            <a:ext cx="7772400" cy="1584175"/>
          </a:xfrm>
        </p:spPr>
        <p:txBody>
          <a:bodyPr>
            <a:normAutofit/>
          </a:bodyPr>
          <a:lstStyle/>
          <a:p>
            <a:pPr algn="ctr"/>
            <a:r>
              <a:rPr lang="tr-TR" sz="8000" dirty="0" smtClean="0">
                <a:solidFill>
                  <a:schemeClr val="accent2"/>
                </a:solidFill>
                <a:latin typeface="Comic Sans MS" pitchFamily="66" charset="0"/>
              </a:rPr>
              <a:t>Cihat DEMİR</a:t>
            </a:r>
            <a:endParaRPr lang="tr-TR" sz="8000" dirty="0">
              <a:solidFill>
                <a:schemeClr val="accent2"/>
              </a:solidFill>
              <a:latin typeface="Comic Sans MS"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ünyanın Kesiti"/>
          <p:cNvPicPr/>
          <p:nvPr/>
        </p:nvPicPr>
        <p:blipFill>
          <a:blip r:embed="rId2" cstate="print"/>
          <a:srcRect/>
          <a:stretch>
            <a:fillRect/>
          </a:stretch>
        </p:blipFill>
        <p:spPr bwMode="auto">
          <a:xfrm>
            <a:off x="251520" y="188640"/>
            <a:ext cx="8640959" cy="65527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856984" cy="5693866"/>
          </a:xfrm>
          <a:prstGeom prst="rect">
            <a:avLst/>
          </a:prstGeom>
        </p:spPr>
        <p:txBody>
          <a:bodyPr wrap="square">
            <a:spAutoFit/>
          </a:bodyPr>
          <a:lstStyle/>
          <a:p>
            <a:r>
              <a:rPr lang="tr-TR" sz="4000" b="1" dirty="0">
                <a:solidFill>
                  <a:srgbClr val="C00000"/>
                </a:solidFill>
                <a:latin typeface="Comic Sans MS" pitchFamily="66" charset="0"/>
              </a:rPr>
              <a:t>Meridyenlerin Özellikleri</a:t>
            </a:r>
            <a:r>
              <a:rPr lang="tr-TR" sz="4000" dirty="0">
                <a:latin typeface="Comic Sans MS" pitchFamily="66" charset="0"/>
              </a:rPr>
              <a:t/>
            </a:r>
            <a:br>
              <a:rPr lang="tr-TR" sz="4000" dirty="0">
                <a:latin typeface="Comic Sans MS" pitchFamily="66" charset="0"/>
              </a:rPr>
            </a:br>
            <a:r>
              <a:rPr lang="tr-TR" sz="4000" dirty="0">
                <a:latin typeface="Comic Sans MS" pitchFamily="66" charset="0"/>
              </a:rPr>
              <a:t>*Birer derece aralıklarla geçirilmişlerdir.</a:t>
            </a:r>
            <a:br>
              <a:rPr lang="tr-TR" sz="4000" dirty="0">
                <a:latin typeface="Comic Sans MS" pitchFamily="66" charset="0"/>
              </a:rPr>
            </a:br>
            <a:r>
              <a:rPr lang="tr-TR" sz="4000" dirty="0">
                <a:latin typeface="Comic Sans MS" pitchFamily="66" charset="0"/>
              </a:rPr>
              <a:t>*Ekvatoru ve paralelleri dik keserler.</a:t>
            </a:r>
            <a:br>
              <a:rPr lang="tr-TR" sz="4000" dirty="0">
                <a:latin typeface="Comic Sans MS" pitchFamily="66" charset="0"/>
              </a:rPr>
            </a:br>
            <a:r>
              <a:rPr lang="tr-TR" sz="4000" dirty="0">
                <a:latin typeface="Comic Sans MS" pitchFamily="66" charset="0"/>
              </a:rPr>
              <a:t>*</a:t>
            </a:r>
            <a:r>
              <a:rPr lang="tr-TR" sz="4000" dirty="0">
                <a:solidFill>
                  <a:srgbClr val="C00000"/>
                </a:solidFill>
                <a:latin typeface="Comic Sans MS" pitchFamily="66" charset="0"/>
              </a:rPr>
              <a:t>360 </a:t>
            </a:r>
            <a:r>
              <a:rPr lang="tr-TR" sz="4000" dirty="0">
                <a:latin typeface="Comic Sans MS" pitchFamily="66" charset="0"/>
              </a:rPr>
              <a:t>meridyen yayı bulunmaktadır.</a:t>
            </a:r>
            <a:br>
              <a:rPr lang="tr-TR" sz="4000" dirty="0">
                <a:latin typeface="Comic Sans MS" pitchFamily="66" charset="0"/>
              </a:rPr>
            </a:br>
            <a:r>
              <a:rPr lang="tr-TR" sz="4000" dirty="0">
                <a:latin typeface="Comic Sans MS" pitchFamily="66" charset="0"/>
              </a:rPr>
              <a:t>*Meridyen yayları eşit uzunluktadır.</a:t>
            </a:r>
            <a:br>
              <a:rPr lang="tr-TR" sz="4000" dirty="0">
                <a:latin typeface="Comic Sans MS" pitchFamily="66" charset="0"/>
              </a:rPr>
            </a:br>
            <a:r>
              <a:rPr lang="tr-TR" sz="4000" dirty="0">
                <a:latin typeface="Comic Sans MS" pitchFamily="66" charset="0"/>
              </a:rPr>
              <a:t>*Birbirini izleyen iki meridyen arasındaki zaman farkı </a:t>
            </a:r>
            <a:r>
              <a:rPr lang="tr-TR" sz="4000" dirty="0">
                <a:solidFill>
                  <a:srgbClr val="C00000"/>
                </a:solidFill>
                <a:latin typeface="Comic Sans MS" pitchFamily="66" charset="0"/>
              </a:rPr>
              <a:t>4</a:t>
            </a:r>
            <a:r>
              <a:rPr lang="tr-TR" sz="4000" dirty="0">
                <a:latin typeface="Comic Sans MS" pitchFamily="66" charset="0"/>
              </a:rPr>
              <a:t> dakika</a:t>
            </a:r>
            <a:r>
              <a:rPr lang="tr-TR" sz="4400" dirty="0"/>
              <a:t>dır</a:t>
            </a:r>
            <a:r>
              <a:rPr lang="tr-TR" dirty="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88640"/>
            <a:ext cx="8568952" cy="6186309"/>
          </a:xfrm>
          <a:prstGeom prst="rect">
            <a:avLst/>
          </a:prstGeom>
        </p:spPr>
        <p:txBody>
          <a:bodyPr wrap="square">
            <a:spAutoFit/>
          </a:bodyPr>
          <a:lstStyle/>
          <a:p>
            <a:r>
              <a:rPr lang="tr-TR" sz="3600" dirty="0">
                <a:latin typeface="Comic Sans MS" pitchFamily="66" charset="0"/>
              </a:rPr>
              <a:t>Yerküreye baktığımız zaman irili ufaklı kara parçalarının gelişigüzel </a:t>
            </a:r>
            <a:br>
              <a:rPr lang="tr-TR" sz="3600" dirty="0">
                <a:latin typeface="Comic Sans MS" pitchFamily="66" charset="0"/>
              </a:rPr>
            </a:br>
            <a:r>
              <a:rPr lang="tr-TR" sz="3600" dirty="0">
                <a:latin typeface="Comic Sans MS" pitchFamily="66" charset="0"/>
              </a:rPr>
              <a:t>Dağılmış olduğunu </a:t>
            </a:r>
            <a:r>
              <a:rPr lang="tr-TR" sz="3600" dirty="0">
                <a:solidFill>
                  <a:srgbClr val="C00000"/>
                </a:solidFill>
                <a:latin typeface="Comic Sans MS" pitchFamily="66" charset="0"/>
              </a:rPr>
              <a:t>görürüz.Karaların çok büyük olanlarına </a:t>
            </a:r>
            <a:r>
              <a:rPr lang="tr-TR" sz="3600" dirty="0">
                <a:solidFill>
                  <a:srgbClr val="FFFF00"/>
                </a:solidFill>
                <a:latin typeface="Comic Sans MS" pitchFamily="66" charset="0"/>
              </a:rPr>
              <a:t>kıta</a:t>
            </a:r>
            <a:r>
              <a:rPr lang="tr-TR" sz="3600" dirty="0">
                <a:solidFill>
                  <a:srgbClr val="C00000"/>
                </a:solidFill>
                <a:latin typeface="Comic Sans MS" pitchFamily="66" charset="0"/>
              </a:rPr>
              <a:t> dendiğini biliyoruz.</a:t>
            </a:r>
            <a:r>
              <a:rPr lang="tr-TR" sz="3600" dirty="0">
                <a:latin typeface="Comic Sans MS" pitchFamily="66" charset="0"/>
              </a:rPr>
              <a:t>dünya üzerinde </a:t>
            </a:r>
            <a:r>
              <a:rPr lang="tr-TR" sz="3600" dirty="0">
                <a:solidFill>
                  <a:srgbClr val="FFC000"/>
                </a:solidFill>
                <a:latin typeface="Comic Sans MS" pitchFamily="66" charset="0"/>
              </a:rPr>
              <a:t>yedi </a:t>
            </a:r>
            <a:r>
              <a:rPr lang="tr-TR" sz="3600" dirty="0" smtClean="0">
                <a:solidFill>
                  <a:srgbClr val="FFC000"/>
                </a:solidFill>
                <a:latin typeface="Comic Sans MS" pitchFamily="66" charset="0"/>
              </a:rPr>
              <a:t>kıta,</a:t>
            </a:r>
            <a:r>
              <a:rPr lang="tr-TR" sz="3600" dirty="0" smtClean="0">
                <a:solidFill>
                  <a:srgbClr val="FF0000"/>
                </a:solidFill>
                <a:latin typeface="Comic Sans MS" pitchFamily="66" charset="0"/>
              </a:rPr>
              <a:t> </a:t>
            </a:r>
            <a:r>
              <a:rPr lang="tr-TR" sz="3600" dirty="0">
                <a:solidFill>
                  <a:srgbClr val="FFFF00"/>
                </a:solidFill>
                <a:latin typeface="Comic Sans MS" pitchFamily="66" charset="0"/>
              </a:rPr>
              <a:t>Güney Amerika,Afrika </a:t>
            </a:r>
            <a:r>
              <a:rPr lang="tr-TR" sz="3600" dirty="0" smtClean="0">
                <a:solidFill>
                  <a:srgbClr val="FFFF00"/>
                </a:solidFill>
                <a:latin typeface="Comic Sans MS" pitchFamily="66" charset="0"/>
              </a:rPr>
              <a:t>vardır;Kuzey Amerika,Avrupa,</a:t>
            </a:r>
            <a:r>
              <a:rPr lang="tr-TR" sz="3600" dirty="0" err="1" smtClean="0">
                <a:solidFill>
                  <a:srgbClr val="FFFF00"/>
                </a:solidFill>
                <a:latin typeface="Comic Sans MS" pitchFamily="66" charset="0"/>
              </a:rPr>
              <a:t>AsyaAntartika</a:t>
            </a:r>
            <a:r>
              <a:rPr lang="tr-TR" sz="3600" dirty="0" err="1" smtClean="0">
                <a:latin typeface="Comic Sans MS" pitchFamily="66" charset="0"/>
              </a:rPr>
              <a:t>'dır</a:t>
            </a:r>
            <a:r>
              <a:rPr lang="tr-TR" sz="3600" dirty="0" smtClean="0">
                <a:latin typeface="Comic Sans MS" pitchFamily="66" charset="0"/>
              </a:rPr>
              <a:t>.</a:t>
            </a:r>
            <a:r>
              <a:rPr lang="tr-TR" sz="3600" dirty="0" err="1" smtClean="0">
                <a:solidFill>
                  <a:srgbClr val="C00000"/>
                </a:solidFill>
                <a:latin typeface="Comic Sans MS" pitchFamily="66" charset="0"/>
              </a:rPr>
              <a:t>Kıtala</a:t>
            </a:r>
            <a:r>
              <a:rPr lang="tr-TR" sz="3600" dirty="0" smtClean="0">
                <a:solidFill>
                  <a:srgbClr val="C00000"/>
                </a:solidFill>
                <a:latin typeface="Comic Sans MS" pitchFamily="66" charset="0"/>
              </a:rPr>
              <a:t>-</a:t>
            </a:r>
          </a:p>
          <a:p>
            <a:r>
              <a:rPr lang="tr-TR" sz="3600" dirty="0" err="1" smtClean="0">
                <a:solidFill>
                  <a:srgbClr val="C00000"/>
                </a:solidFill>
                <a:latin typeface="Comic Sans MS" pitchFamily="66" charset="0"/>
              </a:rPr>
              <a:t>rın</a:t>
            </a:r>
            <a:r>
              <a:rPr lang="tr-TR" sz="3600" dirty="0" smtClean="0">
                <a:solidFill>
                  <a:srgbClr val="C00000"/>
                </a:solidFill>
                <a:latin typeface="Comic Sans MS" pitchFamily="66" charset="0"/>
              </a:rPr>
              <a:t> </a:t>
            </a:r>
            <a:r>
              <a:rPr lang="tr-TR" sz="3600" dirty="0">
                <a:solidFill>
                  <a:srgbClr val="C00000"/>
                </a:solidFill>
                <a:latin typeface="Comic Sans MS" pitchFamily="66" charset="0"/>
              </a:rPr>
              <a:t>arasındaki çukur alanları dolduran büyük su kütleleri </a:t>
            </a:r>
            <a:r>
              <a:rPr lang="tr-TR" sz="3600" dirty="0">
                <a:solidFill>
                  <a:srgbClr val="FFFF00"/>
                </a:solidFill>
                <a:latin typeface="Comic Sans MS" pitchFamily="66" charset="0"/>
              </a:rPr>
              <a:t>okyanus</a:t>
            </a:r>
            <a:r>
              <a:rPr lang="tr-TR" sz="3600" dirty="0">
                <a:solidFill>
                  <a:schemeClr val="accent1"/>
                </a:solidFill>
                <a:latin typeface="Comic Sans MS" pitchFamily="66" charset="0"/>
              </a:rPr>
              <a:t> </a:t>
            </a:r>
            <a:r>
              <a:rPr lang="tr-TR" sz="3600" dirty="0">
                <a:solidFill>
                  <a:srgbClr val="C00000"/>
                </a:solidFill>
                <a:latin typeface="Comic Sans MS" pitchFamily="66" charset="0"/>
              </a:rPr>
              <a:t>olarak </a:t>
            </a:r>
            <a:r>
              <a:rPr lang="tr-TR" sz="3600" dirty="0" smtClean="0">
                <a:solidFill>
                  <a:srgbClr val="C00000"/>
                </a:solidFill>
                <a:latin typeface="Comic Sans MS" pitchFamily="66" charset="0"/>
              </a:rPr>
              <a:t>  adlandırılır</a:t>
            </a:r>
            <a:r>
              <a:rPr lang="tr-TR" sz="3600" dirty="0">
                <a:solidFill>
                  <a:srgbClr val="C00000"/>
                </a:solidFill>
                <a:latin typeface="Comic Sans MS" pitchFamily="66"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3"/>
            <a:ext cx="8712968" cy="1077218"/>
          </a:xfrm>
          <a:prstGeom prst="rect">
            <a:avLst/>
          </a:prstGeom>
        </p:spPr>
        <p:txBody>
          <a:bodyPr wrap="square">
            <a:spAutoFit/>
          </a:bodyPr>
          <a:lstStyle/>
          <a:p>
            <a:pPr algn="ctr"/>
            <a:r>
              <a:rPr lang="tr-TR" sz="3200" dirty="0" smtClean="0">
                <a:solidFill>
                  <a:srgbClr val="FF0000"/>
                </a:solidFill>
              </a:rPr>
              <a:t>Aşağıdaki </a:t>
            </a:r>
            <a:r>
              <a:rPr lang="tr-TR" sz="3200" dirty="0">
                <a:solidFill>
                  <a:srgbClr val="FF0000"/>
                </a:solidFill>
              </a:rPr>
              <a:t>şekilde yukarıda </a:t>
            </a:r>
            <a:r>
              <a:rPr lang="tr-TR" sz="3200" dirty="0" smtClean="0">
                <a:solidFill>
                  <a:srgbClr val="FF0000"/>
                </a:solidFill>
              </a:rPr>
              <a:t>Bahsedilen </a:t>
            </a:r>
            <a:r>
              <a:rPr lang="tr-TR" sz="3200" dirty="0">
                <a:solidFill>
                  <a:schemeClr val="accent1"/>
                </a:solidFill>
              </a:rPr>
              <a:t>kıtaları</a:t>
            </a:r>
            <a:r>
              <a:rPr lang="tr-TR" sz="3200" dirty="0">
                <a:solidFill>
                  <a:srgbClr val="FF0000"/>
                </a:solidFill>
              </a:rPr>
              <a:t> görebilirsiniz.</a:t>
            </a:r>
            <a:r>
              <a:rPr lang="tr-TR" sz="3200" dirty="0"/>
              <a:t>  </a:t>
            </a:r>
            <a:r>
              <a:rPr lang="tr-TR" dirty="0"/>
              <a:t> </a:t>
            </a:r>
          </a:p>
        </p:txBody>
      </p:sp>
      <p:pic>
        <p:nvPicPr>
          <p:cNvPr id="1026" name="Picture 2"/>
          <p:cNvPicPr>
            <a:picLocks noChangeAspect="1" noChangeArrowheads="1"/>
          </p:cNvPicPr>
          <p:nvPr/>
        </p:nvPicPr>
        <p:blipFill>
          <a:blip r:embed="rId2" cstate="print"/>
          <a:srcRect/>
          <a:stretch>
            <a:fillRect/>
          </a:stretch>
        </p:blipFill>
        <p:spPr bwMode="auto">
          <a:xfrm>
            <a:off x="107504" y="1124745"/>
            <a:ext cx="8856984"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424935" cy="707886"/>
          </a:xfrm>
          <a:prstGeom prst="rect">
            <a:avLst/>
          </a:prstGeom>
        </p:spPr>
        <p:txBody>
          <a:bodyPr wrap="square">
            <a:spAutoFit/>
          </a:bodyPr>
          <a:lstStyle/>
          <a:p>
            <a:pPr algn="ctr"/>
            <a:r>
              <a:rPr lang="tr-TR" sz="4000" b="1" dirty="0">
                <a:solidFill>
                  <a:schemeClr val="accent1"/>
                </a:solidFill>
              </a:rPr>
              <a:t>TÜRKIYE'NIN MATEMATIK KONUMU</a:t>
            </a:r>
            <a:endParaRPr lang="tr-TR" sz="4000" dirty="0">
              <a:solidFill>
                <a:schemeClr val="accent1"/>
              </a:solidFill>
            </a:endParaRPr>
          </a:p>
        </p:txBody>
      </p:sp>
      <p:pic>
        <p:nvPicPr>
          <p:cNvPr id="3" name="2 Resim" descr="Türkiyenin Matematik Konumu"/>
          <p:cNvPicPr/>
          <p:nvPr/>
        </p:nvPicPr>
        <p:blipFill>
          <a:blip r:embed="rId2" cstate="print"/>
          <a:srcRect/>
          <a:stretch>
            <a:fillRect/>
          </a:stretch>
        </p:blipFill>
        <p:spPr bwMode="auto">
          <a:xfrm>
            <a:off x="323528" y="980728"/>
            <a:ext cx="8640960"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6247864"/>
          </a:xfrm>
          <a:prstGeom prst="rect">
            <a:avLst/>
          </a:prstGeom>
        </p:spPr>
        <p:txBody>
          <a:bodyPr wrap="square">
            <a:spAutoFit/>
          </a:bodyPr>
          <a:lstStyle/>
          <a:p>
            <a:r>
              <a:rPr lang="tr-TR" sz="4000" dirty="0">
                <a:latin typeface="Comic Sans MS" pitchFamily="66" charset="0"/>
              </a:rPr>
              <a:t>Ülkemiz, </a:t>
            </a:r>
            <a:r>
              <a:rPr lang="tr-TR" sz="4000" dirty="0" err="1">
                <a:latin typeface="Comic Sans MS" pitchFamily="66" charset="0"/>
              </a:rPr>
              <a:t>Atatürkün</a:t>
            </a:r>
            <a:r>
              <a:rPr lang="tr-TR" sz="4000" dirty="0">
                <a:latin typeface="Comic Sans MS" pitchFamily="66" charset="0"/>
              </a:rPr>
              <a:t> işaret ettiği çağdaş</a:t>
            </a:r>
            <a:br>
              <a:rPr lang="tr-TR" sz="4000" dirty="0">
                <a:latin typeface="Comic Sans MS" pitchFamily="66" charset="0"/>
              </a:rPr>
            </a:br>
            <a:r>
              <a:rPr lang="tr-TR" sz="4000" dirty="0">
                <a:latin typeface="Comic Sans MS" pitchFamily="66" charset="0"/>
              </a:rPr>
              <a:t>Uygarlık düzeyine çıkmayı hedefleyen genç ve dinamik nüfusuyla Asya ve </a:t>
            </a:r>
            <a:br>
              <a:rPr lang="tr-TR" sz="4000" dirty="0">
                <a:latin typeface="Comic Sans MS" pitchFamily="66" charset="0"/>
              </a:rPr>
            </a:br>
            <a:r>
              <a:rPr lang="tr-TR" sz="4000" dirty="0" err="1">
                <a:latin typeface="Comic Sans MS" pitchFamily="66" charset="0"/>
              </a:rPr>
              <a:t>Avrupayı</a:t>
            </a:r>
            <a:r>
              <a:rPr lang="tr-TR" sz="4000" dirty="0">
                <a:latin typeface="Comic Sans MS" pitchFamily="66" charset="0"/>
              </a:rPr>
              <a:t> birbirine bağlayan bölgede güçlü bir devlettir. Batısında sanayileşmiş Avrupa ülkeleri ile güney doğusunda petrol zengini Orta Doğu ülkeleri bulunur.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07504" y="188640"/>
            <a:ext cx="8640960" cy="2862322"/>
          </a:xfrm>
          <a:prstGeom prst="rect">
            <a:avLst/>
          </a:prstGeom>
        </p:spPr>
        <p:txBody>
          <a:bodyPr wrap="square">
            <a:spAutoFit/>
          </a:bodyPr>
          <a:lstStyle/>
          <a:p>
            <a:r>
              <a:rPr lang="tr-TR" sz="3600" b="1" dirty="0" smtClean="0">
                <a:solidFill>
                  <a:srgbClr val="FF0000"/>
                </a:solidFill>
                <a:latin typeface="Comic Sans MS" pitchFamily="66" charset="0"/>
              </a:rPr>
              <a:t>Harita</a:t>
            </a:r>
            <a:r>
              <a:rPr lang="tr-TR" sz="3600" dirty="0" smtClean="0">
                <a:solidFill>
                  <a:srgbClr val="FF0000"/>
                </a:solidFill>
                <a:latin typeface="Comic Sans MS" pitchFamily="66" charset="0"/>
              </a:rPr>
              <a:t>: </a:t>
            </a:r>
            <a:r>
              <a:rPr lang="tr-TR" sz="3600" dirty="0" smtClean="0">
                <a:latin typeface="Comic Sans MS" pitchFamily="66" charset="0"/>
              </a:rPr>
              <a:t>Yeryüzünün tamamının ya da bir bölümünün, kuşbakışı görünüşünün, belli bir ölçek dahilinde küçültülerek, bir düzlem üzerine aktarılmasıyla elde edilen çizime harita denir.</a:t>
            </a:r>
            <a:endParaRPr lang="tr-TR" sz="3600" dirty="0">
              <a:latin typeface="Comic Sans MS" pitchFamily="66" charset="0"/>
            </a:endParaRPr>
          </a:p>
        </p:txBody>
      </p:sp>
      <p:pic>
        <p:nvPicPr>
          <p:cNvPr id="4" name="Picture 4" descr="http://www.turkiyeharitasi.gen.tr/wp-content/uploads/2012/10/siyasi_turkiye_haritasi.gif"/>
          <p:cNvPicPr>
            <a:picLocks noChangeAspect="1" noChangeArrowheads="1"/>
          </p:cNvPicPr>
          <p:nvPr/>
        </p:nvPicPr>
        <p:blipFill>
          <a:blip r:embed="rId2" cstate="print"/>
          <a:srcRect/>
          <a:stretch>
            <a:fillRect/>
          </a:stretch>
        </p:blipFill>
        <p:spPr bwMode="auto">
          <a:xfrm>
            <a:off x="714348" y="3071810"/>
            <a:ext cx="7488832" cy="338437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568952" cy="6247864"/>
          </a:xfrm>
          <a:prstGeom prst="rect">
            <a:avLst/>
          </a:prstGeom>
        </p:spPr>
        <p:txBody>
          <a:bodyPr wrap="square">
            <a:spAutoFit/>
          </a:bodyPr>
          <a:lstStyle/>
          <a:p>
            <a:pPr lvl="0" algn="ctr" fontAlgn="base">
              <a:spcBef>
                <a:spcPct val="0"/>
              </a:spcBef>
              <a:spcAft>
                <a:spcPct val="0"/>
              </a:spcAft>
            </a:pPr>
            <a:r>
              <a:rPr lang="tr-TR" sz="4000" dirty="0" smtClean="0">
                <a:solidFill>
                  <a:srgbClr val="FF0000"/>
                </a:solidFill>
                <a:latin typeface="Calibri" pitchFamily="34" charset="0"/>
                <a:ea typeface="Times New Roman" pitchFamily="18" charset="0"/>
                <a:cs typeface="Times New Roman" pitchFamily="18" charset="0"/>
              </a:rPr>
              <a:t>Bir çizimin harita özelliği taşıyabilmesi için gerekli olan koşullar şunlardır:</a:t>
            </a:r>
            <a:endParaRPr lang="tr-TR" sz="40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4000" dirty="0" smtClean="0">
                <a:solidFill>
                  <a:srgbClr val="FF0000"/>
                </a:solidFill>
                <a:latin typeface="Calibri" pitchFamily="34" charset="0"/>
                <a:ea typeface="Times New Roman" pitchFamily="18" charset="0"/>
                <a:cs typeface="Times New Roman" pitchFamily="18" charset="0"/>
              </a:rPr>
              <a:t>1. Kuşbakışı olarak çizilmiş olması</a:t>
            </a:r>
            <a:endParaRPr lang="tr-TR" sz="40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4000" dirty="0" smtClean="0">
                <a:solidFill>
                  <a:srgbClr val="000000"/>
                </a:solidFill>
                <a:latin typeface="Calibri" pitchFamily="34" charset="0"/>
                <a:ea typeface="Times New Roman" pitchFamily="18" charset="0"/>
                <a:cs typeface="Times New Roman" pitchFamily="18" charset="0"/>
              </a:rPr>
              <a:t>Haritası çizilen alanın tam tepeden görünüşü kuşbakışı olarak adlandırılır. Haritaların çiziminde tepeden görünüm sağlanamaz ise yeryüzü şekillerinin biçimlerinde, boyutlarında ve birbirlerine göre uzaklıklarında değişmeler olur</a:t>
            </a:r>
            <a:endParaRPr lang="tr-TR"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84976" cy="6247864"/>
          </a:xfrm>
          <a:prstGeom prst="rect">
            <a:avLst/>
          </a:prstGeom>
        </p:spPr>
        <p:txBody>
          <a:bodyPr wrap="square">
            <a:spAutoFit/>
          </a:bodyPr>
          <a:lstStyle/>
          <a:p>
            <a:pPr lvl="0" fontAlgn="base">
              <a:spcBef>
                <a:spcPct val="0"/>
              </a:spcBef>
              <a:spcAft>
                <a:spcPct val="0"/>
              </a:spcAft>
            </a:pPr>
            <a:r>
              <a:rPr lang="tr-TR" sz="4000" b="1" dirty="0" smtClean="0">
                <a:solidFill>
                  <a:srgbClr val="FF0000"/>
                </a:solidFill>
                <a:latin typeface="Comic Sans MS" pitchFamily="66" charset="0"/>
                <a:ea typeface="Times New Roman" pitchFamily="18" charset="0"/>
                <a:cs typeface="Times New Roman" pitchFamily="18" charset="0"/>
              </a:rPr>
              <a:t>2. Ölçekli olması</a:t>
            </a:r>
            <a:endParaRPr lang="tr-TR" sz="4000" dirty="0" smtClean="0">
              <a:solidFill>
                <a:srgbClr val="FF0000"/>
              </a:solidFill>
              <a:latin typeface="Comic Sans MS" pitchFamily="66" charset="0"/>
              <a:cs typeface="Arial" pitchFamily="34" charset="0"/>
            </a:endParaRPr>
          </a:p>
          <a:p>
            <a:pPr lvl="0" eaLnBrk="0" fontAlgn="base" hangingPunct="0">
              <a:spcBef>
                <a:spcPct val="0"/>
              </a:spcBef>
              <a:spcAft>
                <a:spcPct val="0"/>
              </a:spcAft>
            </a:pPr>
            <a:r>
              <a:rPr lang="tr-TR" sz="4000" dirty="0" smtClean="0">
                <a:solidFill>
                  <a:srgbClr val="000000"/>
                </a:solidFill>
                <a:latin typeface="Comic Sans MS" pitchFamily="66" charset="0"/>
                <a:ea typeface="Times New Roman" pitchFamily="18" charset="0"/>
                <a:cs typeface="Times New Roman" pitchFamily="18" charset="0"/>
              </a:rPr>
              <a:t>Haritalardaki küçültme oranına ölçek denir. Bir başka ifade ile harita üzerindeki uzunlukların gerçek uzunluklara olan oranıdır. Yer şekillerinin biçimleri ve boyutları, oldukları gibi aktarılamadığı için, belli bir ölçek dahilinde küçültülmesi gereklidir. Ölçek iki şekilde gösterilir.</a:t>
            </a:r>
            <a:endParaRPr lang="tr-TR" sz="4400" dirty="0">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209279"/>
            <a:ext cx="684076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tx2">
                    <a:lumMod val="75000"/>
                  </a:schemeClr>
                </a:solidFill>
                <a:effectLst/>
                <a:latin typeface="Arial" pitchFamily="34" charset="0"/>
                <a:ea typeface="Times New Roman" pitchFamily="18" charset="0"/>
                <a:cs typeface="Arial" pitchFamily="34" charset="0"/>
              </a:rPr>
              <a:t>DÜNYA'YI KEŞFEDİYORUZ</a:t>
            </a:r>
            <a:endParaRPr kumimoji="0" lang="tr-TR" sz="2400" b="0" i="0" u="none" strike="noStrike" cap="none" normalizeH="0" baseline="0" dirty="0" smtClean="0">
              <a:ln>
                <a:noFill/>
              </a:ln>
              <a:solidFill>
                <a:schemeClr val="tx2">
                  <a:lumMod val="75000"/>
                </a:schemeClr>
              </a:solidFill>
              <a:effectLst/>
              <a:latin typeface="Arial" pitchFamily="34" charset="0"/>
              <a:cs typeface="Arial" pitchFamily="34" charset="0"/>
            </a:endParaRPr>
          </a:p>
        </p:txBody>
      </p:sp>
      <p:pic>
        <p:nvPicPr>
          <p:cNvPr id="3" name="2 Resim" descr="Parelel ve Meridyenler"/>
          <p:cNvPicPr/>
          <p:nvPr/>
        </p:nvPicPr>
        <p:blipFill>
          <a:blip r:embed="rId2" cstate="print"/>
          <a:srcRect/>
          <a:stretch>
            <a:fillRect/>
          </a:stretch>
        </p:blipFill>
        <p:spPr bwMode="auto">
          <a:xfrm>
            <a:off x="1475656" y="692696"/>
            <a:ext cx="6840760" cy="5976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http://www.sosyalbilgilerin.com/wp-content/uploads/2013/11/kesir-%C3%B6l%C3%A7e%C4%9Fi-%C3%A7izgi-%C3%B6l%C3%A7e%C4%9Fe-%C3%A7evirme.bmp">
            <a:hlinkClick r:id="rId2"/>
          </p:cNvPr>
          <p:cNvPicPr>
            <a:picLocks noChangeAspect="1" noChangeArrowheads="1"/>
          </p:cNvPicPr>
          <p:nvPr/>
        </p:nvPicPr>
        <p:blipFill>
          <a:blip r:embed="rId3" cstate="print"/>
          <a:srcRect/>
          <a:stretch>
            <a:fillRect/>
          </a:stretch>
        </p:blipFill>
        <p:spPr bwMode="auto">
          <a:xfrm>
            <a:off x="251520" y="260648"/>
            <a:ext cx="8568952" cy="640871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4524315"/>
          </a:xfrm>
          <a:prstGeom prst="rect">
            <a:avLst/>
          </a:prstGeom>
        </p:spPr>
        <p:txBody>
          <a:bodyPr wrap="square">
            <a:spAutoFit/>
          </a:bodyPr>
          <a:lstStyle/>
          <a:p>
            <a:pPr lvl="0" fontAlgn="base">
              <a:spcBef>
                <a:spcPct val="0"/>
              </a:spcBef>
              <a:spcAft>
                <a:spcPct val="0"/>
              </a:spcAft>
            </a:pPr>
            <a:r>
              <a:rPr lang="tr-TR" sz="3600" b="1" dirty="0" smtClean="0">
                <a:solidFill>
                  <a:srgbClr val="FF0000"/>
                </a:solidFill>
                <a:latin typeface="Comic Sans MS" pitchFamily="66" charset="0"/>
                <a:ea typeface="Times New Roman" pitchFamily="18" charset="0"/>
                <a:cs typeface="Times New Roman" pitchFamily="18" charset="0"/>
              </a:rPr>
              <a:t>a. Kesir ölçek</a:t>
            </a:r>
            <a:r>
              <a:rPr lang="tr-TR" sz="3600" dirty="0" smtClean="0">
                <a:solidFill>
                  <a:srgbClr val="FF0000"/>
                </a:solidFill>
                <a:latin typeface="Comic Sans MS" pitchFamily="66" charset="0"/>
                <a:ea typeface="Times New Roman" pitchFamily="18" charset="0"/>
                <a:cs typeface="Times New Roman" pitchFamily="18" charset="0"/>
              </a:rPr>
              <a:t>: </a:t>
            </a:r>
            <a:r>
              <a:rPr lang="tr-TR" sz="3600" dirty="0" smtClean="0">
                <a:solidFill>
                  <a:srgbClr val="000000"/>
                </a:solidFill>
                <a:latin typeface="Comic Sans MS" pitchFamily="66" charset="0"/>
                <a:ea typeface="Times New Roman" pitchFamily="18" charset="0"/>
                <a:cs typeface="Times New Roman" pitchFamily="18" charset="0"/>
              </a:rPr>
              <a:t>Küçültme oranı kesirli sayılarla ifade edilen ve haritalarda en çok kullanılan ölçeklerdir. </a:t>
            </a:r>
            <a:r>
              <a:rPr lang="tr-TR" sz="3600" dirty="0" smtClean="0">
                <a:solidFill>
                  <a:srgbClr val="FF0000"/>
                </a:solidFill>
                <a:latin typeface="Comic Sans MS" pitchFamily="66" charset="0"/>
                <a:ea typeface="Times New Roman" pitchFamily="18" charset="0"/>
                <a:cs typeface="Times New Roman" pitchFamily="18" charset="0"/>
              </a:rPr>
              <a:t>1/500, 1/5.000, 1/50.000, 1/500.000 </a:t>
            </a:r>
            <a:r>
              <a:rPr lang="tr-TR" sz="3600" dirty="0" smtClean="0">
                <a:solidFill>
                  <a:srgbClr val="000000"/>
                </a:solidFill>
                <a:latin typeface="Comic Sans MS" pitchFamily="66" charset="0"/>
                <a:ea typeface="Times New Roman" pitchFamily="18" charset="0"/>
                <a:cs typeface="Times New Roman" pitchFamily="18" charset="0"/>
              </a:rPr>
              <a:t>gibi.</a:t>
            </a:r>
            <a:endParaRPr lang="tr-TR" sz="3600" dirty="0" smtClean="0">
              <a:latin typeface="Comic Sans MS" pitchFamily="66" charset="0"/>
              <a:cs typeface="Arial" pitchFamily="34" charset="0"/>
            </a:endParaRPr>
          </a:p>
          <a:p>
            <a:pPr lvl="0" eaLnBrk="0" fontAlgn="base" hangingPunct="0">
              <a:spcBef>
                <a:spcPct val="0"/>
              </a:spcBef>
              <a:spcAft>
                <a:spcPct val="0"/>
              </a:spcAft>
            </a:pPr>
            <a:r>
              <a:rPr lang="tr-TR" sz="3600" dirty="0" smtClean="0">
                <a:solidFill>
                  <a:srgbClr val="000000"/>
                </a:solidFill>
                <a:latin typeface="Comic Sans MS" pitchFamily="66" charset="0"/>
                <a:ea typeface="Times New Roman" pitchFamily="18" charset="0"/>
                <a:cs typeface="Times New Roman" pitchFamily="18" charset="0"/>
              </a:rPr>
              <a:t>Kesir ölçeklerde pay her zaman </a:t>
            </a:r>
            <a:r>
              <a:rPr lang="tr-TR" sz="3600" dirty="0" smtClean="0">
                <a:solidFill>
                  <a:srgbClr val="FF0000"/>
                </a:solidFill>
                <a:latin typeface="Comic Sans MS" pitchFamily="66" charset="0"/>
                <a:ea typeface="Times New Roman" pitchFamily="18" charset="0"/>
                <a:cs typeface="Times New Roman" pitchFamily="18" charset="0"/>
              </a:rPr>
              <a:t>1</a:t>
            </a:r>
            <a:r>
              <a:rPr lang="tr-TR" sz="3600" dirty="0" smtClean="0">
                <a:solidFill>
                  <a:srgbClr val="000000"/>
                </a:solidFill>
                <a:latin typeface="Comic Sans MS" pitchFamily="66" charset="0"/>
                <a:ea typeface="Times New Roman" pitchFamily="18" charset="0"/>
                <a:cs typeface="Times New Roman" pitchFamily="18" charset="0"/>
              </a:rPr>
              <a:t> </a:t>
            </a:r>
            <a:r>
              <a:rPr lang="tr-TR" sz="3600" dirty="0" err="1" smtClean="0">
                <a:solidFill>
                  <a:srgbClr val="000000"/>
                </a:solidFill>
                <a:latin typeface="Comic Sans MS" pitchFamily="66" charset="0"/>
                <a:ea typeface="Times New Roman" pitchFamily="18" charset="0"/>
                <a:cs typeface="Times New Roman" pitchFamily="18" charset="0"/>
              </a:rPr>
              <a:t>dir</a:t>
            </a:r>
            <a:r>
              <a:rPr lang="tr-TR" sz="3600" dirty="0" smtClean="0">
                <a:solidFill>
                  <a:srgbClr val="000000"/>
                </a:solidFill>
                <a:latin typeface="Comic Sans MS" pitchFamily="66" charset="0"/>
                <a:ea typeface="Times New Roman" pitchFamily="18" charset="0"/>
                <a:cs typeface="Times New Roman" pitchFamily="18" charset="0"/>
              </a:rPr>
              <a:t>. Paydada yer alan sayı ise, haritası çizilen alanın kaç defa küçültüldüğünü gösterir.</a:t>
            </a:r>
            <a:endParaRPr lang="tr-TR" sz="3600" dirty="0" smtClean="0">
              <a:latin typeface="Comic Sans MS" pitchFamily="66" charset="0"/>
              <a:cs typeface="Arial" pitchFamily="34" charset="0"/>
            </a:endParaRPr>
          </a:p>
        </p:txBody>
      </p:sp>
      <p:pic>
        <p:nvPicPr>
          <p:cNvPr id="3" name="Picture 3" descr="http://3.bp.blogspot.com/-OhAsLMylMTg/U3scApEEBiI/AAAAAAAAAS4/4lNGJrKoj20/s1600/kesir+%C3%B6l%C3%A7ek.gif">
            <a:hlinkClick r:id="rId2"/>
          </p:cNvPr>
          <p:cNvPicPr>
            <a:picLocks noChangeAspect="1" noChangeArrowheads="1"/>
          </p:cNvPicPr>
          <p:nvPr/>
        </p:nvPicPr>
        <p:blipFill>
          <a:blip r:embed="rId3" cstate="print"/>
          <a:srcRect/>
          <a:stretch>
            <a:fillRect/>
          </a:stretch>
        </p:blipFill>
        <p:spPr bwMode="auto">
          <a:xfrm>
            <a:off x="2143108" y="4357694"/>
            <a:ext cx="5040560" cy="165618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352928" cy="3170099"/>
          </a:xfrm>
          <a:prstGeom prst="rect">
            <a:avLst/>
          </a:prstGeom>
        </p:spPr>
        <p:txBody>
          <a:bodyPr wrap="square">
            <a:spAutoFit/>
          </a:bodyPr>
          <a:lstStyle/>
          <a:p>
            <a:pPr lvl="0" fontAlgn="base">
              <a:spcBef>
                <a:spcPct val="0"/>
              </a:spcBef>
              <a:spcAft>
                <a:spcPct val="0"/>
              </a:spcAft>
            </a:pPr>
            <a:r>
              <a:rPr lang="tr-TR" sz="4000" b="1" dirty="0" smtClean="0">
                <a:solidFill>
                  <a:srgbClr val="FF0000"/>
                </a:solidFill>
                <a:latin typeface="Comic Sans MS" pitchFamily="66" charset="0"/>
                <a:ea typeface="Times New Roman" pitchFamily="18" charset="0"/>
                <a:cs typeface="Times New Roman" pitchFamily="18" charset="0"/>
              </a:rPr>
              <a:t>b. Çizik (Grafik) Ölçek</a:t>
            </a:r>
            <a:r>
              <a:rPr lang="tr-TR" sz="4000" dirty="0" smtClean="0">
                <a:solidFill>
                  <a:srgbClr val="FF0000"/>
                </a:solidFill>
                <a:latin typeface="Comic Sans MS" pitchFamily="66" charset="0"/>
                <a:ea typeface="Times New Roman" pitchFamily="18" charset="0"/>
                <a:cs typeface="Times New Roman" pitchFamily="18" charset="0"/>
              </a:rPr>
              <a:t>: </a:t>
            </a:r>
            <a:r>
              <a:rPr lang="tr-TR" sz="4000" dirty="0" smtClean="0">
                <a:solidFill>
                  <a:srgbClr val="000000"/>
                </a:solidFill>
                <a:latin typeface="Comic Sans MS" pitchFamily="66" charset="0"/>
                <a:ea typeface="Times New Roman" pitchFamily="18" charset="0"/>
                <a:cs typeface="Times New Roman" pitchFamily="18" charset="0"/>
              </a:rPr>
              <a:t>Eşit dilimlere ayrılmış bir çizgi üzerinde harita üzerindeki uzunlukların gerçek uzunluklara oranının gösterildiği ölçeklerdir.</a:t>
            </a:r>
            <a:endParaRPr lang="tr-TR" sz="4000" dirty="0" smtClean="0">
              <a:latin typeface="Comic Sans MS" pitchFamily="66" charset="0"/>
              <a:cs typeface="Arial" pitchFamily="34" charset="0"/>
            </a:endParaRPr>
          </a:p>
        </p:txBody>
      </p:sp>
      <p:pic>
        <p:nvPicPr>
          <p:cNvPr id="3" name="Picture 3" descr="http://2.bp.blogspot.com/_xUy9RwzU8kA/SQh8G1_0UoI/AAAAAAAAAL4/r_PfNTZa1VI/s320/%C3%A7izik+%C3%B6l%C3%A7ek.JPG">
            <a:hlinkClick r:id="rId2"/>
          </p:cNvPr>
          <p:cNvPicPr>
            <a:picLocks noChangeAspect="1" noChangeArrowheads="1"/>
          </p:cNvPicPr>
          <p:nvPr/>
        </p:nvPicPr>
        <p:blipFill>
          <a:blip r:embed="rId3" cstate="print"/>
          <a:srcRect/>
          <a:stretch>
            <a:fillRect/>
          </a:stretch>
        </p:blipFill>
        <p:spPr bwMode="auto">
          <a:xfrm>
            <a:off x="539552" y="3717032"/>
            <a:ext cx="7992888" cy="288032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0"/>
            <a:ext cx="8229600" cy="1219200"/>
          </a:xfrm>
        </p:spPr>
        <p:txBody>
          <a:bodyPr/>
          <a:lstStyle/>
          <a:p>
            <a:r>
              <a:rPr lang="tr-TR" dirty="0" smtClean="0">
                <a:solidFill>
                  <a:srgbClr val="FFFF00"/>
                </a:solidFill>
                <a:latin typeface="Comic Sans MS" pitchFamily="66" charset="0"/>
              </a:rPr>
              <a:t>Ölçekleri Karşılaştıralım</a:t>
            </a:r>
            <a:endParaRPr lang="tr-TR" dirty="0">
              <a:solidFill>
                <a:srgbClr val="FFFF00"/>
              </a:solidFill>
              <a:latin typeface="Comic Sans MS" pitchFamily="66" charset="0"/>
            </a:endParaRPr>
          </a:p>
        </p:txBody>
      </p:sp>
      <p:pic>
        <p:nvPicPr>
          <p:cNvPr id="106498" name="Picture 2" descr="http://www.bilgicik.com/wp-content/olceklerin_karsilastirilmasi.png"/>
          <p:cNvPicPr>
            <a:picLocks noChangeAspect="1" noChangeArrowheads="1"/>
          </p:cNvPicPr>
          <p:nvPr/>
        </p:nvPicPr>
        <p:blipFill>
          <a:blip r:embed="rId2" cstate="print"/>
          <a:srcRect/>
          <a:stretch>
            <a:fillRect/>
          </a:stretch>
        </p:blipFill>
        <p:spPr bwMode="auto">
          <a:xfrm>
            <a:off x="251520" y="1428736"/>
            <a:ext cx="8640960" cy="516861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FF00"/>
                </a:solidFill>
                <a:latin typeface="Comic Sans MS" pitchFamily="66" charset="0"/>
              </a:rPr>
              <a:t>Harita Çeşitleri</a:t>
            </a:r>
            <a:endParaRPr lang="tr-TR" dirty="0">
              <a:solidFill>
                <a:srgbClr val="FFFF00"/>
              </a:solidFill>
              <a:latin typeface="Comic Sans MS" pitchFamily="66" charset="0"/>
            </a:endParaRPr>
          </a:p>
        </p:txBody>
      </p:sp>
      <p:pic>
        <p:nvPicPr>
          <p:cNvPr id="1027" name="Picture 3"/>
          <p:cNvPicPr>
            <a:picLocks noChangeAspect="1" noChangeArrowheads="1"/>
          </p:cNvPicPr>
          <p:nvPr/>
        </p:nvPicPr>
        <p:blipFill>
          <a:blip r:embed="rId2" cstate="print"/>
          <a:srcRect/>
          <a:stretch>
            <a:fillRect/>
          </a:stretch>
        </p:blipFill>
        <p:spPr bwMode="auto">
          <a:xfrm>
            <a:off x="1115616" y="1428736"/>
            <a:ext cx="6984776" cy="524062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6498" name="Picture 2"/>
          <p:cNvPicPr>
            <a:picLocks noChangeAspect="1" noChangeArrowheads="1"/>
          </p:cNvPicPr>
          <p:nvPr/>
        </p:nvPicPr>
        <p:blipFill>
          <a:blip r:embed="rId2" cstate="print"/>
          <a:srcRect/>
          <a:stretch>
            <a:fillRect/>
          </a:stretch>
        </p:blipFill>
        <p:spPr bwMode="auto">
          <a:xfrm>
            <a:off x="357158" y="260648"/>
            <a:ext cx="8501122" cy="640871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16633"/>
            <a:ext cx="8640960" cy="646331"/>
          </a:xfrm>
          <a:prstGeom prst="rect">
            <a:avLst/>
          </a:prstGeom>
        </p:spPr>
        <p:txBody>
          <a:bodyPr wrap="square">
            <a:spAutoFit/>
          </a:bodyPr>
          <a:lstStyle/>
          <a:p>
            <a:pPr algn="ctr"/>
            <a:r>
              <a:rPr lang="tr-TR" sz="3600" b="1" dirty="0">
                <a:solidFill>
                  <a:srgbClr val="FFFF00"/>
                </a:solidFill>
              </a:rPr>
              <a:t>DÖRT </a:t>
            </a:r>
            <a:r>
              <a:rPr lang="tr-TR" sz="3600" b="1" dirty="0" smtClean="0">
                <a:solidFill>
                  <a:srgbClr val="FFFF00"/>
                </a:solidFill>
              </a:rPr>
              <a:t>MEVSİM </a:t>
            </a:r>
            <a:r>
              <a:rPr lang="tr-TR" sz="3600" b="1" dirty="0">
                <a:solidFill>
                  <a:srgbClr val="FFFF00"/>
                </a:solidFill>
              </a:rPr>
              <a:t>TÜRKIYE</a:t>
            </a:r>
            <a:endParaRPr lang="tr-TR" sz="3600" dirty="0">
              <a:solidFill>
                <a:srgbClr val="FFFF00"/>
              </a:solidFill>
            </a:endParaRPr>
          </a:p>
        </p:txBody>
      </p:sp>
      <p:pic>
        <p:nvPicPr>
          <p:cNvPr id="3" name="2 Resim" descr="Dort Mevsim Türkiye"/>
          <p:cNvPicPr/>
          <p:nvPr/>
        </p:nvPicPr>
        <p:blipFill>
          <a:blip r:embed="rId2" cstate="print"/>
          <a:srcRect/>
          <a:stretch>
            <a:fillRect/>
          </a:stretch>
        </p:blipFill>
        <p:spPr bwMode="auto">
          <a:xfrm>
            <a:off x="179512" y="692696"/>
            <a:ext cx="8784976" cy="5976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5909310"/>
          </a:xfrm>
          <a:prstGeom prst="rect">
            <a:avLst/>
          </a:prstGeom>
        </p:spPr>
        <p:txBody>
          <a:bodyPr wrap="square">
            <a:spAutoFit/>
          </a:bodyPr>
          <a:lstStyle/>
          <a:p>
            <a:r>
              <a:rPr lang="tr-TR" sz="5400" dirty="0">
                <a:latin typeface="Comic Sans MS" pitchFamily="66" charset="0"/>
              </a:rPr>
              <a:t>Yeryüzü şekilleri ve konum iklim </a:t>
            </a:r>
            <a:r>
              <a:rPr lang="tr-TR" sz="5400" dirty="0" smtClean="0">
                <a:latin typeface="Comic Sans MS" pitchFamily="66" charset="0"/>
              </a:rPr>
              <a:t>üzerinde</a:t>
            </a:r>
          </a:p>
          <a:p>
            <a:r>
              <a:rPr lang="tr-TR" sz="5400" dirty="0" smtClean="0">
                <a:latin typeface="Comic Sans MS" pitchFamily="66" charset="0"/>
              </a:rPr>
              <a:t>etkilidir.Ülkemizde</a:t>
            </a:r>
            <a:r>
              <a:rPr lang="tr-TR" sz="5400" dirty="0">
                <a:latin typeface="Comic Sans MS" pitchFamily="66" charset="0"/>
              </a:rPr>
              <a:t>, </a:t>
            </a:r>
            <a:r>
              <a:rPr lang="tr-TR" sz="5400" dirty="0">
                <a:solidFill>
                  <a:schemeClr val="accent3"/>
                </a:solidFill>
                <a:latin typeface="Comic Sans MS" pitchFamily="66" charset="0"/>
              </a:rPr>
              <a:t>Karadeniz </a:t>
            </a:r>
            <a:r>
              <a:rPr lang="tr-TR" sz="5400" dirty="0" smtClean="0">
                <a:solidFill>
                  <a:schemeClr val="accent3"/>
                </a:solidFill>
                <a:latin typeface="Comic Sans MS" pitchFamily="66" charset="0"/>
              </a:rPr>
              <a:t>iklimi </a:t>
            </a:r>
            <a:r>
              <a:rPr lang="tr-TR" sz="5400" dirty="0" smtClean="0">
                <a:latin typeface="Comic Sans MS" pitchFamily="66" charset="0"/>
              </a:rPr>
              <a:t>,</a:t>
            </a:r>
            <a:r>
              <a:rPr lang="tr-TR" sz="5400" dirty="0">
                <a:solidFill>
                  <a:srgbClr val="FF0000"/>
                </a:solidFill>
                <a:latin typeface="Comic Sans MS" pitchFamily="66" charset="0"/>
              </a:rPr>
              <a:t>Akdeniz</a:t>
            </a:r>
            <a:r>
              <a:rPr lang="tr-TR" sz="5400" dirty="0">
                <a:latin typeface="Comic Sans MS" pitchFamily="66" charset="0"/>
              </a:rPr>
              <a:t> </a:t>
            </a:r>
            <a:r>
              <a:rPr lang="tr-TR" sz="5400" dirty="0">
                <a:solidFill>
                  <a:srgbClr val="FF0000"/>
                </a:solidFill>
                <a:latin typeface="Comic Sans MS" pitchFamily="66" charset="0"/>
              </a:rPr>
              <a:t>iklimi</a:t>
            </a:r>
            <a:r>
              <a:rPr lang="tr-TR" sz="5400" dirty="0">
                <a:latin typeface="Comic Sans MS" pitchFamily="66" charset="0"/>
              </a:rPr>
              <a:t> </a:t>
            </a:r>
            <a:r>
              <a:rPr lang="tr-TR" sz="5400" dirty="0" smtClean="0">
                <a:latin typeface="Comic Sans MS" pitchFamily="66" charset="0"/>
              </a:rPr>
              <a:t> ve  </a:t>
            </a:r>
            <a:r>
              <a:rPr lang="tr-TR" sz="5400" dirty="0">
                <a:solidFill>
                  <a:schemeClr val="tx2">
                    <a:lumMod val="10000"/>
                  </a:schemeClr>
                </a:solidFill>
                <a:latin typeface="Comic Sans MS" pitchFamily="66" charset="0"/>
              </a:rPr>
              <a:t>Karasal iklim </a:t>
            </a:r>
            <a:r>
              <a:rPr lang="tr-TR" sz="5400" dirty="0">
                <a:latin typeface="Comic Sans MS" pitchFamily="66" charset="0"/>
              </a:rPr>
              <a:t>olmak üzere </a:t>
            </a:r>
            <a:r>
              <a:rPr lang="tr-TR" sz="5400" dirty="0">
                <a:solidFill>
                  <a:srgbClr val="FFFF00"/>
                </a:solidFill>
                <a:latin typeface="Comic Sans MS" pitchFamily="66" charset="0"/>
              </a:rPr>
              <a:t>üç</a:t>
            </a:r>
            <a:r>
              <a:rPr lang="tr-TR" sz="5400" dirty="0">
                <a:latin typeface="Comic Sans MS" pitchFamily="66" charset="0"/>
              </a:rPr>
              <a:t> </a:t>
            </a:r>
            <a:r>
              <a:rPr lang="tr-TR" sz="5400" dirty="0" smtClean="0">
                <a:latin typeface="Comic Sans MS" pitchFamily="66" charset="0"/>
              </a:rPr>
              <a:t>çeşit </a:t>
            </a:r>
            <a:r>
              <a:rPr lang="tr-TR" sz="5400" dirty="0">
                <a:latin typeface="Comic Sans MS" pitchFamily="66" charset="0"/>
              </a:rPr>
              <a:t>İ</a:t>
            </a:r>
            <a:r>
              <a:rPr lang="tr-TR" sz="5400" dirty="0" smtClean="0">
                <a:latin typeface="Comic Sans MS" pitchFamily="66" charset="0"/>
              </a:rPr>
              <a:t>klim </a:t>
            </a:r>
            <a:r>
              <a:rPr lang="tr-TR" sz="5400" dirty="0">
                <a:latin typeface="Comic Sans MS" pitchFamily="66" charset="0"/>
              </a:rPr>
              <a:t>görülür.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Türkiyede Iklim Tipleri"/>
          <p:cNvPicPr/>
          <p:nvPr/>
        </p:nvPicPr>
        <p:blipFill>
          <a:blip r:embed="rId2" cstate="print"/>
          <a:srcRect/>
          <a:stretch>
            <a:fillRect/>
          </a:stretch>
        </p:blipFill>
        <p:spPr bwMode="auto">
          <a:xfrm>
            <a:off x="251520" y="260648"/>
            <a:ext cx="8640960" cy="6408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1"/>
            <a:ext cx="8856984" cy="6247864"/>
          </a:xfrm>
          <a:prstGeom prst="rect">
            <a:avLst/>
          </a:prstGeom>
        </p:spPr>
        <p:txBody>
          <a:bodyPr wrap="square">
            <a:spAutoFit/>
          </a:bodyPr>
          <a:lstStyle/>
          <a:p>
            <a:r>
              <a:rPr lang="tr-TR" sz="4000" b="1" dirty="0">
                <a:solidFill>
                  <a:srgbClr val="FFFF00"/>
                </a:solidFill>
                <a:latin typeface="Comic Sans MS" pitchFamily="66" charset="0"/>
              </a:rPr>
              <a:t>Karasal </a:t>
            </a:r>
            <a:r>
              <a:rPr lang="tr-TR" sz="4000" b="1" dirty="0" smtClean="0">
                <a:solidFill>
                  <a:srgbClr val="FFFF00"/>
                </a:solidFill>
                <a:latin typeface="Comic Sans MS" pitchFamily="66" charset="0"/>
              </a:rPr>
              <a:t>İklim</a:t>
            </a:r>
            <a:r>
              <a:rPr lang="tr-TR" sz="4000" dirty="0">
                <a:latin typeface="Comic Sans MS" pitchFamily="66" charset="0"/>
              </a:rPr>
              <a:t/>
            </a:r>
            <a:br>
              <a:rPr lang="tr-TR" sz="4000" dirty="0">
                <a:latin typeface="Comic Sans MS" pitchFamily="66" charset="0"/>
              </a:rPr>
            </a:br>
            <a:r>
              <a:rPr lang="tr-TR" sz="4000" dirty="0">
                <a:latin typeface="Comic Sans MS" pitchFamily="66" charset="0"/>
              </a:rPr>
              <a:t>Ülkemizde görülen en yaygın iklim çeşididir. Bu iklimin en önemli özel-</a:t>
            </a:r>
            <a:br>
              <a:rPr lang="tr-TR" sz="4000" dirty="0">
                <a:latin typeface="Comic Sans MS" pitchFamily="66" charset="0"/>
              </a:rPr>
            </a:br>
            <a:r>
              <a:rPr lang="tr-TR" sz="4000" dirty="0" err="1">
                <a:latin typeface="Comic Sans MS" pitchFamily="66" charset="0"/>
              </a:rPr>
              <a:t>liği</a:t>
            </a:r>
            <a:r>
              <a:rPr lang="tr-TR" sz="4000" dirty="0">
                <a:latin typeface="Comic Sans MS" pitchFamily="66" charset="0"/>
              </a:rPr>
              <a:t> havanın çabuk ısınıp soğumasıdır</a:t>
            </a:r>
            <a:r>
              <a:rPr lang="tr-TR" sz="4000" dirty="0" smtClean="0">
                <a:latin typeface="Comic Sans MS" pitchFamily="66" charset="0"/>
              </a:rPr>
              <a:t>. </a:t>
            </a:r>
            <a:r>
              <a:rPr lang="tr-TR" sz="4000" dirty="0" smtClean="0">
                <a:solidFill>
                  <a:srgbClr val="C00000"/>
                </a:solidFill>
                <a:latin typeface="Comic Sans MS" pitchFamily="66" charset="0"/>
              </a:rPr>
              <a:t>Yazlar </a:t>
            </a:r>
            <a:r>
              <a:rPr lang="tr-TR" sz="4000" dirty="0">
                <a:solidFill>
                  <a:srgbClr val="C00000"/>
                </a:solidFill>
                <a:latin typeface="Comic Sans MS" pitchFamily="66" charset="0"/>
              </a:rPr>
              <a:t>sıcak ve kurak,kışlar soğuk ve kar yağışlıdır</a:t>
            </a:r>
            <a:r>
              <a:rPr lang="tr-TR" sz="4000" dirty="0" smtClean="0">
                <a:solidFill>
                  <a:srgbClr val="C00000"/>
                </a:solidFill>
                <a:latin typeface="Comic Sans MS" pitchFamily="66" charset="0"/>
              </a:rPr>
              <a:t>.</a:t>
            </a:r>
            <a:r>
              <a:rPr lang="tr-TR" sz="4000" dirty="0" smtClean="0">
                <a:solidFill>
                  <a:schemeClr val="accent1"/>
                </a:solidFill>
                <a:latin typeface="Comic Sans MS" pitchFamily="66" charset="0"/>
              </a:rPr>
              <a:t> </a:t>
            </a:r>
            <a:r>
              <a:rPr lang="tr-TR" sz="4000" dirty="0" smtClean="0">
                <a:solidFill>
                  <a:srgbClr val="FF0000"/>
                </a:solidFill>
                <a:latin typeface="Comic Sans MS" pitchFamily="66" charset="0"/>
              </a:rPr>
              <a:t>Eskişehir</a:t>
            </a:r>
            <a:r>
              <a:rPr lang="tr-TR" sz="4000" dirty="0" smtClean="0">
                <a:latin typeface="Comic Sans MS" pitchFamily="66" charset="0"/>
              </a:rPr>
              <a:t>,karasal </a:t>
            </a:r>
            <a:r>
              <a:rPr lang="tr-TR" sz="4000" dirty="0">
                <a:latin typeface="Comic Sans MS" pitchFamily="66" charset="0"/>
              </a:rPr>
              <a:t>iklim görülen illerimizdendir.Yazın ortalama sıcaklık 25 derece iken, kışın -3 dereceye düşer.En çok yağış </a:t>
            </a:r>
            <a:r>
              <a:rPr lang="tr-TR" sz="4000" dirty="0">
                <a:solidFill>
                  <a:srgbClr val="C00000"/>
                </a:solidFill>
                <a:latin typeface="Comic Sans MS" pitchFamily="66" charset="0"/>
              </a:rPr>
              <a:t>ilkbahar mevsiminde </a:t>
            </a:r>
            <a:r>
              <a:rPr lang="tr-TR" sz="4000" dirty="0">
                <a:latin typeface="Comic Sans MS" pitchFamily="66" charset="0"/>
              </a:rPr>
              <a:t>görülür.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620688"/>
            <a:ext cx="8712968" cy="2800767"/>
          </a:xfrm>
          <a:prstGeom prst="rect">
            <a:avLst/>
          </a:prstGeom>
        </p:spPr>
        <p:txBody>
          <a:bodyPr wrap="square">
            <a:spAutoFit/>
          </a:bodyPr>
          <a:lstStyle/>
          <a:p>
            <a:r>
              <a:rPr lang="tr-TR" sz="4400" dirty="0"/>
              <a:t/>
            </a:r>
            <a:br>
              <a:rPr lang="tr-TR" sz="4400" dirty="0"/>
            </a:br>
            <a:r>
              <a:rPr lang="tr-TR" sz="4400" dirty="0"/>
              <a:t/>
            </a:r>
            <a:br>
              <a:rPr lang="tr-TR" sz="4400" dirty="0"/>
            </a:br>
            <a:r>
              <a:rPr lang="tr-TR" sz="4400" dirty="0"/>
              <a:t/>
            </a:r>
            <a:br>
              <a:rPr lang="tr-TR" sz="4400" dirty="0"/>
            </a:br>
            <a:endParaRPr lang="tr-TR" sz="4400" dirty="0"/>
          </a:p>
        </p:txBody>
      </p:sp>
      <p:sp>
        <p:nvSpPr>
          <p:cNvPr id="3" name="2 Dikdörtgen"/>
          <p:cNvSpPr/>
          <p:nvPr/>
        </p:nvSpPr>
        <p:spPr>
          <a:xfrm>
            <a:off x="107504" y="188640"/>
            <a:ext cx="8928992" cy="6186309"/>
          </a:xfrm>
          <a:prstGeom prst="rect">
            <a:avLst/>
          </a:prstGeom>
        </p:spPr>
        <p:txBody>
          <a:bodyPr wrap="square">
            <a:spAutoFit/>
          </a:bodyPr>
          <a:lstStyle/>
          <a:p>
            <a:r>
              <a:rPr lang="tr-TR" sz="4400" dirty="0" smtClean="0">
                <a:latin typeface="Comic Sans MS" pitchFamily="66" charset="0"/>
              </a:rPr>
              <a:t>Yaşadığımız şehir kasaba ya da köyde oturduğumuz evin, eğitim gördüğümüz okulun bir adresi vardır.Adres,birçok evin bulunduğu bir yerde evimizin yerini kolayca bulmamızı sağlar. </a:t>
            </a:r>
            <a:r>
              <a:rPr lang="tr-TR" sz="4400" dirty="0" smtClean="0">
                <a:solidFill>
                  <a:srgbClr val="FF0000"/>
                </a:solidFill>
                <a:latin typeface="Comic Sans MS" pitchFamily="66" charset="0"/>
              </a:rPr>
              <a:t>Bunun gibi yeryüzünde herhangi bir ülkenin veya şehrin de adresi vardır</a:t>
            </a:r>
            <a:r>
              <a:rPr lang="tr-TR" sz="4400" dirty="0" smtClean="0">
                <a:latin typeface="Comic Sans MS" pitchFamily="66" charset="0"/>
              </a:rPr>
              <a:t>.</a:t>
            </a:r>
            <a:endParaRPr lang="tr-TR" sz="4400" dirty="0">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dirty="0" smtClean="0">
                <a:latin typeface="Comic Sans MS" pitchFamily="66" charset="0"/>
              </a:rPr>
              <a:t>Karasal İklim bitki örtüsü </a:t>
            </a:r>
            <a:r>
              <a:rPr lang="tr-TR" dirty="0" smtClean="0">
                <a:solidFill>
                  <a:srgbClr val="FFC000"/>
                </a:solidFill>
                <a:latin typeface="Comic Sans MS" pitchFamily="66" charset="0"/>
              </a:rPr>
              <a:t>BOZKIR</a:t>
            </a:r>
            <a:endParaRPr lang="tr-TR" dirty="0">
              <a:latin typeface="Comic Sans MS" pitchFamily="66" charset="0"/>
            </a:endParaRPr>
          </a:p>
        </p:txBody>
      </p:sp>
      <p:pic>
        <p:nvPicPr>
          <p:cNvPr id="3" name="Picture 2" descr="http://t0.gstatic.com/images?q=tbn:ANd9GcS7ZC8dh3gMtWQbjdXF90DItceL-lEpmkO8NPxi7P-p2LmUCLxm0A">
            <a:hlinkClick r:id="rId2"/>
          </p:cNvPr>
          <p:cNvPicPr>
            <a:picLocks noChangeAspect="1" noChangeArrowheads="1"/>
          </p:cNvPicPr>
          <p:nvPr/>
        </p:nvPicPr>
        <p:blipFill>
          <a:blip r:embed="rId3" cstate="print"/>
          <a:srcRect/>
          <a:stretch>
            <a:fillRect/>
          </a:stretch>
        </p:blipFill>
        <p:spPr bwMode="auto">
          <a:xfrm>
            <a:off x="611560" y="980728"/>
            <a:ext cx="8208912" cy="54006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9"/>
            <a:ext cx="8640960" cy="5632311"/>
          </a:xfrm>
          <a:prstGeom prst="rect">
            <a:avLst/>
          </a:prstGeom>
        </p:spPr>
        <p:txBody>
          <a:bodyPr wrap="square">
            <a:spAutoFit/>
          </a:bodyPr>
          <a:lstStyle/>
          <a:p>
            <a:r>
              <a:rPr lang="tr-TR" sz="3600" b="1" dirty="0">
                <a:solidFill>
                  <a:schemeClr val="accent3"/>
                </a:solidFill>
                <a:latin typeface="Comic Sans MS" pitchFamily="66" charset="0"/>
              </a:rPr>
              <a:t>Karadeniz </a:t>
            </a:r>
            <a:r>
              <a:rPr lang="tr-TR" sz="3600" b="1" dirty="0" err="1">
                <a:solidFill>
                  <a:schemeClr val="accent3"/>
                </a:solidFill>
                <a:latin typeface="Comic Sans MS" pitchFamily="66" charset="0"/>
              </a:rPr>
              <a:t>Iklimi</a:t>
            </a:r>
            <a:r>
              <a:rPr lang="tr-TR" sz="3600" dirty="0">
                <a:latin typeface="Comic Sans MS" pitchFamily="66" charset="0"/>
              </a:rPr>
              <a:t/>
            </a:r>
            <a:br>
              <a:rPr lang="tr-TR" sz="3600" dirty="0">
                <a:latin typeface="Comic Sans MS" pitchFamily="66" charset="0"/>
              </a:rPr>
            </a:br>
            <a:r>
              <a:rPr lang="tr-TR" sz="3600" dirty="0">
                <a:latin typeface="Comic Sans MS" pitchFamily="66" charset="0"/>
              </a:rPr>
              <a:t>Karadeniz kıyı şeridi boyunca görülen bu iklim çeşidinde her mevsim yağışlıdır.Mevsimler arasında karasal iklimdeki gibi büyük sıcaklık farklılıkları yoktur</a:t>
            </a:r>
            <a:r>
              <a:rPr lang="tr-TR" sz="3600" dirty="0" smtClean="0">
                <a:latin typeface="Comic Sans MS" pitchFamily="66" charset="0"/>
              </a:rPr>
              <a:t>. </a:t>
            </a:r>
            <a:r>
              <a:rPr lang="tr-TR" sz="3600" dirty="0" smtClean="0">
                <a:solidFill>
                  <a:schemeClr val="accent3"/>
                </a:solidFill>
                <a:latin typeface="Comic Sans MS" pitchFamily="66" charset="0"/>
              </a:rPr>
              <a:t>Yazlar </a:t>
            </a:r>
            <a:r>
              <a:rPr lang="tr-TR" sz="3600" dirty="0">
                <a:solidFill>
                  <a:schemeClr val="accent3"/>
                </a:solidFill>
                <a:latin typeface="Comic Sans MS" pitchFamily="66" charset="0"/>
              </a:rPr>
              <a:t>serin,kışlar ise ılıktır</a:t>
            </a:r>
            <a:r>
              <a:rPr lang="tr-TR" sz="3600" dirty="0" smtClean="0">
                <a:solidFill>
                  <a:schemeClr val="accent3"/>
                </a:solidFill>
                <a:latin typeface="Comic Sans MS" pitchFamily="66" charset="0"/>
              </a:rPr>
              <a:t>. </a:t>
            </a:r>
            <a:r>
              <a:rPr lang="tr-TR" sz="3600" dirty="0" smtClean="0">
                <a:latin typeface="Comic Sans MS" pitchFamily="66" charset="0"/>
              </a:rPr>
              <a:t>Rize,Karadeniz </a:t>
            </a:r>
            <a:r>
              <a:rPr lang="tr-TR" sz="3600" dirty="0">
                <a:latin typeface="Comic Sans MS" pitchFamily="66" charset="0"/>
              </a:rPr>
              <a:t>iklimi iyi yansıtan illerimizdendir.Her mevsim yağış alır ama en fazla yağış </a:t>
            </a:r>
            <a:r>
              <a:rPr lang="tr-TR" sz="3600" dirty="0">
                <a:solidFill>
                  <a:schemeClr val="accent3"/>
                </a:solidFill>
                <a:latin typeface="Comic Sans MS" pitchFamily="66" charset="0"/>
              </a:rPr>
              <a:t>sonbaharda</a:t>
            </a:r>
            <a:r>
              <a:rPr lang="tr-TR" sz="3600" dirty="0">
                <a:latin typeface="Comic Sans MS" pitchFamily="66" charset="0"/>
              </a:rPr>
              <a:t> görülür ve ortalama 800 </a:t>
            </a:r>
            <a:r>
              <a:rPr lang="tr-TR" sz="3600" dirty="0" err="1">
                <a:latin typeface="Comic Sans MS" pitchFamily="66" charset="0"/>
              </a:rPr>
              <a:t>mm'dir</a:t>
            </a:r>
            <a:r>
              <a:rPr lang="tr-TR" sz="3600" dirty="0">
                <a:latin typeface="Comic Sans MS" pitchFamily="66" charset="0"/>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dirty="0" smtClean="0">
                <a:latin typeface="Comic Sans MS" pitchFamily="66" charset="0"/>
              </a:rPr>
              <a:t>Karadeniz iklimi  bitki örtüsü</a:t>
            </a:r>
            <a:r>
              <a:rPr lang="tr-TR" dirty="0" smtClean="0">
                <a:solidFill>
                  <a:schemeClr val="accent3"/>
                </a:solidFill>
                <a:latin typeface="Comic Sans MS" pitchFamily="66" charset="0"/>
              </a:rPr>
              <a:t> ORMAN</a:t>
            </a:r>
            <a:endParaRPr lang="tr-TR" dirty="0">
              <a:solidFill>
                <a:schemeClr val="accent3"/>
              </a:solidFill>
              <a:latin typeface="Comic Sans MS" pitchFamily="66" charset="0"/>
            </a:endParaRPr>
          </a:p>
        </p:txBody>
      </p:sp>
      <p:pic>
        <p:nvPicPr>
          <p:cNvPr id="40964" name="Picture 4" descr="https://encrypted-tbn0.gstatic.com/images?q=tbn:ANd9GcRPi1yMZiDS5uzKI0TDUw9_LZQd3y7RevnkUIv1tgNz3-8jLnGR">
            <a:hlinkClick r:id="rId2"/>
          </p:cNvPr>
          <p:cNvPicPr>
            <a:picLocks noChangeAspect="1" noChangeArrowheads="1"/>
          </p:cNvPicPr>
          <p:nvPr/>
        </p:nvPicPr>
        <p:blipFill>
          <a:blip r:embed="rId3" cstate="print"/>
          <a:srcRect/>
          <a:stretch>
            <a:fillRect/>
          </a:stretch>
        </p:blipFill>
        <p:spPr bwMode="auto">
          <a:xfrm>
            <a:off x="611560" y="980728"/>
            <a:ext cx="8136904" cy="568863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5632311"/>
          </a:xfrm>
          <a:prstGeom prst="rect">
            <a:avLst/>
          </a:prstGeom>
        </p:spPr>
        <p:txBody>
          <a:bodyPr wrap="square">
            <a:spAutoFit/>
          </a:bodyPr>
          <a:lstStyle/>
          <a:p>
            <a:r>
              <a:rPr lang="tr-TR" sz="4000" b="1" dirty="0">
                <a:solidFill>
                  <a:srgbClr val="FFFF00"/>
                </a:solidFill>
                <a:latin typeface="Comic Sans MS" pitchFamily="66" charset="0"/>
              </a:rPr>
              <a:t>Akdeniz </a:t>
            </a:r>
            <a:r>
              <a:rPr lang="tr-TR" sz="4000" b="1" dirty="0" err="1">
                <a:solidFill>
                  <a:srgbClr val="FFFF00"/>
                </a:solidFill>
                <a:latin typeface="Comic Sans MS" pitchFamily="66" charset="0"/>
              </a:rPr>
              <a:t>Iklimi</a:t>
            </a:r>
            <a:r>
              <a:rPr lang="tr-TR" sz="4000" dirty="0">
                <a:latin typeface="Comic Sans MS" pitchFamily="66" charset="0"/>
              </a:rPr>
              <a:t/>
            </a:r>
            <a:br>
              <a:rPr lang="tr-TR" sz="4000" dirty="0">
                <a:latin typeface="Comic Sans MS" pitchFamily="66" charset="0"/>
              </a:rPr>
            </a:br>
            <a:r>
              <a:rPr lang="tr-TR" sz="4000" dirty="0">
                <a:latin typeface="Comic Sans MS" pitchFamily="66" charset="0"/>
              </a:rPr>
              <a:t>Akdeniz ve Ege Bölgesi kıyıları ile Marmara Denizi çevresinde görülen </a:t>
            </a:r>
            <a:r>
              <a:rPr lang="tr-TR" sz="4000" dirty="0">
                <a:solidFill>
                  <a:srgbClr val="C00000"/>
                </a:solidFill>
                <a:latin typeface="Comic Sans MS" pitchFamily="66" charset="0"/>
              </a:rPr>
              <a:t>Akdeniz </a:t>
            </a:r>
            <a:r>
              <a:rPr lang="tr-TR" sz="4000" dirty="0" smtClean="0">
                <a:solidFill>
                  <a:srgbClr val="C00000"/>
                </a:solidFill>
                <a:latin typeface="Comic Sans MS" pitchFamily="66" charset="0"/>
              </a:rPr>
              <a:t>ikliminde sıcak </a:t>
            </a:r>
            <a:r>
              <a:rPr lang="tr-TR" sz="4000" dirty="0">
                <a:solidFill>
                  <a:srgbClr val="C00000"/>
                </a:solidFill>
                <a:latin typeface="Comic Sans MS" pitchFamily="66" charset="0"/>
              </a:rPr>
              <a:t>ve kurak yazlar yaşanır.Kışlar,ılık ve </a:t>
            </a:r>
            <a:r>
              <a:rPr lang="tr-TR" sz="4000" dirty="0" smtClean="0">
                <a:solidFill>
                  <a:srgbClr val="C00000"/>
                </a:solidFill>
                <a:latin typeface="Comic Sans MS" pitchFamily="66" charset="0"/>
              </a:rPr>
              <a:t>yağışlıdır</a:t>
            </a:r>
            <a:r>
              <a:rPr lang="tr-TR" sz="4000" dirty="0" smtClean="0">
                <a:solidFill>
                  <a:srgbClr val="FF0000"/>
                </a:solidFill>
                <a:latin typeface="Comic Sans MS" pitchFamily="66" charset="0"/>
              </a:rPr>
              <a:t>. </a:t>
            </a:r>
            <a:r>
              <a:rPr lang="tr-TR" sz="4000" dirty="0" smtClean="0">
                <a:latin typeface="Comic Sans MS" pitchFamily="66" charset="0"/>
              </a:rPr>
              <a:t>Özellikle </a:t>
            </a:r>
            <a:r>
              <a:rPr lang="tr-TR" sz="4000" dirty="0">
                <a:latin typeface="Comic Sans MS" pitchFamily="66" charset="0"/>
              </a:rPr>
              <a:t>Akdeniz kıyılarında kar yağışı ve don olayları nadir görülür.Bu durum,bölgede seracılığın gelişmesini sağlamıştır</a:t>
            </a:r>
            <a:r>
              <a:rPr lang="tr-TR" sz="4000" dirty="0" smtClean="0">
                <a:latin typeface="Comic Sans MS" pitchFamily="66" charset="0"/>
              </a:rPr>
              <a:t>. </a:t>
            </a:r>
            <a:endParaRPr lang="tr-TR" sz="4000" dirty="0">
              <a:latin typeface="Comic Sans MS" pitchFamily="66"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2400"/>
            <a:ext cx="8229600" cy="847708"/>
          </a:xfrm>
        </p:spPr>
        <p:txBody>
          <a:bodyPr>
            <a:normAutofit fontScale="90000"/>
          </a:bodyPr>
          <a:lstStyle/>
          <a:p>
            <a:r>
              <a:rPr lang="tr-TR" dirty="0" smtClean="0">
                <a:solidFill>
                  <a:srgbClr val="FFFF00"/>
                </a:solidFill>
                <a:latin typeface="Comic Sans MS" pitchFamily="66" charset="0"/>
              </a:rPr>
              <a:t>Akdeniz bölgesi bitki örtüsü MAKİ</a:t>
            </a:r>
            <a:endParaRPr lang="tr-TR" dirty="0">
              <a:solidFill>
                <a:srgbClr val="FFFF00"/>
              </a:solidFill>
              <a:latin typeface="Comic Sans MS" pitchFamily="66" charset="0"/>
            </a:endParaRPr>
          </a:p>
        </p:txBody>
      </p:sp>
      <p:pic>
        <p:nvPicPr>
          <p:cNvPr id="43010" name="Picture 2" descr="https://encrypted-tbn0.gstatic.com/images?q=tbn:ANd9GcS_oPXn9IZ1BqPyIpkCeEi8lcwEjUxQBEIb_RWTp362iIFdI9ph">
            <a:hlinkClick r:id="rId2"/>
          </p:cNvPr>
          <p:cNvPicPr>
            <a:picLocks noChangeAspect="1" noChangeArrowheads="1"/>
          </p:cNvPicPr>
          <p:nvPr/>
        </p:nvPicPr>
        <p:blipFill>
          <a:blip r:embed="rId3" cstate="print"/>
          <a:srcRect/>
          <a:stretch>
            <a:fillRect/>
          </a:stretch>
        </p:blipFill>
        <p:spPr bwMode="auto">
          <a:xfrm>
            <a:off x="395536" y="1196752"/>
            <a:ext cx="8352928" cy="532859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404664"/>
            <a:ext cx="8784976" cy="5509200"/>
          </a:xfrm>
          <a:prstGeom prst="rect">
            <a:avLst/>
          </a:prstGeom>
        </p:spPr>
        <p:txBody>
          <a:bodyPr wrap="square">
            <a:spAutoFit/>
          </a:bodyPr>
          <a:lstStyle/>
          <a:p>
            <a:r>
              <a:rPr lang="tr-TR" sz="4400" dirty="0" smtClean="0">
                <a:latin typeface="Comic Sans MS" pitchFamily="66" charset="0"/>
              </a:rPr>
              <a:t>Antalya,Akdeniz ikliminin görüldüğü illerimizdendir.</a:t>
            </a:r>
            <a:r>
              <a:rPr lang="tr-TR" sz="4400" dirty="0" smtClean="0">
                <a:solidFill>
                  <a:srgbClr val="FFFF00"/>
                </a:solidFill>
                <a:latin typeface="Comic Sans MS" pitchFamily="66" charset="0"/>
              </a:rPr>
              <a:t> En fazla yağış kış aylarında görülür ve ortalama 700 </a:t>
            </a:r>
            <a:r>
              <a:rPr lang="tr-TR" sz="4400" dirty="0" err="1" smtClean="0">
                <a:solidFill>
                  <a:srgbClr val="FFFF00"/>
                </a:solidFill>
                <a:latin typeface="Comic Sans MS" pitchFamily="66" charset="0"/>
              </a:rPr>
              <a:t>mm'dir</a:t>
            </a:r>
            <a:r>
              <a:rPr lang="tr-TR" sz="4400" dirty="0" smtClean="0">
                <a:solidFill>
                  <a:srgbClr val="FFFF00"/>
                </a:solidFill>
                <a:latin typeface="Comic Sans MS" pitchFamily="66" charset="0"/>
              </a:rPr>
              <a:t>. </a:t>
            </a:r>
            <a:r>
              <a:rPr lang="tr-TR" sz="4400" dirty="0" smtClean="0">
                <a:latin typeface="Comic Sans MS" pitchFamily="66" charset="0"/>
              </a:rPr>
              <a:t>Yağış, Akdeniz üzerinde farklı sıcaklıktaki hava kütlelerinin karşılaşmasına bağlı olarak meydana gelir.</a:t>
            </a:r>
            <a:endParaRPr lang="tr-TR" sz="4400" dirty="0">
              <a:latin typeface="Comic Sans MS" pitchFamily="66"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5324535"/>
          </a:xfrm>
          <a:prstGeom prst="rect">
            <a:avLst/>
          </a:prstGeom>
        </p:spPr>
        <p:txBody>
          <a:bodyPr wrap="square">
            <a:spAutoFit/>
          </a:bodyPr>
          <a:lstStyle/>
          <a:p>
            <a:r>
              <a:rPr lang="tr-TR" sz="3800" b="1" dirty="0" smtClean="0">
                <a:solidFill>
                  <a:srgbClr val="FFFF00"/>
                </a:solidFill>
                <a:latin typeface="Comic Sans MS" pitchFamily="66" charset="0"/>
              </a:rPr>
              <a:t>DEĞİŞİK </a:t>
            </a:r>
            <a:r>
              <a:rPr lang="tr-TR" sz="3800" b="1" dirty="0">
                <a:solidFill>
                  <a:srgbClr val="FFFF00"/>
                </a:solidFill>
                <a:latin typeface="Comic Sans MS" pitchFamily="66" charset="0"/>
              </a:rPr>
              <a:t>YERLER, FARKLI YAŞAMLAR</a:t>
            </a:r>
            <a:r>
              <a:rPr lang="tr-TR" sz="3800" dirty="0">
                <a:latin typeface="Comic Sans MS" pitchFamily="66" charset="0"/>
              </a:rPr>
              <a:t/>
            </a:r>
            <a:br>
              <a:rPr lang="tr-TR" sz="3800" dirty="0">
                <a:latin typeface="Comic Sans MS" pitchFamily="66" charset="0"/>
              </a:rPr>
            </a:br>
            <a:r>
              <a:rPr lang="tr-TR" sz="3800" dirty="0">
                <a:latin typeface="Comic Sans MS" pitchFamily="66" charset="0"/>
              </a:rPr>
              <a:t>Yerkürenin yaklaşık</a:t>
            </a:r>
            <a:r>
              <a:rPr lang="tr-TR" sz="3800" dirty="0">
                <a:solidFill>
                  <a:srgbClr val="FF0000"/>
                </a:solidFill>
                <a:latin typeface="Comic Sans MS" pitchFamily="66" charset="0"/>
              </a:rPr>
              <a:t> %30'u </a:t>
            </a:r>
            <a:r>
              <a:rPr lang="tr-TR" sz="3800" dirty="0">
                <a:latin typeface="Comic Sans MS" pitchFamily="66" charset="0"/>
              </a:rPr>
              <a:t>karalarla kaplıdır ve bu alanların sadece </a:t>
            </a:r>
            <a:r>
              <a:rPr lang="tr-TR" sz="3800" dirty="0">
                <a:solidFill>
                  <a:srgbClr val="FF0000"/>
                </a:solidFill>
                <a:latin typeface="Comic Sans MS" pitchFamily="66" charset="0"/>
              </a:rPr>
              <a:t>%</a:t>
            </a:r>
            <a:r>
              <a:rPr lang="tr-TR" sz="3800" dirty="0" smtClean="0">
                <a:solidFill>
                  <a:srgbClr val="FF0000"/>
                </a:solidFill>
                <a:latin typeface="Comic Sans MS" pitchFamily="66" charset="0"/>
              </a:rPr>
              <a:t>12‘</a:t>
            </a:r>
            <a:r>
              <a:rPr lang="tr-TR" sz="3800" dirty="0" smtClean="0">
                <a:latin typeface="Comic Sans MS" pitchFamily="66" charset="0"/>
              </a:rPr>
              <a:t>si </a:t>
            </a:r>
            <a:r>
              <a:rPr lang="tr-TR" sz="3800" dirty="0">
                <a:latin typeface="Comic Sans MS" pitchFamily="66" charset="0"/>
              </a:rPr>
              <a:t>yaşamaya elverişlidir.Geri kalanı çok soğuk,çok sıcak,çok engebeli,bataklık ya da sık ormanlarla kaplıdır.Yerleşim yeri insanların yaşamak ve yerleşik </a:t>
            </a:r>
            <a:r>
              <a:rPr lang="tr-TR" sz="3800" dirty="0"/>
              <a:t>düzen kurmak için seçtikleri yerdir</a:t>
            </a:r>
            <a:r>
              <a:rPr lang="tr-TR" sz="3800" dirty="0" smtClean="0"/>
              <a:t>. </a:t>
            </a:r>
            <a:endParaRPr lang="tr-TR" sz="3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FF00"/>
                </a:solidFill>
                <a:latin typeface="Comic Sans MS" pitchFamily="66" charset="0"/>
              </a:rPr>
              <a:t>Eskimo</a:t>
            </a:r>
            <a:r>
              <a:rPr lang="tr-TR" dirty="0" smtClean="0"/>
              <a:t> </a:t>
            </a:r>
            <a:endParaRPr lang="tr-TR" dirty="0"/>
          </a:p>
        </p:txBody>
      </p:sp>
      <p:sp>
        <p:nvSpPr>
          <p:cNvPr id="3" name="2 İçerik Yer Tutucusu"/>
          <p:cNvSpPr>
            <a:spLocks noGrp="1"/>
          </p:cNvSpPr>
          <p:nvPr>
            <p:ph sz="half" idx="1"/>
          </p:nvPr>
        </p:nvSpPr>
        <p:spPr/>
        <p:txBody>
          <a:bodyPr/>
          <a:lstStyle/>
          <a:p>
            <a:endParaRPr lang="tr-TR" dirty="0"/>
          </a:p>
        </p:txBody>
      </p:sp>
      <p:sp>
        <p:nvSpPr>
          <p:cNvPr id="4" name="3 İçerik Yer Tutucusu"/>
          <p:cNvSpPr>
            <a:spLocks noGrp="1"/>
          </p:cNvSpPr>
          <p:nvPr>
            <p:ph sz="half" idx="2"/>
          </p:nvPr>
        </p:nvSpPr>
        <p:spPr/>
        <p:txBody>
          <a:bodyPr/>
          <a:lstStyle/>
          <a:p>
            <a:endParaRPr lang="tr-TR" dirty="0"/>
          </a:p>
        </p:txBody>
      </p:sp>
      <p:pic>
        <p:nvPicPr>
          <p:cNvPr id="44034" name="Picture 2" descr="http://www.bilgiustam.com/resimler/2013/01/3290_eskimolar-intihar-ediyor.jpg">
            <a:hlinkClick r:id="rId2"/>
          </p:cNvPr>
          <p:cNvPicPr>
            <a:picLocks noChangeAspect="1" noChangeArrowheads="1"/>
          </p:cNvPicPr>
          <p:nvPr/>
        </p:nvPicPr>
        <p:blipFill>
          <a:blip r:embed="rId3" cstate="print"/>
          <a:srcRect/>
          <a:stretch>
            <a:fillRect/>
          </a:stretch>
        </p:blipFill>
        <p:spPr bwMode="auto">
          <a:xfrm>
            <a:off x="467544" y="1628800"/>
            <a:ext cx="4032448" cy="4536504"/>
          </a:xfrm>
          <a:prstGeom prst="rect">
            <a:avLst/>
          </a:prstGeom>
          <a:noFill/>
        </p:spPr>
      </p:pic>
      <p:pic>
        <p:nvPicPr>
          <p:cNvPr id="44036" name="Picture 4" descr="https://encrypted-tbn2.gstatic.com/images?q=tbn:ANd9GcR_fyUVCad3kNvJTeStNOKf85Drh9pnjMmTswe7edTRbIKEP7EqaxtLTt8v">
            <a:hlinkClick r:id="rId4"/>
          </p:cNvPr>
          <p:cNvPicPr>
            <a:picLocks noChangeAspect="1" noChangeArrowheads="1"/>
          </p:cNvPicPr>
          <p:nvPr/>
        </p:nvPicPr>
        <p:blipFill>
          <a:blip r:embed="rId5" cstate="print"/>
          <a:srcRect/>
          <a:stretch>
            <a:fillRect/>
          </a:stretch>
        </p:blipFill>
        <p:spPr bwMode="auto">
          <a:xfrm>
            <a:off x="4644008" y="1628800"/>
            <a:ext cx="4104456" cy="4536504"/>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12968" cy="4708981"/>
          </a:xfrm>
          <a:prstGeom prst="rect">
            <a:avLst/>
          </a:prstGeom>
        </p:spPr>
        <p:txBody>
          <a:bodyPr wrap="square">
            <a:spAutoFit/>
          </a:bodyPr>
          <a:lstStyle/>
          <a:p>
            <a:r>
              <a:rPr lang="tr-TR" sz="5000" dirty="0" smtClean="0">
                <a:latin typeface="Comic Sans MS" pitchFamily="66" charset="0"/>
              </a:rPr>
              <a:t>Dünyanın değişik yerlerinde insanlar birbirinden farklı özellikleri olan yerleşim alanı seçmelerinde belirleyici rol oynayan birçok neden vardır ve en önemlisi de </a:t>
            </a:r>
            <a:r>
              <a:rPr lang="tr-TR" sz="5000" dirty="0" smtClean="0">
                <a:solidFill>
                  <a:srgbClr val="FF0000"/>
                </a:solidFill>
                <a:latin typeface="Comic Sans MS" pitchFamily="66" charset="0"/>
              </a:rPr>
              <a:t>iklimdir</a:t>
            </a:r>
            <a:r>
              <a:rPr lang="tr-TR" sz="5000" dirty="0" smtClean="0">
                <a:latin typeface="Comic Sans MS" pitchFamily="66" charset="0"/>
              </a:rPr>
              <a:t>.</a:t>
            </a:r>
            <a:endParaRPr lang="tr-TR" sz="5000" dirty="0">
              <a:latin typeface="Comic Sans MS" pitchFamily="66"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568952" cy="5509200"/>
          </a:xfrm>
          <a:prstGeom prst="rect">
            <a:avLst/>
          </a:prstGeom>
        </p:spPr>
        <p:txBody>
          <a:bodyPr wrap="square">
            <a:spAutoFit/>
          </a:bodyPr>
          <a:lstStyle/>
          <a:p>
            <a:pPr algn="ctr"/>
            <a:r>
              <a:rPr lang="tr-TR" sz="3200" b="1" dirty="0">
                <a:solidFill>
                  <a:srgbClr val="FFFF00"/>
                </a:solidFill>
                <a:latin typeface="Comic Sans MS" pitchFamily="66" charset="0"/>
              </a:rPr>
              <a:t>ÇÖL </a:t>
            </a:r>
            <a:r>
              <a:rPr lang="tr-TR" sz="3200" b="1" dirty="0" smtClean="0">
                <a:solidFill>
                  <a:srgbClr val="FFFF00"/>
                </a:solidFill>
                <a:latin typeface="Comic Sans MS" pitchFamily="66" charset="0"/>
              </a:rPr>
              <a:t>İKLİMİ</a:t>
            </a:r>
            <a:r>
              <a:rPr lang="tr-TR" sz="3200" b="1" dirty="0">
                <a:solidFill>
                  <a:srgbClr val="FFFF00"/>
                </a:solidFill>
                <a:latin typeface="Comic Sans MS" pitchFamily="66" charset="0"/>
              </a:rPr>
              <a:t/>
            </a:r>
            <a:br>
              <a:rPr lang="tr-TR" sz="3200" b="1" dirty="0">
                <a:solidFill>
                  <a:srgbClr val="FFFF00"/>
                </a:solidFill>
                <a:latin typeface="Comic Sans MS" pitchFamily="66" charset="0"/>
              </a:rPr>
            </a:br>
            <a:r>
              <a:rPr lang="tr-TR" sz="3200" dirty="0">
                <a:latin typeface="Comic Sans MS" pitchFamily="66" charset="0"/>
              </a:rPr>
              <a:t>(</a:t>
            </a:r>
            <a:r>
              <a:rPr lang="tr-TR" sz="3200" dirty="0" err="1">
                <a:latin typeface="Comic Sans MS" pitchFamily="66" charset="0"/>
              </a:rPr>
              <a:t>Tatombo</a:t>
            </a:r>
            <a:r>
              <a:rPr lang="tr-TR" sz="3200" dirty="0">
                <a:latin typeface="Comic Sans MS" pitchFamily="66" charset="0"/>
              </a:rPr>
              <a:t> Anlatıyor)</a:t>
            </a:r>
            <a:br>
              <a:rPr lang="tr-TR" sz="3200" dirty="0">
                <a:latin typeface="Comic Sans MS" pitchFamily="66" charset="0"/>
              </a:rPr>
            </a:br>
            <a:r>
              <a:rPr lang="tr-TR" sz="3200" dirty="0">
                <a:latin typeface="Comic Sans MS" pitchFamily="66" charset="0"/>
              </a:rPr>
              <a:t>Ben </a:t>
            </a:r>
            <a:r>
              <a:rPr lang="tr-TR" sz="3200" dirty="0" err="1">
                <a:solidFill>
                  <a:srgbClr val="C00000"/>
                </a:solidFill>
                <a:latin typeface="Comic Sans MS" pitchFamily="66" charset="0"/>
              </a:rPr>
              <a:t>Avusturalya</a:t>
            </a:r>
            <a:r>
              <a:rPr lang="tr-TR" sz="3200" dirty="0">
                <a:latin typeface="Comic Sans MS" pitchFamily="66" charset="0"/>
              </a:rPr>
              <a:t> çöllerindeki </a:t>
            </a:r>
            <a:r>
              <a:rPr lang="tr-TR" sz="3200" dirty="0" err="1">
                <a:latin typeface="Comic Sans MS" pitchFamily="66" charset="0"/>
              </a:rPr>
              <a:t>Adelhayt</a:t>
            </a:r>
            <a:r>
              <a:rPr lang="tr-TR" sz="3200" dirty="0">
                <a:latin typeface="Comic Sans MS" pitchFamily="66" charset="0"/>
              </a:rPr>
              <a:t> kasabasında yaşıyorum. Kasabamız uçsuz bucaksız kum tepelerinin ortasına kurulmuş.Avcılıkla geçiniyoruz.Ava gitmek için havanın serinlediği akşam saatlerini bekleriz</a:t>
            </a:r>
            <a:r>
              <a:rPr lang="tr-TR" sz="3200" dirty="0" smtClean="0">
                <a:latin typeface="Comic Sans MS" pitchFamily="66" charset="0"/>
              </a:rPr>
              <a:t>. </a:t>
            </a:r>
            <a:r>
              <a:rPr lang="tr-TR" sz="3200" dirty="0" smtClean="0">
                <a:solidFill>
                  <a:srgbClr val="C00000"/>
                </a:solidFill>
                <a:latin typeface="Comic Sans MS" pitchFamily="66" charset="0"/>
              </a:rPr>
              <a:t>Gündüz </a:t>
            </a:r>
            <a:r>
              <a:rPr lang="tr-TR" sz="3200" dirty="0">
                <a:solidFill>
                  <a:srgbClr val="C00000"/>
                </a:solidFill>
                <a:latin typeface="Comic Sans MS" pitchFamily="66" charset="0"/>
              </a:rPr>
              <a:t>hava çok sıcak olur.Gecelerin dondurucu soğuğundan </a:t>
            </a:r>
            <a:r>
              <a:rPr lang="tr-TR" sz="3200" dirty="0">
                <a:latin typeface="Comic Sans MS" pitchFamily="66" charset="0"/>
              </a:rPr>
              <a:t>ve vahşi hayvanlardan korunmak için hava kararmadan eve dönmemiz gerekir.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6001643"/>
          </a:xfrm>
          <a:prstGeom prst="rect">
            <a:avLst/>
          </a:prstGeom>
        </p:spPr>
        <p:txBody>
          <a:bodyPr wrap="square">
            <a:spAutoFit/>
          </a:bodyPr>
          <a:lstStyle/>
          <a:p>
            <a:r>
              <a:rPr lang="tr-TR" sz="4800" dirty="0" smtClean="0">
                <a:latin typeface="Comic Sans MS" pitchFamily="66" charset="0"/>
              </a:rPr>
              <a:t>Bu adreslerden birisi de o yerin paralel ve meridyen değerleriyle belirtilmesidir. Öyleyse meridyen ve paralel nedir? </a:t>
            </a:r>
            <a:r>
              <a:rPr lang="tr-TR" sz="4800" dirty="0" smtClean="0">
                <a:solidFill>
                  <a:srgbClr val="C00000"/>
                </a:solidFill>
                <a:latin typeface="Comic Sans MS" pitchFamily="66" charset="0"/>
              </a:rPr>
              <a:t>Yerküreyi kuzey ve güney olmak üzere iki eşit parçaya bölen daire </a:t>
            </a:r>
            <a:r>
              <a:rPr lang="tr-TR" sz="4800" b="1" dirty="0" smtClean="0">
                <a:solidFill>
                  <a:srgbClr val="FFC000"/>
                </a:solidFill>
                <a:latin typeface="Comic Sans MS" pitchFamily="66" charset="0"/>
              </a:rPr>
              <a:t>ekvator</a:t>
            </a:r>
            <a:r>
              <a:rPr lang="tr-TR" sz="4800" dirty="0" smtClean="0">
                <a:solidFill>
                  <a:srgbClr val="C00000"/>
                </a:solidFill>
                <a:latin typeface="Comic Sans MS" pitchFamily="66" charset="0"/>
              </a:rPr>
              <a:t>dur</a:t>
            </a:r>
            <a:r>
              <a:rPr lang="tr-TR" sz="4800" dirty="0" smtClean="0">
                <a:latin typeface="Comic Sans MS" pitchFamily="66" charset="0"/>
              </a:rPr>
              <a:t>. </a:t>
            </a:r>
            <a:endParaRPr lang="tr-TR" sz="4800" dirty="0">
              <a:latin typeface="Comic Sans MS" pitchFamily="66"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lstStyle/>
          <a:p>
            <a:endParaRPr lang="tr-TR"/>
          </a:p>
        </p:txBody>
      </p:sp>
      <p:sp>
        <p:nvSpPr>
          <p:cNvPr id="6" name="5 İçerik Yer Tutucusu"/>
          <p:cNvSpPr>
            <a:spLocks noGrp="1"/>
          </p:cNvSpPr>
          <p:nvPr>
            <p:ph sz="quarter" idx="4"/>
          </p:nvPr>
        </p:nvSpPr>
        <p:spPr/>
        <p:txBody>
          <a:bodyPr/>
          <a:lstStyle/>
          <a:p>
            <a:endParaRPr lang="tr-TR"/>
          </a:p>
        </p:txBody>
      </p:sp>
      <p:sp>
        <p:nvSpPr>
          <p:cNvPr id="2" name="1 Başlık"/>
          <p:cNvSpPr>
            <a:spLocks noGrp="1"/>
          </p:cNvSpPr>
          <p:nvPr>
            <p:ph type="title"/>
          </p:nvPr>
        </p:nvSpPr>
        <p:spPr/>
        <p:txBody>
          <a:bodyPr/>
          <a:lstStyle/>
          <a:p>
            <a:r>
              <a:rPr lang="tr-TR" dirty="0" smtClean="0">
                <a:solidFill>
                  <a:srgbClr val="FFFF00"/>
                </a:solidFill>
                <a:latin typeface="Comic Sans MS" pitchFamily="66" charset="0"/>
              </a:rPr>
              <a:t>Çöl İklimi</a:t>
            </a:r>
            <a:endParaRPr lang="tr-TR" dirty="0">
              <a:solidFill>
                <a:srgbClr val="FFFF00"/>
              </a:solidFill>
              <a:latin typeface="Comic Sans MS" pitchFamily="66" charset="0"/>
            </a:endParaRPr>
          </a:p>
        </p:txBody>
      </p:sp>
      <p:sp>
        <p:nvSpPr>
          <p:cNvPr id="5" name="4 Metin Yer Tutucusu"/>
          <p:cNvSpPr>
            <a:spLocks noGrp="1"/>
          </p:cNvSpPr>
          <p:nvPr>
            <p:ph type="body" idx="3"/>
          </p:nvPr>
        </p:nvSpPr>
        <p:spPr/>
        <p:txBody>
          <a:bodyPr/>
          <a:lstStyle/>
          <a:p>
            <a:endParaRPr lang="tr-TR"/>
          </a:p>
        </p:txBody>
      </p:sp>
      <p:pic>
        <p:nvPicPr>
          <p:cNvPr id="45058" name="Picture 2" descr="https://encrypted-tbn0.gstatic.com/images?q=tbn:ANd9GcSMMqt4CwrpJwhJ-YWrRy8d9Ayr4S51jAOvKqBQds-TId8SH2zT">
            <a:hlinkClick r:id="rId2"/>
          </p:cNvPr>
          <p:cNvPicPr>
            <a:picLocks noChangeAspect="1" noChangeArrowheads="1"/>
          </p:cNvPicPr>
          <p:nvPr/>
        </p:nvPicPr>
        <p:blipFill>
          <a:blip r:embed="rId3" cstate="print"/>
          <a:srcRect/>
          <a:stretch>
            <a:fillRect/>
          </a:stretch>
        </p:blipFill>
        <p:spPr bwMode="auto">
          <a:xfrm>
            <a:off x="467544" y="1428736"/>
            <a:ext cx="3960440" cy="4694327"/>
          </a:xfrm>
          <a:prstGeom prst="rect">
            <a:avLst/>
          </a:prstGeom>
          <a:noFill/>
        </p:spPr>
      </p:pic>
      <p:pic>
        <p:nvPicPr>
          <p:cNvPr id="45060" name="Picture 4" descr="http://3.bp.blogspot.com/-CPmFHIk34cs/T6_NjqygCqI/AAAAAAAAABY/FQDS9jp5GSs/s1600/tundra5sl.jpg">
            <a:hlinkClick r:id="rId4"/>
          </p:cNvPr>
          <p:cNvPicPr>
            <a:picLocks noChangeAspect="1" noChangeArrowheads="1"/>
          </p:cNvPicPr>
          <p:nvPr/>
        </p:nvPicPr>
        <p:blipFill>
          <a:blip r:embed="rId5" cstate="print"/>
          <a:srcRect/>
          <a:stretch>
            <a:fillRect/>
          </a:stretch>
        </p:blipFill>
        <p:spPr bwMode="auto">
          <a:xfrm>
            <a:off x="4644008" y="1428736"/>
            <a:ext cx="4042420" cy="4753758"/>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çlıktan ne kadar kaçılır ki?"/>
          <p:cNvPicPr>
            <a:picLocks noChangeAspect="1" noChangeArrowheads="1"/>
          </p:cNvPicPr>
          <p:nvPr/>
        </p:nvPicPr>
        <p:blipFill>
          <a:blip r:embed="rId2" cstate="print"/>
          <a:srcRect/>
          <a:stretch>
            <a:fillRect/>
          </a:stretch>
        </p:blipFill>
        <p:spPr bwMode="auto">
          <a:xfrm>
            <a:off x="179512" y="188640"/>
            <a:ext cx="8712968" cy="6482283"/>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0"/>
            <a:ext cx="8928992" cy="5909310"/>
          </a:xfrm>
          <a:prstGeom prst="rect">
            <a:avLst/>
          </a:prstGeom>
        </p:spPr>
        <p:txBody>
          <a:bodyPr wrap="square">
            <a:spAutoFit/>
          </a:bodyPr>
          <a:lstStyle/>
          <a:p>
            <a:r>
              <a:rPr lang="tr-TR" dirty="0">
                <a:solidFill>
                  <a:schemeClr val="accent1"/>
                </a:solidFill>
              </a:rPr>
              <a:t/>
            </a:r>
            <a:br>
              <a:rPr lang="tr-TR" dirty="0">
                <a:solidFill>
                  <a:schemeClr val="accent1"/>
                </a:solidFill>
              </a:rPr>
            </a:br>
            <a:r>
              <a:rPr lang="tr-TR" sz="3600" b="1" dirty="0" smtClean="0">
                <a:solidFill>
                  <a:srgbClr val="FFFF00"/>
                </a:solidFill>
                <a:latin typeface="Comic Sans MS" pitchFamily="66" charset="0"/>
              </a:rPr>
              <a:t>KUTUP İKLİMİ</a:t>
            </a:r>
            <a:r>
              <a:rPr lang="tr-TR" sz="3600" dirty="0" smtClean="0">
                <a:solidFill>
                  <a:srgbClr val="FFFF00"/>
                </a:solidFill>
                <a:latin typeface="Comic Sans MS" pitchFamily="66" charset="0"/>
              </a:rPr>
              <a:t> (</a:t>
            </a:r>
            <a:r>
              <a:rPr lang="tr-TR" sz="3600" dirty="0" err="1" smtClean="0">
                <a:solidFill>
                  <a:srgbClr val="FFFF00"/>
                </a:solidFill>
                <a:latin typeface="Comic Sans MS" pitchFamily="66" charset="0"/>
              </a:rPr>
              <a:t>Tulukak</a:t>
            </a:r>
            <a:r>
              <a:rPr lang="tr-TR" sz="3600" dirty="0" smtClean="0">
                <a:solidFill>
                  <a:srgbClr val="FFFF00"/>
                </a:solidFill>
                <a:latin typeface="Comic Sans MS" pitchFamily="66" charset="0"/>
              </a:rPr>
              <a:t> anlatıyor)</a:t>
            </a:r>
            <a:r>
              <a:rPr lang="tr-TR" sz="3600" dirty="0">
                <a:latin typeface="Comic Sans MS" pitchFamily="66" charset="0"/>
              </a:rPr>
              <a:t/>
            </a:r>
            <a:br>
              <a:rPr lang="tr-TR" sz="3600" dirty="0">
                <a:latin typeface="Comic Sans MS" pitchFamily="66" charset="0"/>
              </a:rPr>
            </a:br>
            <a:r>
              <a:rPr lang="tr-TR" sz="3600" dirty="0">
                <a:latin typeface="Comic Sans MS" pitchFamily="66" charset="0"/>
              </a:rPr>
              <a:t>Ben Kuzey Kutbunda dünyanın en büyük adasında buzdan bir evde yaşıyorum. Günlük yaşamımın nasıl olduğunu merak ediyor musunuz? Köpeklerin çektiği kızakları ulaşım aracı olarak kullanıyoruz</a:t>
            </a:r>
            <a:r>
              <a:rPr lang="tr-TR" sz="3600" dirty="0" smtClean="0">
                <a:latin typeface="Comic Sans MS" pitchFamily="66" charset="0"/>
              </a:rPr>
              <a:t>. </a:t>
            </a:r>
            <a:r>
              <a:rPr lang="tr-TR" sz="3600" dirty="0" smtClean="0">
                <a:solidFill>
                  <a:srgbClr val="C00000"/>
                </a:solidFill>
                <a:latin typeface="Comic Sans MS" pitchFamily="66" charset="0"/>
              </a:rPr>
              <a:t>Aydınlatma </a:t>
            </a:r>
            <a:r>
              <a:rPr lang="tr-TR" sz="3600" dirty="0">
                <a:solidFill>
                  <a:srgbClr val="C00000"/>
                </a:solidFill>
                <a:latin typeface="Comic Sans MS" pitchFamily="66" charset="0"/>
              </a:rPr>
              <a:t>aracı olarak ayı balığı yağı kullandığımız lambalarımız var.Hava her zaman çok soğuk olduğundan sürekli çok kalın giysiler giyiyoruz.</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lstStyle/>
          <a:p>
            <a:endParaRPr lang="tr-TR"/>
          </a:p>
        </p:txBody>
      </p:sp>
      <p:sp>
        <p:nvSpPr>
          <p:cNvPr id="6" name="5 İçerik Yer Tutucusu"/>
          <p:cNvSpPr>
            <a:spLocks noGrp="1"/>
          </p:cNvSpPr>
          <p:nvPr>
            <p:ph sz="quarter" idx="4"/>
          </p:nvPr>
        </p:nvSpPr>
        <p:spPr/>
        <p:txBody>
          <a:bodyPr/>
          <a:lstStyle/>
          <a:p>
            <a:endParaRPr lang="tr-TR"/>
          </a:p>
        </p:txBody>
      </p:sp>
      <p:sp>
        <p:nvSpPr>
          <p:cNvPr id="2" name="1 Başlık"/>
          <p:cNvSpPr>
            <a:spLocks noGrp="1"/>
          </p:cNvSpPr>
          <p:nvPr>
            <p:ph type="title"/>
          </p:nvPr>
        </p:nvSpPr>
        <p:spPr/>
        <p:txBody>
          <a:bodyPr/>
          <a:lstStyle/>
          <a:p>
            <a:endParaRPr lang="tr-TR"/>
          </a:p>
        </p:txBody>
      </p:sp>
      <p:sp>
        <p:nvSpPr>
          <p:cNvPr id="5" name="4 Metin Yer Tutucusu"/>
          <p:cNvSpPr>
            <a:spLocks noGrp="1"/>
          </p:cNvSpPr>
          <p:nvPr>
            <p:ph type="body" idx="3"/>
          </p:nvPr>
        </p:nvSpPr>
        <p:spPr/>
        <p:txBody>
          <a:bodyPr/>
          <a:lstStyle/>
          <a:p>
            <a:endParaRPr lang="tr-TR"/>
          </a:p>
        </p:txBody>
      </p:sp>
      <p:sp>
        <p:nvSpPr>
          <p:cNvPr id="46082" name="AutoShape 2" descr="data:image/jpeg;base64,/9j/4AAQSkZJRgABAQAAAQABAAD/2wCEAAkGBxQTEhQSExQVFhUXFxgXFxgYGCEcGBgYFBcXGBUYHBgaHSggGBolHBwYITEhJSkrLi4uGB8zODMsNygtLisBCgoKDQ0OFQ8PFCscFB0sKyssLCwsLCwsLCwrLCwsKzAsLCwsLCwrLCsrLDcrKys3LCssKysrKysrKysrKysrK//AABEIAJsAzwMBIgACEQEDEQH/xAAbAAADAQEBAQEAAAAAAAAAAAADBAUCAQYAB//EAD4QAAECBAMGAwcCBAYCAwAAAAECEQADITEEEkEFUWFxgZEiobETMkLB0eHwBlIjYnLxFBVTgpKiM0OTssL/xAAYAQEBAQEBAAAAAAAAAAAAAAABAAIDBP/EAB4RAQEBAQACAgMAAAAAAAAAAAABEQIDEiExE0Fh/9oADAMBAAIRAxEAPwC0mcIIgiBKnKO6BpdzbvHoec44eNKVGZIDVVBWRR3MBcRHFzDaGUTUigSe0LT0/wBV90BKK3x8gPG67o2EnhEnwlwSVSOob9x7QVQQfiMBxkKq7nygS5h0Pn+VgygkWJMfICdExLCRIVUq8jBEpSwrDi1A/DC8xQFcoiWF0LSKRlWI/aA2sH9oTcAfnKPlu1BEADPejGBzJx3KjS5Sjcev1jBcUt0+8IL+0O4wMO/umGCkx8qUr8MQKF392BrSTXLDM2WfwwtMknQ+sSY9iL17xkqFqxtYazmALWXsO8CamHjHAsc4Cuaem+PpM190QU5ayIOMQrcIT/xv8rQaVih+3zjWozKxCtWhoTyfiaAy543j1aDDEIvmDcomoKhZIoWjQSo6+UAl45B1eDzpyWqknr9IC+KP5ozmTqsdx9Y4PYtmyAnjGRipWmHHb7QERE2X+4f8n9IIJqdC/n8o5Kxe6Segjf8AmKtJRESFSl65S0FOEVcJhFeKmuWYfm+PjiJ37oDp4YZQulhHRhFE+8kQiFziKqLRk4eYag04xJROzmFFmF1SGusD1hZOHmaLAjE3CP70xHO/ziA04Ieq68x9Yz7AM5JMDGFSkUmV4I+bwKZMXYqJ/wBtIQ+UU6NGFLR8Qfk8AK+vSBTEjRz5RAYmWNCfznAFz5f7D1gS0teWRzJj4TQzZEdUv5mIMzsRLAfKk8z9oVVjBomX5n0gkzghA/2wuoqOp6UiRTETZpJABHKXTzgWadpn/wDjH1gyqlgpSjuF47KknRMwte9ObwJqXOR+AwcYsaE9jDwKv9JfcRs4dVCZVC91Wbe1o1iIjEg6GGsPO3Ky+ZMMS8O1ShA5mGEyVq8KQgOaM9eHHlAgpctzTNXfT1g0vDkuQlSqPfvRo9Ds3YyAAqcFLW1gfAODCp79IuScVKFEZU8BQ04M8ZvTpOHhzKnJGb2By7/eHdNIzmWv4Ehr1YjmHePbHaMpBJE1AJuyhU8hWFlKws5VU+L9yEkX30bvB7H0eZzTUj/xCtKV71jcqdPFkt+cotYjBZfEMxFgr6iOyZCNHf8A2ivOsa1eqQqdN1IEdlzJuik9R+PFmUhAf3nN6hXrDMwLKRlOUHffyg1YhTJOIDF/+Ip6xxOCnq+MAmrENHoMNh0hTglRIqSdPlGcRITcEAcflFqx584WeAXmlIgKcD/O56xbJf8A9hJ4QIy1mxDby8WrEaZstR/uYGdmzBq3UxbQVaBT6+Gh65o7MStqN1H3hGPOzdmrDM5fcRHZOAWFAmjalVR0EWSk634BujPAphUzPp+axLCwlqAdS+wPqYWmYdBurNDeQjU/8vOATUNdRPDNflCyCJQb3Xa1KHygCsPucfnGCFeYtX86tHVYZRD1PEfR4gm4uUs/FMpVgKvvoK2gKZSqKebV979YdmrSk+IrDcDA1TJeqldosAKZWKNDMl6/Cr6wdMiebzpdtEE0b+qCe0FCcwFq870q1PvD2FwaVB3BYO4Vp0rCimB2dOmqCfbprvlsGHM/lI9rs/ZqJCQAc6/iWoAEvdhZI4QlhMIJaWYEq97pYfm+BDEEKOW26pHNjGb8ukmLJMJY8JmMgjMAQovw90dw/SElY5e8doQk4pZUsvTNTsH51eDGtW0pYUYDcI6nEZKv4fi5anpfoYjnFK3wGbMzKRmJIdiPhOZ2cal2ixa9ZLxKUl8yWOri2vSMz1e1D4aYkKHvBsybb9Dw14R5+VhUioSH5eUUcBivZKf4VUPP4VcN3UQFkqW7Lnh/5UDXreHsNhszFS1kPwB9Kw/Mw2Y5wsoGrJBrvrCa9n4hVpw6hj6RaMML2eHo7WqfomEl4ZiwkrpQF0kHiLR2ZhMSiqpqSLhkKV6QtOxcw3xRT/TJHzVEhp65tB7Lq4oOkLy0LJP8E0vWF5soq9/HTW0ZAB61MJq2Ugqc4qaocLj/AK0iCmuQdaV1NQOEBnexTdfc/UxG21siTLlTJkszZqwHSlSikKOlcoYG3B3jGxtlYechC1oKFqTmKM53A5XzGodidaRavlSm7Qw4+L/t9oUnbVw4FVHkPq0NL/TGHIog/wDJRvbWMDYshBCky05hUUt3JeK9Ypza0iUggKAUxD1DeUb9gjRxy+8KTFKOpFamMScWQ46Cz/3jl711nEFxMgs4JJ3GhPI/KI8zFqS5XKXS9Q/MgViv/jEmoYEeguRxjeIlJmJdgSkOHrTUevaNc+T9Vjvxz7jzh2sG/wDGW3EGvcQMYtv/AEivB4ozVcUKrbRhyF+sYBS59ztv46x2cCUiZMckzGarlI+RizsYHOZkxYyoF8rOdHO4CvaPNYXa04mkmY53y1N/9avHtQShCRqwfnrp+NE1DZxySl0qBfcYVEwQrNSFXHeE8dJDIAcEkuyjYacosOqcyawJOgc9IDJSyR3PM1MT5koKDGo3Oa+cGSrWFabIgGIHhURcBxwKawCcCSkuoVsDQ0sRu5NaPlIBv+b6RBdlzgQDYECMrxCC6SQXFRehppEMSxug0heV2urL3dgeMZxrXq9kbUOTIsEkUfe1ieMGm/qJAonJ1UxhPD4/2SWTQ0rx3wX/ADfKkjKki9WqT94zjbh/UabmZKB4LctHJn6ol6zZfQ7r1J5RJnzypWcpS4t4Aw6RcwmJSoBQkoqNECrXDt+PEPlPm/qNJtPl6bh6l47L/VCB8cv/AJmvlFFeKV+xuSfKFpk9TsxAYjg/byiAeI2zJnIMo2UG5E2IfcWMeLTtVUgIKEGYVryFSQ5TmUwVVwMrEs1XAcNHq9rY0olLUbAEDfXSPz/ZeAn4mcRKH8Jv4j0Ffnw1rGerI1HvsDizMcBncFTAZUsA7Usalt5Mbxk0O3CvL6xrAYISJWR3LOpWpP5aFMUrxGtgw61p5xxt2u0mQJShUUJ1ozPT86whMNS19dxd/oI3OU789IWnzbjjAEvaePMnEyTldC/CsirPQKbhRyNHewj0UiexSUl3Gm4GPOY2aFFKtz01JsBHcDNylknXdvPlYxDVrF4MZzdjUerPWnSBJwwNm6EH0P40GnoKkhScu4v3DU4mADDr/l7GPVzdjzdzKR2UUmaL0L1dqAteLc/EgqYG1K0d9z3to8RNnTFFdX170irno2+Ngd4TxKnWP5U+p+0Cnqyqo4YC1t9ukYC6kvUivS1NIjpkCOiAiYYEqcsH4cvI5n55mbpEDhNo+MKieSRRmNdxpTkIIZhNqecREeNy1gF4UFVpdRv3pDRmNR23xIz7cuH4n0jpmOQHhRcwZh/SfWNyF+NPX0MBev2fLGRm0rxeF9kOn2qGfKqno/ZoNh56ZaCtaglNKk8LcTwESZeNzrWuW4BN2vx6/KOHPWX5ejrn6xcWtYJ8I0gKSssKAcb8uMT5W0CHJBcAM+8mgb1Jhpc8HiXsPzhFe/4J4/6nfqPZ8yfkR7RCUCpYVL8O/eKGAwyZMtMtFEjueJ3mALmupCeI8qmGlBy/QescrddJJEzaGMCVMzZhStHFhEzE4tw4Icfd4obYkulmT1EePVJmylKU4MssyfiB4bx5wLqqyJ353iZtjEZQCGc07xuViQRfRmiZtzCrXLUUu7U7acYcc9FK2QoE1ozbrU4xzDzSmvFuuvT6x53YWNKyJaj4kpLve5Hl849NhZZbdGsGvS4EhUspNWD9rt0eBoSm2U9x6xzZi2Iex/DAJkkgqD1BbSwseojr47+nPyT6qRhVqSczoAtUlw9gQ9+UU14wAOXYXZyK9Im4aSAX8N6nLp8oczpNSAeFBSmpT846xyBnYgFVCNPysblzIMQSXTLBA0v9+0bGDof4X/cegi+SF7WBTplYaGxVU8J6LH0jav08trngAQ5/7RHCSJg1ghniC/5MRUon3/LPG5eEDEZVjT3t1rB78YtWFPbVTSygem/lxhhc8EO4u9xDUvZibBKtxYm3VLWpyEE/wiAGyJJILVd7nQCj8TBtOJXt/Ek7gfUQxJnjMli9dOUWJOx0mvsZaQWbPWurD6xQGAlt41JJ0YM3Cr/KLVI8j+sZyhMkzpWeagoCVIYuhSQA6AzeL1Te0UtlbQSlIzKCTfxKGo53j0K9npUmrEAUqPmIjz8JLTUIUTqKV+YjF4dPeipxQXUKDOLHcxfu1OBjkrEMX3vyYu9esT5+z5VLjexqOPzpARgxoZgvd68vzWMfjp/KuyZvid6ikUpc4O3Ax5EbPVrm3s5tygkqdPAAQy8trv1IgvjrU8sW8Ymz2fs0TsdKSEqWa5Q7cN8L/wCdEDLNQUnnQmB4fGJJ8RBcEVNKi27vGfXGr1Hj8RtMInZQzFVH190k8Gcd4uFVNLU5H7ekIbZwaZuVSEtNTVOgJoS5sz1eKWFwqRlM5WZTVSmiX4NU841zxrl11I8Z+oMIpGKRNlMKAqOhYkHy+Ueo2LjRNQHGVbVBvFXF4WRNSEqQ1WBTQg6Vb1cQrI2XKlKzpXpQKa9LnXWN3hmdqaVZAIWxazNIWgsfdNWdqg86+kQ9vbQnqJTKSGbgfnSE9gDES82exL1bXlGeZlPVliwjIHZZJqWyvz4iKeExABf+JUXCD+ViHInqddbGj2D6l1fI2h9OOUoB1ACxTmSK6P06vHocVqTPUxos/wBST9TWMrnK1LFq+E35EV3axORMNKcL1pQeEVAdw8FlqWDVKRwPid6G4FbHX5RE2lZcpC60IZmblxbdGkLVQBQrvAHlGVpWosQP5QATvZ/ODYeStTMgUD1BAIvd6/eAtSsYQlivfR7gNujqcSkeJydQ7qp3r0MH9islPhAJJFPhc+VBQcIxLcAHKpIdmPGlgA5tStoiKjFH/UIGmVIZxpep1oYKcQk0zrVVj4Wre51asLSpRCqh95U3a4YVOmhgq5YSTleoZktSmkRMy1JU7pUprHT1b+8fAJCsxSwNCkDyYisBRPoKP2PI0Fd1uMElJVcjpv4FzARFJSp/CosGZgP/AM0+8BTg5RDuRahVfyFYbLAWIIYVS6RffrAVLLgOS5r4IkCiQkXCmqR4SbGjkqAg7JFSXIrUDzf66xkzbOzvVwPn8o+TMDuXSGcKpfmAAO8SAbMCKAmoUEuHHD7xpVaZSC1Xl30u3B6PFCRtKVYMrnq9/L0gK8ZKfwqyGoAYGo515fOBEFbLKz7mlQw38jWFl/p53caXyUHYRSlz/hM2p3DfSlbR0TAkUWri7C9awioidiJQarNN6eNrR8uTLqCoONQ3oQa1ivMKdSWbU0c0ZhCGJWl/CsDpfk4vxiZoKMiUukdFOwIdyWqYDNk6+z6g0ZnPLuY0rEt8ZccN1d0AdRoCa7kH6wgv/haFkpD61Hm94z7Ctk6ahuXvR9OkKZle05BBp3LQEJDN42u2Ub9wgCXJSh3SC9Q5XmY0PiDWc06xQw2FOQkBgVPv1obU+oh3CoFPaFiwsLl9QbU0hlJTok1LiiizNRxaNYS0nDroXANi6b6uzhur3inhZatCHrQAG1rVMKYjEP4ipaagAlB7VNOfKNS8cl2zLLbmApR2Y146teJKQkqSWzFPTMNNdI3OlukOZiize7QDR7mJ0vEoIAyrraoYnlFHC4wJcKdNmCqOOp4eURBCAwBCqsHch97AU7RpElG87wC7jm/WkVl5FZUukhjo4Y2saboUntLcoQg0/b21gJRKksPEG78wGNDzgiZKX8M0twAfn7pf5RxE9w6ghAcWvXVnLmBYiY7AHLms6atwp5RIaWVj4zWpFa6UD2hiXLIdRUthaoBq+9x5RMm4ZqKmrKnag0fjaKcjByUh1Z1H+r9vEDj5RmmOiYkDxHixX6ACMZZALupXLQHjBkpw3+m/+4nrBEy5IFAaUvZ7OVAseESLy5chVMiuj68hwENplSWcoelyfV+naBzZCB4SuYnVqAvHycKkAWIILZzfhpAWcqCrwykktUgh+BprxgU/EKLOQlrZmPSOUAbKl3OpP3NOMCWgD3kht+lbu8IfYjFTCXDNyAHr+UgapqvLUmsfLmklmBSNONzAhN/dpv8Ap3hDK5hNSEhuBPGBJxTVCS3BH5SGRPTUEAk/tFHvzfjGVzDlsKXbfz0hZqfNmE3Stg9WYOKisCXi8qgVGoIopQfsz/KGZ8kqzFQNt5qB1DwnNwskpJAW53kPXpURBibtRJD5iTYEG5NGG8jcIVG0ABq5c9NOMfTcGn/1pU71enyp3gWIlFJzZVjQ1+txypEjxxalJdKhxvmrdmFLawkvETZh/hO/7ql+DPS94HIQApJFylT1vaLWBS6q/tT6xpJnsCfCpTsf2vyuaxawqVMPEAw3cNxFBBp6AFpAAArpyhnBac/UPAY+wstSnzKsRZP9uEVU4ZGVNQsajVzrW1dIkTppZR1dIduEAxKvCO0RW1rSPdUpKqs2Vg/MPSEJmJmnNlH9RASzmzMO7945hpQKkpNQUuQ/EQZchKA6Qxb8vAQZOGXM8SlDkS7Oznw0FQqGJuBWVJShZURUPYAFxD0hZrpypv3Q+gMnNq19bGDTifI2YLrmkkB2PXeYBiMEc/gVQ1qRXewguMmEIVXfHn8POUo1JLW4ViVVMbJSge+omuoDGMYSaFKDgtzqK8hE7EzlPc3A6EGDyKgE1JAJPEvEFqbKSo0dRAqKW3OINLkBAfKARqfsecIYUeF9f7Rlc1QSGJt9YC0pICiyhXzeOZAQPFuJ4+VIHInKzrD0r6tCmJnF/sIsWs42ay8gKiN9GPF3hdQIBoS92IihiC0sEXY1j6f7qf6gO94WSQkIJzJcHcdQNWpBFrAq7g1ZxXhAsUo5Fl65m6MIwu3n5Qiur8STpd7HoTutC/tJaQQQxbcOPCsCxU9VaxJ2nMJUQTSp6sIg+2htlvdYm2rDmLPHcNtFw+QKLWagGnWEMKkEgEOHt1EOyJKSWIsktp8RGkCf/9k=">
            <a:hlinkClick r:id="rId2"/>
          </p:cNvPr>
          <p:cNvSpPr>
            <a:spLocks noChangeAspect="1" noChangeArrowheads="1"/>
          </p:cNvSpPr>
          <p:nvPr/>
        </p:nvSpPr>
        <p:spPr bwMode="auto">
          <a:xfrm>
            <a:off x="38100"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6084" name="AutoShape 4" descr="data:image/jpeg;base64,/9j/4AAQSkZJRgABAQAAAQABAAD/2wCEAAkGBxQTEhQSExQVFhUXFxgXFxgYGCEcGBgYFBcXGBUYHBgaHSggGBolHBwYITEhJSkrLi4uGB8zODMsNygtLisBCgoKDQ0OFQ8PFCscFB0sKyssLCwsLCwsLCwrLCwsKzAsLCwsLCwrLCsrLDcrKys3LCssKysrKysrKysrKysrK//AABEIAJsAzwMBIgACEQEDEQH/xAAbAAADAQEBAQEAAAAAAAAAAAADBAUCAQYAB//EAD4QAAECBAMGAwcCBAYCAwAAAAECEQADITEEEkEFUWFxgZEiobETMkLB0eHwBlIjYnLxFBVTgpKiM0OTssL/xAAYAQEBAQEBAAAAAAAAAAAAAAABAAIDBP/EAB4RAQEBAQACAgMAAAAAAAAAAAABEQIDEiExE0Fh/9oADAMBAAIRAxEAPwC0mcIIgiBKnKO6BpdzbvHoec44eNKVGZIDVVBWRR3MBcRHFzDaGUTUigSe0LT0/wBV90BKK3x8gPG67o2EnhEnwlwSVSOob9x7QVQQfiMBxkKq7nygS5h0Pn+VgygkWJMfICdExLCRIVUq8jBEpSwrDi1A/DC8xQFcoiWF0LSKRlWI/aA2sH9oTcAfnKPlu1BEADPejGBzJx3KjS5Sjcev1jBcUt0+8IL+0O4wMO/umGCkx8qUr8MQKF392BrSTXLDM2WfwwtMknQ+sSY9iL17xkqFqxtYazmALWXsO8CamHjHAsc4Cuaem+PpM190QU5ayIOMQrcIT/xv8rQaVih+3zjWozKxCtWhoTyfiaAy543j1aDDEIvmDcomoKhZIoWjQSo6+UAl45B1eDzpyWqknr9IC+KP5ozmTqsdx9Y4PYtmyAnjGRipWmHHb7QERE2X+4f8n9IIJqdC/n8o5Kxe6Segjf8AmKtJRESFSl65S0FOEVcJhFeKmuWYfm+PjiJ37oDp4YZQulhHRhFE+8kQiFziKqLRk4eYag04xJROzmFFmF1SGusD1hZOHmaLAjE3CP70xHO/ziA04Ieq68x9Yz7AM5JMDGFSkUmV4I+bwKZMXYqJ/wBtIQ+UU6NGFLR8Qfk8AK+vSBTEjRz5RAYmWNCfznAFz5f7D1gS0teWRzJj4TQzZEdUv5mIMzsRLAfKk8z9oVVjBomX5n0gkzghA/2wuoqOp6UiRTETZpJABHKXTzgWadpn/wDjH1gyqlgpSjuF47KknRMwte9ObwJqXOR+AwcYsaE9jDwKv9JfcRs4dVCZVC91Wbe1o1iIjEg6GGsPO3Ky+ZMMS8O1ShA5mGEyVq8KQgOaM9eHHlAgpctzTNXfT1g0vDkuQlSqPfvRo9Ds3YyAAqcFLW1gfAODCp79IuScVKFEZU8BQ04M8ZvTpOHhzKnJGb2By7/eHdNIzmWv4Ehr1YjmHePbHaMpBJE1AJuyhU8hWFlKws5VU+L9yEkX30bvB7H0eZzTUj/xCtKV71jcqdPFkt+cotYjBZfEMxFgr6iOyZCNHf8A2ivOsa1eqQqdN1IEdlzJuik9R+PFmUhAf3nN6hXrDMwLKRlOUHffyg1YhTJOIDF/+Ip6xxOCnq+MAmrENHoMNh0hTglRIqSdPlGcRITcEAcflFqx584WeAXmlIgKcD/O56xbJf8A9hJ4QIy1mxDby8WrEaZstR/uYGdmzBq3UxbQVaBT6+Gh65o7MStqN1H3hGPOzdmrDM5fcRHZOAWFAmjalVR0EWSk634BujPAphUzPp+axLCwlqAdS+wPqYWmYdBurNDeQjU/8vOATUNdRPDNflCyCJQb3Xa1KHygCsPucfnGCFeYtX86tHVYZRD1PEfR4gm4uUs/FMpVgKvvoK2gKZSqKebV979YdmrSk+IrDcDA1TJeqldosAKZWKNDMl6/Cr6wdMiebzpdtEE0b+qCe0FCcwFq870q1PvD2FwaVB3BYO4Vp0rCimB2dOmqCfbprvlsGHM/lI9rs/ZqJCQAc6/iWoAEvdhZI4QlhMIJaWYEq97pYfm+BDEEKOW26pHNjGb8ukmLJMJY8JmMgjMAQovw90dw/SElY5e8doQk4pZUsvTNTsH51eDGtW0pYUYDcI6nEZKv4fi5anpfoYjnFK3wGbMzKRmJIdiPhOZ2cal2ixa9ZLxKUl8yWOri2vSMz1e1D4aYkKHvBsybb9Dw14R5+VhUioSH5eUUcBivZKf4VUPP4VcN3UQFkqW7Lnh/5UDXreHsNhszFS1kPwB9Kw/Mw2Y5wsoGrJBrvrCa9n4hVpw6hj6RaMML2eHo7WqfomEl4ZiwkrpQF0kHiLR2ZhMSiqpqSLhkKV6QtOxcw3xRT/TJHzVEhp65tB7Lq4oOkLy0LJP8E0vWF5soq9/HTW0ZAB61MJq2Ugqc4qaocLj/AK0iCmuQdaV1NQOEBnexTdfc/UxG21siTLlTJkszZqwHSlSikKOlcoYG3B3jGxtlYechC1oKFqTmKM53A5XzGodidaRavlSm7Qw4+L/t9oUnbVw4FVHkPq0NL/TGHIog/wDJRvbWMDYshBCky05hUUt3JeK9Ypza0iUggKAUxD1DeUb9gjRxy+8KTFKOpFamMScWQ46Cz/3jl711nEFxMgs4JJ3GhPI/KI8zFqS5XKXS9Q/MgViv/jEmoYEeguRxjeIlJmJdgSkOHrTUevaNc+T9Vjvxz7jzh2sG/wDGW3EGvcQMYtv/AEivB4ozVcUKrbRhyF+sYBS59ztv46x2cCUiZMckzGarlI+RizsYHOZkxYyoF8rOdHO4CvaPNYXa04mkmY53y1N/9avHtQShCRqwfnrp+NE1DZxySl0qBfcYVEwQrNSFXHeE8dJDIAcEkuyjYacosOqcyawJOgc9IDJSyR3PM1MT5koKDGo3Oa+cGSrWFabIgGIHhURcBxwKawCcCSkuoVsDQ0sRu5NaPlIBv+b6RBdlzgQDYECMrxCC6SQXFRehppEMSxug0heV2urL3dgeMZxrXq9kbUOTIsEkUfe1ieMGm/qJAonJ1UxhPD4/2SWTQ0rx3wX/ADfKkjKki9WqT94zjbh/UabmZKB4LctHJn6ol6zZfQ7r1J5RJnzypWcpS4t4Aw6RcwmJSoBQkoqNECrXDt+PEPlPm/qNJtPl6bh6l47L/VCB8cv/AJmvlFFeKV+xuSfKFpk9TsxAYjg/byiAeI2zJnIMo2UG5E2IfcWMeLTtVUgIKEGYVryFSQ5TmUwVVwMrEs1XAcNHq9rY0olLUbAEDfXSPz/ZeAn4mcRKH8Jv4j0Ffnw1rGerI1HvsDizMcBncFTAZUsA7Usalt5Mbxk0O3CvL6xrAYISJWR3LOpWpP5aFMUrxGtgw61p5xxt2u0mQJShUUJ1ozPT86whMNS19dxd/oI3OU789IWnzbjjAEvaePMnEyTldC/CsirPQKbhRyNHewj0UiexSUl3Gm4GPOY2aFFKtz01JsBHcDNylknXdvPlYxDVrF4MZzdjUerPWnSBJwwNm6EH0P40GnoKkhScu4v3DU4mADDr/l7GPVzdjzdzKR2UUmaL0L1dqAteLc/EgqYG1K0d9z3to8RNnTFFdX170irno2+Ngd4TxKnWP5U+p+0Cnqyqo4YC1t9ukYC6kvUivS1NIjpkCOiAiYYEqcsH4cvI5n55mbpEDhNo+MKieSRRmNdxpTkIIZhNqecREeNy1gF4UFVpdRv3pDRmNR23xIz7cuH4n0jpmOQHhRcwZh/SfWNyF+NPX0MBev2fLGRm0rxeF9kOn2qGfKqno/ZoNh56ZaCtaglNKk8LcTwESZeNzrWuW4BN2vx6/KOHPWX5ejrn6xcWtYJ8I0gKSssKAcb8uMT5W0CHJBcAM+8mgb1Jhpc8HiXsPzhFe/4J4/6nfqPZ8yfkR7RCUCpYVL8O/eKGAwyZMtMtFEjueJ3mALmupCeI8qmGlBy/QescrddJJEzaGMCVMzZhStHFhEzE4tw4Icfd4obYkulmT1EePVJmylKU4MssyfiB4bx5wLqqyJ353iZtjEZQCGc07xuViQRfRmiZtzCrXLUUu7U7acYcc9FK2QoE1ozbrU4xzDzSmvFuuvT6x53YWNKyJaj4kpLve5Hl849NhZZbdGsGvS4EhUspNWD9rt0eBoSm2U9x6xzZi2Iex/DAJkkgqD1BbSwseojr47+nPyT6qRhVqSczoAtUlw9gQ9+UU14wAOXYXZyK9Im4aSAX8N6nLp8oczpNSAeFBSmpT846xyBnYgFVCNPysblzIMQSXTLBA0v9+0bGDof4X/cegi+SF7WBTplYaGxVU8J6LH0jav08trngAQ5/7RHCSJg1ghniC/5MRUon3/LPG5eEDEZVjT3t1rB78YtWFPbVTSygem/lxhhc8EO4u9xDUvZibBKtxYm3VLWpyEE/wiAGyJJILVd7nQCj8TBtOJXt/Ek7gfUQxJnjMli9dOUWJOx0mvsZaQWbPWurD6xQGAlt41JJ0YM3Cr/KLVI8j+sZyhMkzpWeagoCVIYuhSQA6AzeL1Te0UtlbQSlIzKCTfxKGo53j0K9npUmrEAUqPmIjz8JLTUIUTqKV+YjF4dPeipxQXUKDOLHcxfu1OBjkrEMX3vyYu9esT5+z5VLjexqOPzpARgxoZgvd68vzWMfjp/KuyZvid6ikUpc4O3Ax5EbPVrm3s5tygkqdPAAQy8trv1IgvjrU8sW8Ymz2fs0TsdKSEqWa5Q7cN8L/wCdEDLNQUnnQmB4fGJJ8RBcEVNKi27vGfXGr1Hj8RtMInZQzFVH190k8Gcd4uFVNLU5H7ekIbZwaZuVSEtNTVOgJoS5sz1eKWFwqRlM5WZTVSmiX4NU841zxrl11I8Z+oMIpGKRNlMKAqOhYkHy+Ueo2LjRNQHGVbVBvFXF4WRNSEqQ1WBTQg6Vb1cQrI2XKlKzpXpQKa9LnXWN3hmdqaVZAIWxazNIWgsfdNWdqg86+kQ9vbQnqJTKSGbgfnSE9gDES82exL1bXlGeZlPVliwjIHZZJqWyvz4iKeExABf+JUXCD+ViHInqddbGj2D6l1fI2h9OOUoB1ACxTmSK6P06vHocVqTPUxos/wBST9TWMrnK1LFq+E35EV3axORMNKcL1pQeEVAdw8FlqWDVKRwPid6G4FbHX5RE2lZcpC60IZmblxbdGkLVQBQrvAHlGVpWosQP5QATvZ/ODYeStTMgUD1BAIvd6/eAtSsYQlivfR7gNujqcSkeJydQ7qp3r0MH9islPhAJJFPhc+VBQcIxLcAHKpIdmPGlgA5tStoiKjFH/UIGmVIZxpep1oYKcQk0zrVVj4Wre51asLSpRCqh95U3a4YVOmhgq5YSTleoZktSmkRMy1JU7pUprHT1b+8fAJCsxSwNCkDyYisBRPoKP2PI0Fd1uMElJVcjpv4FzARFJSp/CosGZgP/AM0+8BTg5RDuRahVfyFYbLAWIIYVS6RffrAVLLgOS5r4IkCiQkXCmqR4SbGjkqAg7JFSXIrUDzf66xkzbOzvVwPn8o+TMDuXSGcKpfmAAO8SAbMCKAmoUEuHHD7xpVaZSC1Xl30u3B6PFCRtKVYMrnq9/L0gK8ZKfwqyGoAYGo515fOBEFbLKz7mlQw38jWFl/p53caXyUHYRSlz/hM2p3DfSlbR0TAkUWri7C9awioidiJQarNN6eNrR8uTLqCoONQ3oQa1ivMKdSWbU0c0ZhCGJWl/CsDpfk4vxiZoKMiUukdFOwIdyWqYDNk6+z6g0ZnPLuY0rEt8ZccN1d0AdRoCa7kH6wgv/haFkpD61Hm94z7Ctk6ahuXvR9OkKZle05BBp3LQEJDN42u2Ub9wgCXJSh3SC9Q5XmY0PiDWc06xQw2FOQkBgVPv1obU+oh3CoFPaFiwsLl9QbU0hlJTok1LiiizNRxaNYS0nDroXANi6b6uzhur3inhZatCHrQAG1rVMKYjEP4ipaagAlB7VNOfKNS8cl2zLLbmApR2Y146teJKQkqSWzFPTMNNdI3OlukOZiize7QDR7mJ0vEoIAyrraoYnlFHC4wJcKdNmCqOOp4eURBCAwBCqsHch97AU7RpElG87wC7jm/WkVl5FZUukhjo4Y2saboUntLcoQg0/b21gJRKksPEG78wGNDzgiZKX8M0twAfn7pf5RxE9w6ghAcWvXVnLmBYiY7AHLms6atwp5RIaWVj4zWpFa6UD2hiXLIdRUthaoBq+9x5RMm4ZqKmrKnag0fjaKcjByUh1Z1H+r9vEDj5RmmOiYkDxHixX6ACMZZALupXLQHjBkpw3+m/+4nrBEy5IFAaUvZ7OVAseESLy5chVMiuj68hwENplSWcoelyfV+naBzZCB4SuYnVqAvHycKkAWIILZzfhpAWcqCrwykktUgh+BprxgU/EKLOQlrZmPSOUAbKl3OpP3NOMCWgD3kht+lbu8IfYjFTCXDNyAHr+UgapqvLUmsfLmklmBSNONzAhN/dpv8Ap3hDK5hNSEhuBPGBJxTVCS3BH5SGRPTUEAk/tFHvzfjGVzDlsKXbfz0hZqfNmE3Stg9WYOKisCXi8qgVGoIopQfsz/KGZ8kqzFQNt5qB1DwnNwskpJAW53kPXpURBibtRJD5iTYEG5NGG8jcIVG0ABq5c9NOMfTcGn/1pU71enyp3gWIlFJzZVjQ1+txypEjxxalJdKhxvmrdmFLawkvETZh/hO/7ql+DPS94HIQApJFylT1vaLWBS6q/tT6xpJnsCfCpTsf2vyuaxawqVMPEAw3cNxFBBp6AFpAAArpyhnBac/UPAY+wstSnzKsRZP9uEVU4ZGVNQsajVzrW1dIkTppZR1dIduEAxKvCO0RW1rSPdUpKqs2Vg/MPSEJmJmnNlH9RASzmzMO7945hpQKkpNQUuQ/EQZchKA6Qxb8vAQZOGXM8SlDkS7Oznw0FQqGJuBWVJShZURUPYAFxD0hZrpypv3Q+gMnNq19bGDTifI2YLrmkkB2PXeYBiMEc/gVQ1qRXewguMmEIVXfHn8POUo1JLW4ViVVMbJSge+omuoDGMYSaFKDgtzqK8hE7EzlPc3A6EGDyKgE1JAJPEvEFqbKSo0dRAqKW3OINLkBAfKARqfsecIYUeF9f7Rlc1QSGJt9YC0pICiyhXzeOZAQPFuJ4+VIHInKzrD0r6tCmJnF/sIsWs42ay8gKiN9GPF3hdQIBoS92IihiC0sEXY1j6f7qf6gO94WSQkIJzJcHcdQNWpBFrAq7g1ZxXhAsUo5Fl65m6MIwu3n5Qiur8STpd7HoTutC/tJaQQQxbcOPCsCxU9VaxJ2nMJUQTSp6sIg+2htlvdYm2rDmLPHcNtFw+QKLWagGnWEMKkEgEOHt1EOyJKSWIsktp8RGkCf/9k=">
            <a:hlinkClick r:id="rId2"/>
          </p:cNvPr>
          <p:cNvSpPr>
            <a:spLocks noChangeAspect="1" noChangeArrowheads="1"/>
          </p:cNvSpPr>
          <p:nvPr/>
        </p:nvSpPr>
        <p:spPr bwMode="auto">
          <a:xfrm>
            <a:off x="38100"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6086" name="AutoShape 6" descr="data:image/jpeg;base64,/9j/4AAQSkZJRgABAQAAAQABAAD/2wCEAAkGBxQTEhQUExQWFhUXFxcXFxcXGRQYFBgXFRQXGBccFxgYHCggGBwlHBUXITEhJSkrLi4uFx8zODMsNygtLisBCgoKDg0OGhAQGywkHCQsLCwsLCwsLCwsLCwsLCwsLCwsLCwsLCwsLCwsLCwsLCwsLCwsLCwsLCwsLCwvLCwsK//AABEIAMIBAwMBIgACEQEDEQH/xAAbAAACAwEBAQAAAAAAAAAAAAACAwABBAUGB//EAEgQAAEEAAQDBQQHAgwEBwAAAAEAAgMRBBIhMQVBURNhcYGRBiIyoRQjUrHB0fBCkhUzU2JygqKy0tPh8UNkk8IWJDREVGOj/8QAGQEBAQEBAQEAAAAAAAAAAAAAAAECAwQF/8QAJxEBAAIBAwMDBQEBAAAAAAAAAAERAgMSIRNRYSIxQQQUQlJi8DL/2gAMAwEAAhEDEQA/AMEbe5ao29xS4mjoVrjjHQr6ky8cQKMDoU9oCqOPxT2RLNtRCNaEYaEQiTGxFZtqgBqMMRiMoxGe9TctFZFAzuTwwo8p6Kblpmyq6WjKeivIenyTcUzok8M/VIgz9Um4pmvuV5lpDP1or7PwU3QUy5lebuWrsvBTsk3QtMtqWtYhCv6P4JvgpkzFVnK2/RULsN4JvhKZQ8q+0TuwVdgU3QUV2ncoHpnYlTsSrcFF5gpaPsj0VGMpcAb71FMirKiKIS3BMIQm0CtVavVREcpkJ/VJzYz+gFrjA6/Ip4rmVz6k9nXpwxNZ3n0CMM7z6f6reyuv3fmtDSAOaz1J7Lsx7uY2PxRtjPet/bN7/QprMQz7J9FOrl2XZj3c5sB6FN+iu7/Va3Y9g3seRRR8TYdgT5E/gpOpn2Xbh3ZBhXdCjGEd0K2DHt+yb6ZXX9yb9Mr9hw/qn8lOpn2NuHdgbgndFwfaPjIwk2HY/KGSCV8jiTbWRMBGUDdznENA1sr1R4m3p+uvgvI+03ATjJ5XvrJ9F7KEiyWTdr2naUBYALWjTlam7UJjFs4ZjnnshiGiGTEOf2EXvGTIxuY9rWjXZdSNKsDdZeLe08MLYy0OlzzmCmtl0LHVIbDDmy9B8VGtiqxOGxzpcHPkiMscEkby8uDWySZQZWgC32G/DpvV81mwXAsTFHw4NayR2Hkmkna5+XM+XNTgQNcud3LXRN2aVi7p4tAGzuLyBh2sdLbZRkErM7NC3U1Wg1Gx1WfiPtHhoHOZJIQ5rWvc0Mlc4MeLDiGtNCtzysXuFyMd7O4yX6XHUXY4jFNme8ucJHQtcyowKoENZvZuqrWxkjgxOKdxIwxxtjxMxgdM5xMjI4GiN2VjQc4LbrUa2m7M9L2PGZOxws2I+JrInSD3tHe5bdR109V53AcU+jmGOWo4WYFuImLi55D5XhrGBxJcTZdpqSux7VYJ2IwRwsILQ7smWcwqNjml1GtTlbXmuNxf2fmfi34xmXOybDOw7CfcMULC17XaEAnMSDRIrSrUvNfS1cS449kuJIcyOGHCRSEytkts2IfUWdrffAqrZV2VuxXtNhYCY8RKBLH2bZsrZMrXPa05tjlYS4ak6XV2uXxDgskr8Q4hv/mMZhnvsPv6LhwMo+DV1j4e/dKxvBXyRYtjw0uxWNZLJ8djDMe0tbeWy4Bu23vbp6k4d0+0mGfFiXRS+9BGXkvZJ2dEHI4aAyMJG7LsbbhdfAQExRl7reWNLi1pa0kgE5Q42B46ryPGOATYk40hpy4g4SNlB4y4eEh0mzdyb0C9p9IFaNdXKmuI+QT1Fwr6KOp+SE4Yd/y/JQ4wdHfuus+GmqqbFtb8Wh6EOB+YV9Rwv6OOv69FRgHX5lB9OZ1HnY+8KfTo/ts9dVfUcGZB3+qrKO/1H5Jf0uP7TfVWMQw7Ob+8EqTgRYO/5IDGO/0RteDsQfMKnurfTzb+avKcF9k39BA6BqdVi9+/Q/ihLT3q3KcEfR29VE3Ieh9FFblOHDlipus2vQs0PXXXXyV4TByn4nhretX6ClIOHPY2xKO8NbmN93NUzGYofsn5fda6Uy3t4fJymvpbTSbHHNoO167sOUeZWFkuMdoQ6naXYFeY1AVNhxRNe+L/AJ/5u0WaV0ThJXA5pYz467eaWzhLRq6dnhpXpmWJ2CkcD2hOn9IgDbl+C2YfGYZjQwsa/vokk+J/XgoW1iFrRbZP3Qz8Sqlnr/3B/djPyr5rP/CUAIAhjH9Jor15nVNZxCJwIEMJGmlBp/tAKUtnB7SSTJIf6jR6UBqiijYdu083Zf7xr0VCVn/xoqPfHsOe+q1x8QIGjYW/1vwApQZMwFX2gHXtG162mOdFuZcvjKb86et9ymjoRz/VJE8wPxiN1fbqwfEoWxPfhwRcxPUZ5HDypPLohrmAHfnHhu1SYsaLLYr0/ZZqDzFtQw4qI3WTNyAZESfRqKOLFRXl7RlnbVxB/X5K+1j11Yf6WWvmSfkqdM5wtgc0CtSBv4ZPuWaXASyH6x4rwBAPgQKThHThxTeZirn7w+6lZxMYNh7ADzzMv0IXO/8ADrecgH9UfmiHs5DzkN/1R8tU4VsdxSNo/jGX4ss14GhvzpKfxSJ3xvaO7Mw+lWEDeA4ZpAc6zexc30paZeG4QaljBt/olwlFHicMYGUtN/Zc2/OyFlm9oGftMJvkHMIrvyn5JjsPgrotAJ20k/AUmO4ZhToG9/7acFOUOLYb+Q+TEQ43CKqN2nSh+K6MmCwbRqG1197TzCV/BeHd8Dq/rXfratwM7ePxfZfXeGfmmR8cgO7SB/RB+4p+H4D7wJdmb0Aq/O06XgrL933etgOHlZS4GQ42A606q/k316pf07CnSyP310xh5W6Nc3QDXLRqqrmAi+gAj3mMLrJPu7+ag5wnw9aOZ3WRv57JTsRBzdH/AGfwK6rME0fCxre8NAJ81HcPY43TSRsSANfJLRzocSzX3ovQD8VqbCHH3ox1vQjySZsA+ybjdvoAAT01yrHKcTegdqeRjI2/nEH0HJapm3SGGZzDfQKLmNxOIr+IJ780Yv8AtKJRYRMRo4u8mSf9pTHSARuLnSMYwAkhrsxJIADcxBJJPUc10uyJr3gPn96w+0QrCye8DrHtX21cecogy4iZcd2PwxILn4p1VoRFWndnW53tDh/+YHg2H/EudhcFHJAwhga4ulDn3I4hsETJHFrMwBcQXCttkUPs+1xb9a4B7oWs+rs3Oxzm5wH+5WUg6nkV6NulE824btSfamuHj0Lf2sR5sh+fvox7SR1Wefu+ri0//RcyHgzSYwZHe9HHI4hrMjO1e1jAXPlaDZPLU6UCTQviXCBHA2S9WkxuoE5niedmZ1n3G5YqB5nTqVdmjdcpv1aOxHE4JP4x+IcOgjiB9e0KXhsdBH8Jk8TDGX/vGbTyATTwNjxFlcWEswucFpLbxDsmYOLtTm1y0BXPdY4OEjIHyPcwGJ0p+rsNyyPjANvBtxa2qBsvArmm3S8m7VdODjmHBt3bv5+9HCf+9apvabDO3jefGOI77/8AEXK/gYPdoSz6uMj4S0vOEEzgS54dZpxpodV3QAVDhLA2RoJfIBhv2aymd8ejRm985ZOdflNuj5WMtWG6b2iiINZwSKswxu08DMkt41CT9YZXDo2KJhvxEpWaHhLRMxmYOa+CWQFxY0AtZMBmcx7m6Ojuw4j5pcnBaE9ucDEJqtrGh/YMDn0DJn56U0ii0mrpNmim7VdSHjuGG/0h3TM2E1/aT/8AxHhP5OYeAjH3PXOl4E2Mvtxfk7dhBaWe+zCvmYWnMcw0HTUcwVhfwsNklY55yxRtkc5rbcQ5sZprS4a3KBqQNCUjDRnus56sPTN9rsMP2JvSP/GrPthhv5OX92P/ABriYngjWjKXfAcQ572tJc5kTIHNAYXAX9adLFWbOiLGcBBmIYcrc+SspNZcHHOSbdzLjpy+SmzR8rv1W/Ge0GDk+KKW+tMH3SBc9+NwZ0AxA8A2/K5SPkhxXCmZGgODZBE+RzQ2y8Mw7Zb/AI0lupy6taSc5qgFmHDMr5mEglkDZBYcKL2xO2DtCO0qzY02Wow0q4tJz1DvpWGBtr8SP6sV+okC2u41hqb/AOotvVsZvxHafrvWVnBGl0kYcS5ssUJc5hFOfK5jslPpzdNyNe7dKwnDWdvhRmMkcrhu0sNCV0bhQcdLaaN7HkmzSnv/ALk36rrO9o8OQNJgRs5rWB3qJdq5K5vaeF1X22n81v8Am16rmYfg7MocXktd2JssLZBnxBidTc9D4Tqb0OwKmL4SzsZXsJqKWZuo+scGdi1oyh1Boc91u6a1qAs7NG65N2q6TPaPDDYT+bYSPQuVw+00Ddmy5rJvs4Rvy0kC5Z4cxs2JzgdnC4NprXuPvStYMre0B63bufM0mw8CjErGSSG3vnbUbNB2BeCczncy0UKJ3vqrt0vP+5Iy1PDrH2vh5Cb9yL/HogHtfH/9n/Tj/wA1cOPhzTGDoAYhL2ha+wDiuxogPLQa12PMa7p8HBRnDfjDpYY2uIsFswkPaN7KUgt+r6+hTZo+Tfqy6OI9qmOFB0zfCOI/fIih9qoQKPbHvyMv1MpXn8HwrtInSh9BmfPpq2mAx89c7jl5URzXRg9n25ntz5iPpEXvjs2tliizBwOY2wE7mtttUyw0YSMtWeXTPtbAf2Zv3Y/8xWPa7D/Zm/dj/wAxcdnA2OyMD5A92IkhsxgN+ra03Wexv53sK1yDhQEXaOeR9VFIGhluJmfKxrfiHOK76O201Rp6Pld+q9fw3jcM5LYw8OAzU9rRYBANFrjtey1OxBG5FeI/NeK9mwRJJRynspNa1B05aLbjeIPZYDQRuHULOnNctXTjHKoddPOcsbl6d2Jo7H5fmovHDH4g6horl9WTp4g0oue1vcB3tcSf4ltcrJPyqkyLij8THNHlGamOYxt2Qx/v5RzIBBocgei5rfZXFfyY/fZ/iUwnD2MeWz5w5p/YLa6j3vxFLcVE3DMxcVI48PiG1lbM3KSW0JBRIAJFbGgNRrontkxQa5oE4zuD3u+u7RxDC2i+7Ladseg6Lr4PisLbb7wHe57yfOyV1IcZE7Zw8yQfmV0n6i/fGHONHtk8dFFiW6tE7TlDbb2oOUbNBGze7ZU6DEEEFs5B0IIlIIzF+vX3iXeJvde3bLDe48nH86WjMzex6k6J9zP6wnQj9ngjHiSGtInytILW/W5WkCgWjYEDYjZGHYuybxVkUTc9kWTRN7WTp3r1XEQX0Wh7QDuLAPjYWKJz2m82b+lblrrTP4wzOER+UvPsZiQCG/SACACB2wBDW5QDW4AFAcgh7DEanLNZy2als5KyX1y0K6UK2Xaxkj36F+XuZbCfMG0mN0kWrTI69D7xd/e2V6s/rDO2O8uZJFiHHM4TudRbmPal2U3Ys60cztO8q3MxJDmn6RlcKcPrqcMuWnDYjKKo8hS6EOLxEMgkt0keuaNx2vv/ACXo+GcehmOUMLXfZdpt0N0VMtWYj/mKMccZmt0xLyGOfipXlz2zWcwAAlDWh4pwaP2QRoQN0pkWIDs4E4f9oCUP2r4hrsAPAL6KZIxvQ8XD81w+NiMkdnJpzDXuu+uhpZx1/jbDplpVzueWjixLSCBOCC4gjtQQX1nN726hZ3NaogzFDNX0gZqzUZhmoUM3WgANei6Zww+1J/1JP8Sr6IPtyf8AUk/Nb6viHPbHeWfE4zFvDRlkZlILcjZmkEMyCjZyDLpTMo12WF2HnJJLZiXCnEiQlw0FOJ1I90aHoF6PDyOYAGkuA6l178yd12cPKMgcaLjpQJoddaFrPW2+2MNRhGXzLxeKlxT3BxbMMoYBlEwA7P4TqSbBJN3ubWduGnGUhswLfh0ktupPu/Z1JOnMr3Rc1w0Po4/nqtcWHL2n3aA0BJOug1u73tT7ivxhro38vnkkWIcSXCdxOUEntSSGG2g3uAdQORVvjxJJJGIJN2T2pJzANdZ52GtB6gAcl9Hfg/dqr1F6m6vXW+lrmcR4S5rw+HMTqNXSEa88ubL51akfU/zCzoV8y8XHHiWuL2icPN24dqHm9TbhqULMPiAWkNmBbZaQJLaSbJb0JOpIXr5+EzytLS/JdagPv+9uuphuFRMAygu03e57ie85jorP1PiEjQv5l8/DMVVf+Yq81fXVmLsxNdcwu+uqsfSg4uvE5nVmdc2Y5drO5rl0X0N2Bj+wPmoMKwbNCn3P8w10P6fOo4Z2xvjET8shYXe4+z2ZJaPCzfkFJYsS74hiHe6W69qaa4U5ovZpGhGxX0KfAxv3b6OcPm0hQ4GKqyfN333afc/zCfb+Xz7Jif8AmPiDv+N8TRQd4gAUeVBU6PEk2RiCdDZ7Ym2kubqehc4joSSvbycKgdsH+Usw+QclYjg0bgR9Y0nmySQEV0skfJX7j+YOh5eSwkMkbZ5Htewdk9uZwcCZJCA0AnVziST10JXFjxkrdpHAeJpe0xXsmx4ae2lsXq859+g0pcTE+yc4JyZXgc7DT6OP4rGWpGU3LeOG2KhxPpkn2vkFF0D7N4r+S/tR/wCJWpcLUvX4nijaPvX3Ns/Pb5rjOex5JIHmBaXxP2WkdKPo5yscLdbiGtN8tyQegXQ4f7JNaAZnOefEtb8jf3KRMRCTjlMs8WGYTpS6uF4W4/s13u0+W66GGjYz4GBvgNfM7la2yrM5tRh3Jg4W0fEb8NFvjY1uwASO2ViZY5biIhpzLnY9sbtCNTzbV+ZT89ogxoSJomLceXgo3a4nu/1QDhL+QPqPzXomNvw/XmntCvUlmdLF5B/CJTtfqCkv4U5o/wBgvX4wGrB1/XJcrF8cEQPag0NzHTxXUt+MehWozmWJ08YeWm4fe5J/Xcs0fC8Q4nsfeA/o6ebtL87Xr4eMQSgFkkb+73b9DqE4vFU1hF/YsJOZGDx0eCxQ+KI31DbPq2wmswk1+8X+Yoei9dhOHP3dI6uQIZY8w1bBhDycU6i9O3kmaIw0HcD5L0WIwzzp7rv6X5rmu4c8dPJajOHPLTmBcJiZmu6rkvQseCvP4fCa7mx00XVhcdOS5Z8y66fEU2Pj6IAU2ORZMS1zbILddrJ/ALMOgnPSJMQGnUrHipn5dvE8h5rAZSV0xxtzy1KdZ2NaOvoUP04dD6LlCz1TGYYn/Va2Qx1Mp9obzjx0Py/NAcd3H5JLeGnmVoZw9qlYtROchGLH2T6C/vRduCOY8k4YZo5IgwLPDcbimVytDdJ5YgLFFZnzG9x6lROMYVoclOcAOipuIWVoJNUfQ16rRhm1rtXXT71qmbk4S8gNT96Y0Ud0OcHxQ2o0OV7RuPOlnbM0k1sK1TmvKpzAb5eCIES6haYmkrNhYHA2S3uHP5rdGf8AdZlYPLw3cpPbOcfd0Cur6fehrv8ARFKdC+9SPG0bMMK96vVNawDXXz/JLbiRz1+5PcXh8PGywxrBZs5WgWe+hqtDWjfTzWftRypU6Tz+YSjhrY8I32sMWIzHbbqTy7kbu0uh8O9k6g/iFKW2toQyRtdvSVG3eyShdV7EnqlEq7IDQH8UyOLqiaen6+SmbX89/RAWfk0fksr4rNuIWpyEDqkDM2ADbXxVOgB3aCtTvJKLh+gVUmIKbABsERYm5VSFF0qIRkKlVLKhVkKiEQBUpXSlIF0rRZFEGMTHklujJoudddNLRMBPTyTuwPVVmrVVa7cgoSqkcBub8tEBnbVkpAexw5oHygXXJcqfiYJplnv5Lfh5AG0BmPMkG/IKzFJGUT7OdieIOcfd0C6XDJnvNEaVvrXzQs4Yw66tHTT5CltikawZWg14GymUxXCYxldy1uiA3ICkbwRpqs2S9S2zz2ulbWO6U0bACgsOjXtqVklew6ADxR6n8ExsZJ/VIEMiHTTuATCwc9AixMtaDfmVkc/qqjWx7Rsj+la0BrVLnMZJJ/FgAbZnfgBqVsweBEe5sncqTBE2fWlmh4/klPxV7JzsNmNkk/crGGa0WpcKT2x+yfRHG++RHkl4eZsgthDh1H4dVi4rjDG2mkBx68u+imUxEcrHPs3yQNuzv11H3FNa3paQSDrvdEHXxTe0PL1RBXQ5DuO/3pckzUL4c13t+uaHsq+FoHU9fHmVQ0G0ZSyVMxrRFEaSpRyuu5W1tK81IhIB56oXSAc1bDmN8kTWi9hWt/rxVADXVHaXK5o8ELZO7RA0qJHbhRBmIKF56Cys8b3OPunxOtD8yt7AeqrMckSQX3HuSWcObeoJ7yT9wXQ2Qkpcm2BwYZgGjQPJPDAs0cmtLYCALKy1FA7EkpzIgN9Us4kJjHg80U1qqXZQIZJBSAMoFbepVvxPIX5KowN+qIsOlaBEZ24e9yfxWhsDegvvtFI0gbpLI3bk36oNMd1rWnTZWlOe4DQWfEBIfNJ9kN7ybPoAg1ueRqNe7RZ3++CHag6EXpR32SgxxOrgfI2tUYA/1QSOMAe60CtBpVeHRcXj8YzXpZAvy6ruPnHPVc7jDAY9ORvyXHWjdi3hNSyYHibQ1rDplAHUUNAuiziUXN1+RXlCgNrljqZRFOk4RL2jMew/CbUdjAvHseRzXpYI48jSdy0E770u2nnu93PPGvYTJ7dXLdPJrmlRRMOouq8v90bWArqwhmCTLMDSZlG1H0K4WP4W8OJjBIOuh28lrGLZymYi3oGuB0VOXO4Wwsb7+YnpvS2uffI/L8VJipWJuCp8OHG7pLylordOIJ2v5JbhW5RWftR9j+6oqc4qIliYbTg1BE5MtCAomNV5wrEqKZFCBsE95SGu7letfrVQWxoB2TAGnxWZub9qgPHVW2PoVQ8lw8P1uhjzONVp380tsJJ946dOX5rUw1sAoGFnejpZy4n9fgEWHebA10680DiOqqRx5KnboCgH6QebT6FWJL5eoKY1BWqCq/m+iJre4ogFT3crQWGgBJxMrA05tBRv0ScU92gb80tzHEU5rCO82PuUmOFiXAwjWl+taXp1Wv6ICfhoeP5FOnwrW6loHeDolPcABRuyBoepWMdKIjlqc2BuXOQDYDqPj018V6JmHaaJaCRsei5P8Gsu6PkXV6LpQitlcMdqZTbcRfXyKW49Gm/L77VscUa2yjX6oe1adnDp5oHCkqTDMfrQvrsfUaoGloVrHPAR8BI8fe/1+aWDLdEAjqD94KtJboJD2XzSpZ8ospYxzTzSixmMfr/dRKOMb1UVoDHIrY0u32SogtbCiDbEEbY0OcdVZm6aqKJsPVG51ab96UJCeSc0CtUVV86RC1csgorJHO4gGxrzQbg0nwRZepSWPJUeSORUDWDvPyTozzWaMHnontPJBRFqlTnHrXgqjbSBgcqLlVoHHzRTQ/QoFGSWCa5/gPzVEogJOvRWw2FCqj089vJArENsKRM90I5Cgwst2K0B0QFkVhqIqrQWAoVLUtBTxokNcnkpZFa+qBbowevqfwTgUlxUidZ5qipYwd1jxOCDgGjQDu/VLbIUl5VSWH+Dm9FFptRLlKhja9yezvPkszdU1lN8VZRpy33DyTO1A2WTtLRhKGpjr5hSRpN6+CTC1NlkrQLKsbYZHaZtNeWvqt0MGUAKmucBYpV2uurj4Bv49FZkhqZPSB822qESdFGxAmyNVlo/DmyTyr8U3Ms752tG4VdqboClUPe6rUBSq6lMARV+Cpt2oHXsiDCgIIXFG0KFwCgAXSBxCt0iEv8A0VaEkIpSMEBRtdFUk1boDKFQOtWgjkGdW5yFxSgWZU4oFLQDK3ohbJR1RlyRIiHyJTiqZLaqQgboFEqKuyvUFRXhmmCNKlPvK1FuPcaMOVoarUUkNi39FHblRRZ+VGN0wBRRRQvCNmyiiAImjOdOS1c1SipCc/RR5/Xooooo8L8P66J6iiCpdkkHRRRQJO6YFFFQQWXGcvFRREkbdgiaVaiKtiEqKIBchUUQRAVFESSDuiadAooqiM2UUURH/9k=">
            <a:hlinkClick r:id="rId3"/>
          </p:cNvPr>
          <p:cNvSpPr>
            <a:spLocks noChangeAspect="1" noChangeArrowheads="1"/>
          </p:cNvSpPr>
          <p:nvPr/>
        </p:nvSpPr>
        <p:spPr bwMode="auto">
          <a:xfrm>
            <a:off x="38100" y="-2376488"/>
            <a:ext cx="6600825" cy="49530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6088" name="Picture 8" descr="Slayt47-9.SINIF KUTUP İKLİMİ BİTKİ ÖRTÜSÜ">
            <a:hlinkClick r:id="rId4" tooltip="Slayt47-9.SINIF KUTUP İKLİMİ BİTKİ ÖRTÜSÜ"/>
          </p:cNvPr>
          <p:cNvPicPr>
            <a:picLocks noChangeAspect="1" noChangeArrowheads="1"/>
          </p:cNvPicPr>
          <p:nvPr/>
        </p:nvPicPr>
        <p:blipFill>
          <a:blip r:embed="rId5" cstate="print"/>
          <a:srcRect/>
          <a:stretch>
            <a:fillRect/>
          </a:stretch>
        </p:blipFill>
        <p:spPr bwMode="auto">
          <a:xfrm>
            <a:off x="467544" y="260648"/>
            <a:ext cx="8352928" cy="5940525"/>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AutoShape 2" descr="data:image/jpeg;base64,/9j/4AAQSkZJRgABAQAAAQABAAD/2wCEAAkGBxQTEhUUEhQWFhUSFxQVFxQUFxQUFRUUFRQWFhUUFBQYHCggGBolHBQUITEhJSkrLi4uFx8zODMsNygtLisBCgoKDg0OGxAQGiwkHCQsLCwsLCwsLSwsLCwsLCwsLCwsLCwsLCwsLCwsLCwsLCwsLCwsLCwsLCwsLCwsLDc3K//AABEIALgBEgMBIgACEQEDEQH/xAAbAAACAwEBAQAAAAAAAAAAAAACAwABBAUGB//EAD0QAAEDAQYDBAkDAQgDAAAAAAEAAhEDBBIhMUFRBWGRE3GBsQYiMkJSkqHB0RTh8DMHFSNTYnKCshai0v/EABoBAAMBAQEBAAAAAAAAAAAAAAABAgMEBQb/xAAnEQACAgICAgIBBAMAAAAAAAAAAQIRAxIhMQRRE0EFFIGhsRUyM//aAAwDAQACEQMRAD8A+Shg2CMMGw+isBGAvoowXo5G2U2mNh0CIUxsOgRAJgatlBeiHIAUxsOgRdmNh0COFYC0UY+ibYIpjYdArFMbDojhXdV6x9BswBTGw6BX2Q2HQJkK4SUY+idmK7MbDoFfZjYdAmQrhPSPoNmLFIbDoFfZjYdAmAKIUI+g2YvshsOirsxsOgTYVQq1j6DZi+yGw6K+zGw6BMhXCesfQtmJ7IbDoFXZjYdAnQqhGsfQ9mK7IbDoFYpjYdAmQpCNI+kGzF9mNh0ChpjYdAmQqIS0j6DZiuzGw6BV2Y2HQJpCqEtY+h2xZpjYdAh7IbDonQqKWsfQWxJpDYdEJpjYdAnFqhChxivoq2ILBsEDqY2HQJ7glkKHFeh7MSWDYfRAWDYJzggIWbivQ7YrswojhRRovRWzGtCMBU0JjQtYkMjQjaFYCIBakMoBFCuEQQhWVCuFYCsKhFAK7quFYQIpSEUK4VABCuESkKgBhS6jAURYC4VwihQBAgSFUIyFRCLGDCkIlITACFUI4UhAC4UhMQwkACiKFIU2MCEJCYVUKWNMU4ICE4oHBQx2IIQOCcWoHBKikLURwolSLDaE1oVNCMBKJm2WAiAVgKwFoQ2QBXCsBEAhCKhXCsLbwnhdS0VBTptJxbedEhjSQC53ISlKSirYGEhdKxcCr1YuU3QcicB9V77h/obZ6JaXTVf/AKoDWwcwNZ5r1Nnc0H2QAPd2wjBeVm/KJf8ANWarH7Pm9n9B3XP8V92pOTRfaG7HEYp9b0QoA4VagECRdbnqc19AfZ6Zzc4z3fZIfZ6c4CR4Lk/yGRu22W4I+d/+EVHOPZVaZboXS13SMeq1D+zqsB61Rodj6rQXCNPWwXs3WJhOAI5g/ZabO27h2kjYyPqE5fkc30xKEfR84regdqBwukb4jzXLt3o7aKWL6RjdvreS+um1VGmGmQNTBCP+8tH05G4H2KuP5TMu0mP44s+FubBxwhSF9d4zwmhaWmKOOjm4PHMQII5L55xv0eqWfH22fEBF3YOGnkvU8bz4ZeHwzGcK6OIQpCOFCF3ogXCkIyFITQAQqITCFUIAXChCOFUJBYEKoTC1VdUjFwqITIVEKWAshLKdCEhSNMSQgcE4hAWpUUmJgq0y6olQ7CaExoVNCYApiSyAIgFAEQCuySgEQCsBOstnc9zWMEucQAOZSbpWwG8L4c+vUFNgxOZ0a3VzuS+pcJ4ayzU7lLEnEuObnbnly0SuAejxoU7rQJPtVHYXjyB0Gi6hpNYP6l52wGE95Xg+Z5byvVdL+TeEKNFWkMI0aOsklZ69UN1TTVa5pc8wYEMZqrpPpDJmO5JJXCi3RlFackIc+cAuh+tYPcagPEm/5f1/ZUr+kLgVYg5xcHZxIw2zCl1MfxcAYU47zOHLBMus9otMuxicPNJ2u0VSZmy1Ch/nNPbUa32WCdzjn3pFS1kGS1pG0ISb6QqQhzwDnE5xn3pdS86WvAPePaB15grpWW1U3ODWsul2RMEYYwr4nVa1zb+GF0ugHHTBNSadVyOuDxXGPRRj8aQ7JwByxY7XEZgyvF2uyPpuLHgtcNDtuDqOa+zdm0xde13dp3hcv0m9HhXokXYqMksdG/uk7HLovS8T8jKElGfX9GUsd8o+TXVRCc9hBg4EYEbHmhIX0UWnyc4EKoTIUhJgKhSEwhVCQC4VQmQqhSwFkKoTYQkJALLUMJsIYUMYohLc1PIQOCQ0xN0qI4UUFWP/AEzhpPcqAXQpvT4ac1hHJQ2jlAIgF0f0jTlglPsLhlj5rVZERTMsL13oFw4l5rnJvqt7z7R+3iV5yw2N1So2mM3GO4anwEr6nw2ytpU2sbk0ADnzK4vPz6Q0XbLxr7Nb3E5knvkpLx3+SIvSszGWW+q8WKNSq4ddbJgEkxphgBzVGp9E+3tuvDZwDQceax1Kg5LWPINBmskPq66clL45IS4H9lsooQVUerIyI813rc2KbD3acgMVwHPdABGWG2C9FaBNEd32WOXtFIxNKldgAndZw/BKfVTUORA9pBB1aQehXV40y8yRk4Bw81xajgdV1uFVb9E03ZtJjuOIHmnkjVSGvRwwSMlsocRMXXHH3XH3TpO4WeswtcWnAgpb8RotXGMuyejzXpPw03nV2gAO9trfddkTGxifFeeur6Q2zktLTk8OBHICPIheH4nwx9B914zALTo5uhnovW8HyU18bfK6Mpx+znwqupsKXV6FmYq6qLU26qhJsBRCq6htlYsMXSTrmIClO0sORHcTB6LCPlYpPVPkrSXdFwqIRtcDkQe4yrIWtpokUWobqZCqFDYCiEtwTiEJClsYmFaO6qUgbGlOYVmY9PY5chqaGo2lICNpTEep9E7FJNXD4G+bj9vFeup1CMo6Arn8EsfZ0WCMQJPecT9VveYE8l4uee8zRcA13EjE/bTktZtUNDWgTAknGBGix1ssNYV3xedGn2gHyKjWxpmoVAT6zQTESRKbTFMj+mJGywOMYohWjEZ96WnAbG0sp/B5JdV9Jonsz4QiBkSNVkeC4kDLKcoSigsfQ7Go67ccJBIOh6Fa3x2d0YRgJz+i4lhDmV2B267VVsOPenkWr4KTtGA2ABslxJ2Aj6oGWakRhJjQkfZbCspphplVGTf2Sw+zpjJnVKNSD6oDe5U9yzvMrRRsRqthJu1GsDpkEkAwQVno2hxkgCTjkPoncNebtQYYQY5HPySaH3KXXA30XZK10y4SDOOoOo8j4LLxnhTHhrXYseAWu+BxzI2xK2PC10KYdSLTneN2cjIkgnoo3cXshrng+UWyzOpvcx3tMJB+xHhB8UiF7D0q4SXva6mJIbdfpiPZIOuBjwXnn8Kqj3OhBX0ODyVOCbfJzyg0zBC08LpNdWph5AaXCScOfnCU6mQYIgjQoCFeR7wcU+0JcD/Sbgzu2aJxqSAZkczO2a8PxhwvkNmBhJzJGZK+6W/hnacPYciWtfMYgETHIYr4VxSzw8wQRiJE4kZ5r47xZSU3CT6PUetXEHhNUtqtukgEgEDUdy9aV4ilULXBzTBGRC7dl4/kKje9w84X0Hh+RGC1kzlzY3LlHaIQkIvI6ql6TkcgBCWU0hLck2AEKK4UUbDKaUxrkDWpjWrFFjGvW7hNI1K1Nm7hPcMT9AsAavR+hVF3bGoAIaCMdzspyyqDY12fQ6dnJEAftOKXWb7pIB/+c0y3Wh7KDnNwcbsuGBAJ0XFoPxEky7fHDuXiY4NrY1lSOr/dziALwgZJJMVXz9O4Ley0ANAPLl1XOrm9Vlo9oNOGWUfZVFv7JNKzuBGKNlWcpTadBzsYw5qrrsKF0bUQInLKdEttYtOGRzC6FLh0YnprKTU4SSZIgbBJTgFMz1qwMHVpB5hd2qzVcwcJjWMZxIXVcZbgPYN3vG4WWRp9GkEZXhJeAm1HgGHEDlmegUs1wuwN6chBHmknQOJz60JZaF2bRQAGIHMhwz8VjqWGn8R6FaLKS40YGNm9AzY4dMVcQQN2tPUBdFnD25B+MEDPUQs1usDwGXfWLRdJHKN01NMNeBZW/hQkO2aQerSsdmsdQuIc3IScRGOWMrRZrPUY4kj1YIJkRywUSrocVTFW2njkuTaKQXVtAnUhY6zVvik0DMFo4MypZnvDW9oXBoeRiBLcB1Xz/wBK6daz17oZhU9aXSQIN0wAcAvtHBbOHWctOrnR3giD1AXyziVodWqF9Uy44HCAANANAsceLyZZ3OEuPTZo3FQpoZ6M+nNe4+y2hrHEBzabsQ5rWgYH4hGIXguJ0YpmTLm1HgkZXZvCdjJx8F6j9E0Pa/EOYZBBjPA/TBc70mrtYz1boNTMEDGMJPPAdET8aeKezXYRyJ8I8eqKtUQtTQ22DiLqWGbTm38HRekstYVG3mY78jsV45dHgNYtqiMnYO7tPqurB5Dg9X0Y5MafJ6U0zslupnZapS3L0tjmozXD/IVpsqKbCjOHpzHIG0XbFaW2RxEjpqPBZKSGPsFmdVe1jSAXanlj4r3vALA2kC0dxORJAxK4Ho1RDWXoEuOewGk7L1VgeGiTJJmGjMzyGS5PJm2qGgeNB0tl2BA9Ue7u4jmhszzHq4AQNPFLqm890+9EjblKJrCcWw2BAnUfnmsoqo0Mc/P1k+zWtzIG0xI6JbnTjuB5KhGvgpaTXIGr+8HAEgATsAF0alf/AAy50nIxz0XDqmF26oBoOPILDJFcFxYmhaahHtYeXiqDDMklBQGAwC0LNibJEq2n6bKByp1UNzzjIZoSsdiXGcTmUtjoqMPOOshSRk4keSzOqes3WHN8wtlElM2WExT9bRzs8yTCYHJNWmGkCccdOeKtrlk1ZTkN7TI7EJznZ9yx1HYLRU9l3+0pOIkyU6mBI3aZ8CFtaZpu5YrlUX6aEYeC6dneA0zrI+ilqmWpHNrUTustVsLaTgsdoW8GI7/o+IpN5ud5r5DxFhbVeCMnuHRxX1/gn9Fvj/2XzD0ion9RV9U3e0eA6DBMzgfFb+PlUJuyssbijmUGN94kcgD5rzXphUZda3N4MzqGmfVP0K9xwmwte9rXDPedBOcrw3pnwoCvUfTAa29BBMQQAIGGOUpeR5sJyWP9xYcb/wBjk+j/AAWraqtyiwvLRedBAgaS44D9l3OJeiHYj/EqtB+FgLu+XnM+C7n9lr2UKFprl7TUeWU7k4tY2TePeTh/tXN4vbnVXk6T915k883mcY9I6a4OBS4QycS49+HkF1KNmY0YACPBZ6riMlgtFYvzOAyGi2g23bZLVnpmkXR53vtohqNaP2gryTHFpJaSCMfVJA7ivcUuEVS0OLMCAc27TuvYxeTFqmcs8bRg9Xn0UT/0R2KpbfMjOmE0EABsRhhl9FsoUifawGwxPdOiXTdsOiexy51Y6OjQqRAbgBkNv3XTstd0eqSCcJBIPNcSk/crXSrweXfCHEDtU3CTBE+WGq0tdpquJQtgacAMVtFqBgjDAjdZuDCzoNM+GHdyQ0qgdImYJWKlWIccYv44b7pzLRGAA+k8/FJxYWaquS6dkqg0bs5tI8ZXGNoBGBx2WN9tIwnU5KHhc0UmelpzAH1RmRC85Tt7870TpKFvEXDU48yofjyFZ6gHA4fusbZmXZn6rh1LaTBvHxJU/vF4ycrXjySCzp1yTiSBpjh3ALO9pLmjIkgfVc20W2+BeJwywhT9c/fKMcJw5rVYpIR6a3UXNIvGfa9adyYQMdzH0XmnWx7sC4nx+yB1chR+mdcjs9TcLgbokjQFMo21haQTdcBBDsDK8oy2uBwJHcYQutBOeM+an9NfYJnonWtoyz0O37K/1+fPovOiuUZtBQ8CHZ2altMYH+c0l1unMR9VzA/moXjdUscQs9Xwji1NlO68xjguo+tSqtzY7X1ocB4brwV6U+y1YOBC5MuFdo1WQ9k2z0jBDKc6FoaIheG9PeCU/aNJriRhLi0GNJ3XcZxEACP2SjxmZDgHN2InzwXnz8eUna7RpDJFdny+y2RhpvNFtw3g2o3GARiIdqCg7AAL6Nds75lgE5wAP+oC51o4LRf/AE8Opn8LRYpXyN5EeArDbuxWSpYMD64k6NEx4r3Vq4BTZzG4GA6rI7gbcSBkJwIGHguvHjXsiWQ+fWOm4mPtjzXoad4jDTfD6Suo7h5n1XnlJIWarY3ySRjqQJ6ruxKMebM5z2MnaHc9T+VE39MeX0UW20SKOjSe08oTw8b9FxWVVop1CkmTZ0+1RdpusTJRkFXYmbnVBojpWgjLoue0lGHItCs6364xpgiFrP8ANVzA9HfT4CzebR/AgqVFla9F2ifAzYyooXYrNTqnZFfRQGoPKhfmkBysvSAK9uoH8krDX65ob4T2AdjKLxWfte5W16VsB5O0qF+Kz3yp2qVAaalTYKhWhZS/n4Kr/ehxGanV0Dq5OWCzlyl9TVdAamViMyo61nSOqy9oqU6L7HZqNoJ1HVAKrtXmFmc081QEapaoLNgtJ0PX9lHWg5zB/maxl4AQGsNFDxpgbH2p2EwY3xQdvH7YLGap5BIdW0kIeJBZuq1RmM9cVkfXEz/D4pBrb5FJNVLRAbcOX/qrXPL1EtBmBlROpWghZAnMKuLJOhStfJOFec1ga5Ma9abCN4M45BRpO6yNKaxypUwNIKIOSBURgptehGgPVtfGZlZw8bpgcmA+/OiIEpQKl9NoY8O70PaSlgoZ/mqaQDXPQOxQ3lcosBjCraTCWHKApANBVOelFysORQBF6hfulgqzU2+qNbAK8FT38ksuQJ6gNa88lHP5oJVF6igCKEd6AuOqsu7kmmBdR0fyUoPOo6InuS+0QrSGTtAfwUp1XHL9kRdukujZS3YUE9w8Ul+vkjFUA5JNep604LNWMuRsFFm7UKkUwMjaw3HUJraw3HUKKKVI10Q4Vm7t6hMbXb8Q6hRRPYXxoY20t3HUJotTT7zR/wAgootExaIa20N+JvzD8onWhpwvNj/c1RRNzaFoGys34m/M38oxa2fE35gqUQpsWiGG0N+JvzNVttLfib8zVFE9x6InbtPvt+YK3Vm/G35h+VFELIw+NA/qGf5jfmb+VYtTPjaf+Tfyoor3YaIIWpnxs+YflWbSz4m/MFSiWwaIE2lnxN+YKG0t+JvzD8qKJbhoiG0N+NvzN/KhtDfjb8zVFEKYaIH9Qz4m/M38ohaG/E35mqKJ7i0QBtDZ9tvzNQfqG/G35mqKI2Hoiv1Dfjb8zVTq7fib8wUUUObDRC3V2j3m4/6m/lLNZvxN+YK1EObHogH2hu7eo/KWbQPiHzBRRS5AoIVUrj4h1CU6o06jqFFFm5MrRAX2/EOoUUUS2DRH/9k=">
            <a:hlinkClick r:id="rId2"/>
          </p:cNvPr>
          <p:cNvSpPr>
            <a:spLocks noChangeAspect="1" noChangeArrowheads="1"/>
          </p:cNvSpPr>
          <p:nvPr/>
        </p:nvSpPr>
        <p:spPr bwMode="auto">
          <a:xfrm>
            <a:off x="38100" y="-1371600"/>
            <a:ext cx="4267200" cy="28670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8548" name="Picture 4" descr="kutuplarda-hayat.jpg">
            <a:hlinkClick r:id="rId3" tooltip="kutuplarda-hayat.jpg"/>
          </p:cNvPr>
          <p:cNvPicPr>
            <a:picLocks noChangeAspect="1" noChangeArrowheads="1"/>
          </p:cNvPicPr>
          <p:nvPr/>
        </p:nvPicPr>
        <p:blipFill>
          <a:blip r:embed="rId4" cstate="print"/>
          <a:srcRect/>
          <a:stretch>
            <a:fillRect/>
          </a:stretch>
        </p:blipFill>
        <p:spPr bwMode="auto">
          <a:xfrm>
            <a:off x="107504" y="188640"/>
            <a:ext cx="4752528" cy="6480720"/>
          </a:xfrm>
          <a:prstGeom prst="rect">
            <a:avLst/>
          </a:prstGeom>
          <a:noFill/>
        </p:spPr>
      </p:pic>
      <p:sp>
        <p:nvSpPr>
          <p:cNvPr id="108550" name="AutoShape 6" descr="data:image/jpeg;base64,/9j/4AAQSkZJRgABAQAAAQABAAD/2wCEAAkGBhQSERUTExQWFBUWFhoXGBcYFxcaGhcVFxcXFRUaFhQYHCYeFxojGhUXHy8gIycpLCwsFx4xNTAqNSYsLCkBCQoKDgwOGA8PGikcHBwsKSksKSkpKSwpKSkpKSkpKSkpKSkpLCkpKSkpKSksKSkpKSksKSwpKSwsLCkyNikpKf/AABEIARIAuAMBIgACEQEDEQH/xAAcAAAABwEBAAAAAAAAAAAAAAAAAQIDBAUGBwj/xAA9EAABAwIEBAQDBwQBAwUBAAABAAIRAyEEEjFBBQZRYRMicYEykaEHFCNCscHwUmLR4fEVcsIkJYKSohb/xAAZAQADAQEBAAAAAAAAAAAAAAAAAQIDBAX/xAAiEQACAgMBAQADAAMAAAAAAAAAAQIRAyExEkEiMlETQmH/2gAMAwEAAhEDEQA/ALhBBBdpxgCMopRoANBAFAFACkAilGEAKCq+K8x0qAMubItE9e381UTmzjZoUgGfG/Q9I1XM8biSTJMu1JJWc51ouEPR0Klz9SL8pMCBcgje9/SFo8HjG1WhzSCCuK0gX6j+BW/L3MNTCVA15Jpk6dP9KY5PjKljrh1kpJSaFcPaHDQiQlErUxCQCIlBMBSBRI0ABEChKCBAQQQQAEaIIIAaalSnH4Ut2Q+7pWi6Y0gnxhSTEoHCGYF07CmMo0591ch93d0RYUxKCV4R6IZD0RYGF5xeXYgtiYYI953WSqcIdUe2m2xdM/KwJ2Wy5s8uKYf6mR7g2VViqradWm9sA5rzpcRp7rkydZ0Ylyykw/L9SlV1EshxE6g2haPmzgQosEi50tfuPmmsM8uxbGlzTL2yQLkNOaDcyLaq9+0TitKo0szAFrrXdMRcDYA9+qzg2zbLFR4SOR8U5+FaHEkttfsVoSs9yNg8mFaby7zX73WgXcuHA+hFEEEExCgUCkOqAamE9jKRpAOqDKDuUrQ6G0SAKEpiDQQCIlACggkOKCzlKmXGKaLClUJEFMuoOBMaBPNN7KSwKTYrix2ycbTIUk/ulFuh6oFRGaXDdOsDj0KOo2L90plkxjoYI00VXzHzBRwlHxKmpkMaNXGNukblSuJ8Wp0KTqtSzWi/UnYDqSVwvmbmGpi6hqP0/I3ZjZ0H7lS3RRYcV5jdianivY1mzQJMDqSTcqPxStnp/I23/nVN0gHMBTNaqG+wMjrtEeqx6xlpy9UDT4sAGA2ZnTUydJN4ULmHHGoTP0/VJwjhDm6ggVGemjh6gyEnEGWyTCS6D2ankXn6kwNw9duUaNqbdg4bDuuj+JTOkLzk8yV2nkTif3jBsMS6n+G/1boT6thbxZDRo8rCj8FiZ8HWQi8IKiBHEMAKmRjdXPb8purT7SaDTg2tm4LQq+m2LjVFWaXakkd7qHHdlJqqE0aLcrb7D9ECwTG6LwyNEbmGZH+1p6M6G67gwS4wEkVGkTKXUBcIdBE6EJxrSABAj0S9MdIzPHeMvpPAZBBHTdEtI4Sfgb7gI1LTZS0S6dzA2UhphN06tyn2nqqZSGajhB/l0sP8oHRJrt8vqiY2wHZADhbI9UVJ2nb9kpukKvr4rwmPcfyMc73aC79kAcz+0vmbx8QaDLU6RIP91TRxI7aD3WFqOTmKrFzi8nzEknuTcqMXLFsokhx2MJM9dUGj9kbL+qYE3A1QWwfySTGvhvGR8ehyu+ar6jzJBdmA7mD6JdCqabg7WNuoNiD2IJCGLoBsFt2Ou0/q09xp8jukAwOq6T9jeOc19dgNi1ro7glv/kuajRbH7LsXkxzRBh7HNMemYfUJoHw7Qa89EXitOrR7KOGkk7hGLbStKIsfFOnO4SMVhWj4XSksqDdBxB3ugNEV9aBfRHTqDUboqmH2RU8LAsFejPYYCMhFlI2QzjdIdjlMga39Uabsgigsks7pwvTNUD3SyAB7JFia7/8AHz1SqTjE9AmXMIsnGiExD/iwqPnbEf8Ao65FvwyP/sQP3VpUqKu5gwXjYWrTGrmED/uF2/UJUOzgjwmXFT2YJ73ZQ0l1/KASZGtkxVwZY4ipLCAYkXmLCO5tKwbNUnViqZ09Eb6fRHSal1DZMkiVCjbiCGuZEgkH0cNx7WSXi90kBAw1svsuw+bGT/RTcfnDf/JY0ldI+yLA3r1j0bTHv5j+jU10UuHRntymND2Qc6dfmjPeEnQa2WxiLNxsUouGwTcz8OqGa10DFAA9UThCb8WEoVigQYKJ10k9SEnxeiYCsqCLN8+qCAJLWhut+yjmoSRItMwOvfsg+pNinGMG9khsEkpb37aIm/QIqiBiC8IZwhkSGeiZJRcXFHCeNioh9QNaIFgQDJPqYn0WB53psy+IZ8Rzw1sfCQ0E1HC+hc9o9ltefKj/AAg1rAWGS4x8IaJ16QsZzlTaalKiXOyYeixs6nM4ZyOk6D2XO4VJyNlO0omVw9SyW58pw41jTDaLPVxLifeUr/qTN6FP2Lh+hU3/AML8r+kCopf/AE2oKYqFhDHaOIMGDFirDg9WjUr0mOotALwCczo9wTcLqtHjFBzXU/wwGDK1lvQDL0EKJTd8KUV9OHwu48h8L+74Km1zcr3S9wOsuNp75YXPeAYVreI0nupt8Kq52TdoJkAxs4OGnddgpmbbjX0XRDezCetDmSR/LKO9SA+1k3UYPQrQhjIKczA7JmCLJYHdMkS5qU0hJsUAEAOPdOqPwmxKazI21EBYkBEnjB9UEWFAY1GKfdHklGTCRdCsvdMVTG5KU6okFAmJpAwnDSRIOemIpOYOHVX0HsFSQRF2gGJB+ID9h6rmnHHudmc4XdVe4nSdgINxAG663xAZmkEWMD/9D+eyw/2isBq0xF8slYyTcjSLpHOKupRscE9jqGVys8JwFrsBVxJnM2sym29oIl8jfVqXllWqKelVIIIsQZB6EXCOtVLnFxJLiZJ9UtjNjqrTlbhbcRi6dJ4JYSc0WMBpJvtojyFoXy7jCGkHSk+nVb/aQ8B0eoP0XcKLxIOxCzQ5JwlMtDaVnEBwLnHMNgb9Y06LTC0AWAA9IVQVWRN3QsMhE7ony/Na36QmCzqtCQsnZMtbBjZSHR3UevMIExLh2hAGyNr5CMpiEuYg2laUpx3RMEygBZEIIExYoIGL8T3TTqnzRTIv/wAoZUhgn5owkl0IOf8A7TEKc/5JEyjyiJ2nT/aLLJ/VADVYfD/3N/Wf2XPecquauTPlEhp6xt+i6FiTGUn+qfk1xWAxlA1qtSQ4jNI0jeddCeoWMnTs0irVGWxPC61TzMYXN0kR72mVtOK8J/8AacPh6IzVM7XPaNZhznk+hIHsFBZwirQ8MtdLX6l5dGuoDbSAVqMdh3UqjBQY94cHZnGYADZm3UrJzl1Ua+YLRyurw54kFjgQf6TYrSfZ0KdPEufWc2mQzK3MYlziAY9v1VpSpYt7i7wWtJMu/Eb9W3vdLrYFrS9r2l9XO0yxzcvw9YMmREDUlUskv4TKEa6bHFYpviMbuSIPTX9YUwOuOizuCwZGKgkENbmbH/aBBHUZitE1aw3bZlIci/ZKI0SS8AJkYgm8W09CrJJdQabpl7wkU6t0ivU9E0gbGogvGk/86p0ABtv1UUYgknunhTtMfVNkodi3RMXDpI9041xA7Jcz6JDDc7MLGCggKMj1+iCAG838hL8I2+qOjSJk9Nf8pFzYIGEWAGxug1vX33T33YsmdRcoOoHaI6IsKGnOI/n8hOhpBgjTUd0ijiQ572NLS+m0OcP6WnQn1VVxTm6lhiWfETrBHUGJ9krGkTcbRzQOzjbs3/aznLeHDyybeadNdTf2UnC81srmGWOR4gxeQIAM6pzhTfCaM0AjSDoIgCSuTLJJ7OjFFvgrh1MVabqLr5SY9idPRSaOKfh2ZaozUwJDjItFx2KYo1WMeXh7b7SNTrv1uhzFi/Fwxc9xa1l4GjyZiSReOyyUk3SNHBxVvqKPCufVxLhRLgHuzFp0JgxMG1iVZ8e4O5jRWLWBzQJAHltoco6fRU/LuLrUy2pSZOYxORzzHtpe0n9ld/aBjXDDgAkOJl0XIBboBvBW67Rz/LIvKmMNWq9xMuDYJ6y6Z91qw4LlPKmPNPENcQWlwgi9xpJldIdjBC6YrRi2PYqvtKjMdKi1q0peGerolMkmsQJTL8UTqk16ijiomiGyWyrKsgSGi1joqnDNk3kR0Vwb+UkGNB09UpFxG9dNEmY902yM1rD169kGtIOojZIZPou+qCiSZMIKaLTH2udUnILAbbDqf8p4Ug2Ms+m9uqQ12XTp6fzb5IjUG1536afPUoGLqVrSbdu28KO1xJ/3og4Trsf9RCYx9QhhLPM7ITABEG9iOvf0QLpzznbiT6WOe6g9zS6m1roMbafIBZKri3kkkknclao8CqCuGYqaJqT5n2vJg66SqGnw3MytUDmxSI3u4uJAA66FYXZoQqWJc0Ah29/b/n6LQcNx1R4zF7gRuDrOkhZmk0ggkENJ3B+nVWfLWIJqhgiHSIdYdRKcv1BdNEwlp+J1++uyt+CvbULqVTM6mRcZvhOgcIFoJVSOGmlAAf1EOa5w1Jg3Do7H5Kx5bpZ676YkF9P83Uz07hc62bSOgvrfdsPFNvlbAd1y6F1htqe0rkvEfvDKzqzi54zWaXSBNwCJt2Wr5X4vWbTfTrOJLHOZJ18pAiDd1iPT3RcS4PSF/PB/JmOUEfDDT0Hy2ShafSpuLW0VQwwqgPMiL2V34tvZVtamQwxaBp3QwtbyNnoF6EDzZd0WAKcD4NlEDksFWSPvfJQYkOqSn8LE3TD6TGOAYZBvabaqT99LjoGjs0XjQmbpuq1pDembRLxVbUQBO4Gik04CoQDIB+n6JTKgGyj0ng6zp7HuSnGPtt6ooLFueOhQSdIlBIZMNGYJ9QI2UhlIEifKFXHEFrswk75Cfib/AG991JwHE2YknwvMG/EdI7R11XNLJ8OpQ+sb4y/IyWG9/dVuE4g9wAczwwTdx1IjvonOO4zwomL6KhxeIe7tae8fsqjKjOStm24xwzDYyifHYC5gIzTBblEm42IIPuuOcK4JTqF2e8OsA60HQGN1ssHxGo+WgkyMrmATmGUtmJ1hVGG4I+k7I1ppve6AHzd22XNrDROilJJlSfqKZUc4YljabaNMARrf4RB1VLwJjRVYWPB8w8jmwT1jZy0uP5HqgPNVxINzptr81T8tYal98bGYgE+nS5vI7JN3wla6aTE4rw3NJqQDLsrYB0i4GgMxMJ3lnigdjGvgkxBvJNzG2qRiHlz6zagb5hlzZR1zSyDba6Y4IwUK4LXlxEES2NzvKmtDvZsOIvbRqh9RrW+PEkatfo0GNSdM3Ud09xwNpszvNh9SqXjnHA8jMIOoI2jT0IN1WVK9bFQwONQg2kQBP7rOMHps0lNO0hwcZpumTGu2qVQqsNmkiOo/dV3F+FfdcrqgnOCLfld/Cq13EXBuhMXnRdMZnO4GqCcBWaw/MBY3zSSdAZ17laSlTcQCBqJ/ddCaZg00LBTjKxamXMI1BCKSrJJVTiBtOxsifxInW91Ee0xKUaJ6H5I0Fsf+/lAcRKj5EgtRQrZNdxJxQUXKiRSC2arG4Z802s1Fs1t+ytMBwNlCnDWw43cRqT1JU/A8KaSKjtYEdv8AaH3oudUY5hYG6E6OHUHT2Xkf7NntL9UZPmrAFwkGCII9dVjsLxDz1g/4nANbGnc9vRbLmji7c7abQXmPNGjBoCSVlcTw6HB7d9V0RjezknLbQnC4g0nhw1Cnce4hmyVGgh1OHN9T09bhV727q0whL3gNZnJaPRpABBcR66alaySZnFtaEfaDxBxw1MtkeIxpgalxAJsOl1A5N5XaKRqVLlwBF4NhJEai6u+bcD5KNPO4vjXQAdGtGg+qVwrCxSioNDDdjHX11+azhH+FzlvYxSwNN735hcG3yCq8bgf/AFpbTbDRQa4DrD7391c0awpYkNaC9j4BOuUhsjzb2lK4hQd96p1wPKQaJBiweM220j6pyWhR7RmMcIcf9LRcpkUsPUrkbG6peL4QgvAne3+losUzw+FgRFhO+pWbeiorbMpxLHGu5jT5olzr2zE+X3ACr8ZhTFwRotNwHlao+iahhs3A1Jk/wKS3gT30i2vlEOJZlBBgA2IOihSV0i3F1bOe8TYdfkt9ypUGIpU/NeMpMxA/uJsRZYzjAe6oKYaMrbNdeT1Wl5Dpmm9zHDUEgW97fsuuPDnfTTu4YATMC+wceo69kr/pQjywSdZFgD7zKlU3wJzex6DWf2UrykbEyCXAXj2vZVbDymUuK4ccrrC0fCLaxczr2T2GwuYDMGC3wmZnfVT312vkCAdjmmTtZ3v81ADXFsnVpgyRrrqU9kNJMKtwwD4Wzr309VWGmc9spna38Cs8Ni72m3z+qAYc87STbSI7qkyWkyv8AyAWDTv/AJQVo13wxExKCLDyjVcNrTTYew+iqOeeahhKIcG5i92X06kqRhOKUsNhgKjgMswJBJ3Huua82ceq1mCYHmlrXCLE3ILoBgwPdee9SPUVygFguK/ePxSMuYkAehsp2IrhrfMYUTl3hr3tLw2WgkMgW6OM73t7FTMRw94PnFj/AArf2jjeNlSA6pe7G/Uwb+y1/Bg1jabGjrMf3Na6T10Kozg/Jm0AMR7K14d4bXGqScwcWgSCMoETG29+yJvQ4LY/iDnxfUNZ/mLJ2tWcHEHt0mFXYfFZn1HaXbsZsLQR8Nwp3jM8vkm0fCZJ7X1t1VQdImW2IxFYNItm88n0IvcX0CqcXUNSpSDMzWurtOpdGUFxkxezfqrDEYJzmOc5nmAGUTESbZY0dO6rRSNOKhe6YkTBElpk2AixOo6ok6i6Ek/SLzmLh7coqhoyubf5W9UrE8MqHAta0Zvw2mN9J03UPE8TLsADmPwxGVpEZos8aW69Fo8LUr+FTc0UntIbu4HLHS4cfe65baVM6qTdlDy5zD5BSJDS2xBsQVn+c8W+rQLg803B5B1EhtoJC0XGOGNefENF1J97hzS1xFwDF7+ipMdwCpUBFMtGYtL2PLpztmHNLe1j1Sit2ipO1TMrwWk4Nguz99fkVpuA0/xXVIuBFwbT6KmwdN7azhUDQXXBaIbaxyj0VtwSufxSDEvIECZixXdBHDPTNNiuIVbDK3Ygt+XVNt8YtLP6rm407woRxEtIaKhuIJJEWuIFkllGrU0YfWDHzK0M7bFmk4HzPjsT/Nkqg0FxmoA0xN7/AFTtLgTol59goWOw5bDg22k3I/xKaknoTTW2h7FYfK7yVJHXfT+1Rxi3/wBR0/qKbbhnbA/T/KeZw517bDcf4VaJ2MmoepQUunwszBMel/1hGj0kHlmp4Nw1tQnOA4taC2QLHsBomOOFpaWOa2w0IBt2lT+AYiKkDcKJxihmxFQbCkTHcmAvPyfuelF/hoj8DpuZlYSMpHlFrduysuKYIeE4kaCR+6p+HOJYzv67f8KVzxxc0sNlHxOGvYC6U4JNNDxzuLTMLxjmhtFmQNzEnNM6bQl//wBeDTmjQDCTo4DTqCNSsPSY/EuLwLNkn9hG8qxwuDrOIJYWjbutjnZb4fnWrTqtztbkLogCACerv8rZ4bDm9R3mOz7ZQNYa0j+QuV8Vqw7I8FtvS/7rVcoc4huShWE3yscD1sMyuiUzdVGzTcdbQIHtYba6TuomKwTqlNuZrS2RfNYk+W5bp6ouOVo8Msc5l4MayO063JTNGo4MqOkkaixBJm0jbRHkHLdFZxLh/hUXMZADjlN3bm/xdlpuXi00GGmS3KMpI6i126FYzmfGlr7mGtFp6mZkdVovs9YTQc4g+YyJm+wI7Lnyx7R0YnTV/S1q4qpSqguGZjrOy+lvL/hM8QxNN4JDhPyP+Ujib3F2Qan6baKqxzhSpkFmdhdqfjDjrB12sphB1Y5zV0UnEXANc7oLfJWHLfCS3DscSfNLjDrSb3g2VVhnGviRSa3O0AktcQDa/wAUX907hcU/B1n025ntJnLEgT3OnouhSo5vJrcPhWNHwyDrMu7+50RVcQC4mTrMbEnUwqCrzmQcpp7yIdoYiwUYc1U5hwLT1291M260VGrNLj+JjKAN0VLEgUHMgZiJh0exM7LL18e5xGRpf+60nDcFWfSmsfMLmfy/0tBFzaFWNUTNtvQinXLWWLcsXiI6e26TQpjzEdtCSPYFIw7xSc5jhDX3BPYyD01lO06jcuou6fqtzIlgXP8APqgmWYtsnzD56+xKCVDtFxwJw8ZvW9tdfXZT6tGcTVGxpAfVVnBqZNZpE2OkjvfsIhOc1cwDCPc8iZa0aT+bSB2K48z/ACO7F+uyrwri3OIIDXETaDN4jaNVnuaOKvrPa0iw8tt9lY4TjgqOqgy05rQDexj6R8ll+P8AEPCuNdR6xZXdpGL02Yvxn0atTIS0ZiI+ik08bUeCS4y3eSk4TDGvUgmM517nVWOO5bqUBUpzJlkEb5tEJgylxnE3uEOObpN49CkYU6PnU/UXRca4S/D1MlTWJsmcJVJGTW8j91aexNHWeAc9uq0WsLGvc2zszZvsWnUWV7UxGfDPJaGmfy/60C53yKHNqvP5HFtz13iey3eJog0qjiXAQY80AkDfZa/DLdkfF4UVqgNVofBBBj01g+a3VXPCK8PIFrQPZZwcRokt8xZLQIcbSB/V0VjgXAVWmbyIuf3U5IpxY8cmpIk8TcRihNppzrbUbqHjq4IaM2YB4JEz1/yrbmLCDxGvNxlcP0KpuI0x4Wdoi8R3AudoHZZQa/xmuRNZGVeCoNp4g1QdS4z0CsW1vHILRMm9lE5ditWNPoYI9YK32O5VY+i5tP8ACc78zbGVjOXw0hBvZkMfycC9hZcnUeoWZ5q4UMKQJknULXV21sBhXZ3+IWEw46wuR8w8xPxDy5xlVBsUorhPwXMPhOBBJA0HRaPAfaCHk5nlpNr/AOQuaCsnMPhnVT5RJWsZu+GUoL+nW6uLNQBwIdFwZlKl7/Nczv1WJ4BSq0yJLgOnRbHDOaRDnOEaeWRHzG66oys5ZRpjkG4P6hBNhszGY+yCok3eFxQaWucQ2Ab9VU4rGMfinQ6YZ5TqJkEp/FcPFcOGhLcnSAbki9iqfDcsBtRjnVHw1oZEZS4D+o3Xn+X6s9O15pF1iagAiZnXS3uVkcTyz95r06Zs17ruF4AGi0LuCskkPJ6D/e/0Vvy5gAWvduHWPonPSIim2Zbj/wBlj2kfdyGsBG9x1PzWd5r5dr0WFxqZnFzDPTL8K7JiOI5W+YwDaehXBuYMXiX41zXOJYKhP9uWbfRRHbLyRSWinxnCsTiKpfU8x0zHolYrgRw9Wm5suBOnS11rsHVE5RtqixGHzlxPSB6HVdNI5fTI3BKTfCzXAL3HTYQLBXbsC80S95JaCQ2nO8fm9VH5dwLA1jSSAySTqHPJ6HoIV5inSwBjXGXC5iLX+dkX8Cit4XgGVaIzAF0RBvBBvbZGzluox4NOpAbeHXA6Reyfw7XsrOaAG+IMw7Eaqx+5WLqlQgDpf5obpDUbH+P4x4p0/HpAt6sdO0XabhU9fjFMsFFgO8Eg26yl8c5lpPAa4kOpuaTPTv0Rv4sx7RkpWIibT1WGJWqNsjpiOHupUKmeiLkhznSSe87R7Ld1OMhtI1NWgTbouf4Wg/OXNhoFsp7qTw7Fvoh1Kr8D5DTsJ27KMm2XilSM99ofM1Rzi1rvwzsuY1XyVsOZsEWlwOxWOeLqkSJV5y5WAeB3VIArbg5EraHTLJw3wb0UqhWaCLfS87RJTfDKYexv9UxdWoztaWOytAEt8vexze0Lps5aIba86tc7pew+SNWeHbLWO1mTEzEf7QU2V5LVzoADTJJ3O2moT1CsPzAuEjsRra+g7+ih1gGjM05hMgyNOnqPROVahdEZnG02JEbbWtaI6rOjexx9TLmINo6X7j/hW/LLh4Trzf8AVZmtUBME2/pnTaFN5c4w1td+HIjM0EdOkLLNH8TTFL8i2xrmVWupm2YEXXN+L8vVKb3E0XkRAIIiYgXm63nGsO4edpu3RMsxpq05OsXaeo7Lkg19OuTa4c2DKlIAFoaXGSdyd1YMccukk6DvspPHKRc+QN1O5Y4bLi95k7DYei6fVI4nH1If4bwstYwPbMAkn+511KcCC0flaSfciFegCFD4hRGWVKzpmrwNKzJ84cTdRZTqtg5XifQ6q84VjGVqQqMcMpAkT17FZ/nNodgn29FzXhnM9agwsY636LSM02zNxaR2SoMMHHOynmkgkgHMCIKYx2Nw2HpksGgsARIMW9VxrEccqvdJeVYcAxL6tSHuJAEpuSXBU306By9xc16zi8ZTYgLX4nCNIggR0XP+EYkZyWasN1r/APrtMtzZxpDrrknbZ0QaijM888Jy084C5a/VdP5m49TrUnU2TPXZc7rcLjQraEXWzOU1eiC0XV7wWmAeqoQIMLb8NwIFNruy2gZTejUcAqkNAixPS/zWiPmYRN9BIm236qi4ThczG3y95WgoYVwZlm1yHb37rZmEbK7hrCKha4usDAm0ncBBTscxzWseLkXdf2t1CJJ7GqWmCkPMPZSqx/Cd6D9Qggmy0Ra9MZZgfLsFTueRjcOQYmx9JCCCjJ+oY/2N5xP4R6hY3HVCKjYJF9igguGHTvy/CVXaPDFkjgx86CC0+M511F4Sm+KfAfRBBc66db4YHnF5+7OudFytBBbY/phkAFbcAdDzHRBBXLhnE0PLbj+N6qlFU53XOvVGgqw/sycvCW4pXEB5WoILo+nOjP4sfiD1C3jR+EP/AI/qjQSXWXPhp8GYj0H6K9cbD1H6oIJyJgKr3YZ6IIIKo8HI/9k=">
            <a:hlinkClick r:id="rId5"/>
          </p:cNvPr>
          <p:cNvSpPr>
            <a:spLocks noChangeAspect="1" noChangeArrowheads="1"/>
          </p:cNvSpPr>
          <p:nvPr/>
        </p:nvSpPr>
        <p:spPr bwMode="auto">
          <a:xfrm>
            <a:off x="38100" y="-2193925"/>
            <a:ext cx="3067050" cy="45720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8552" name="Picture 8" descr="http://www.rosssea.info/pix/big/Ant-Dog-Sledge.jpg"/>
          <p:cNvPicPr>
            <a:picLocks noChangeAspect="1" noChangeArrowheads="1"/>
          </p:cNvPicPr>
          <p:nvPr/>
        </p:nvPicPr>
        <p:blipFill>
          <a:blip r:embed="rId6" cstate="print"/>
          <a:srcRect/>
          <a:stretch>
            <a:fillRect/>
          </a:stretch>
        </p:blipFill>
        <p:spPr bwMode="auto">
          <a:xfrm>
            <a:off x="4860032" y="188640"/>
            <a:ext cx="4202088" cy="648072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404664"/>
            <a:ext cx="8712968" cy="5632311"/>
          </a:xfrm>
          <a:prstGeom prst="rect">
            <a:avLst/>
          </a:prstGeom>
        </p:spPr>
        <p:txBody>
          <a:bodyPr wrap="square">
            <a:spAutoFit/>
          </a:bodyPr>
          <a:lstStyle/>
          <a:p>
            <a:pPr algn="ctr"/>
            <a:r>
              <a:rPr lang="tr-TR" sz="4000" b="1" dirty="0">
                <a:solidFill>
                  <a:srgbClr val="FFFF00"/>
                </a:solidFill>
                <a:latin typeface="Comic Sans MS" pitchFamily="66" charset="0"/>
              </a:rPr>
              <a:t>MUSON </a:t>
            </a:r>
            <a:r>
              <a:rPr lang="tr-TR" sz="4000" b="1" dirty="0" smtClean="0">
                <a:solidFill>
                  <a:srgbClr val="FFFF00"/>
                </a:solidFill>
                <a:latin typeface="Comic Sans MS" pitchFamily="66" charset="0"/>
              </a:rPr>
              <a:t>İKLİMİ</a:t>
            </a:r>
          </a:p>
          <a:p>
            <a:r>
              <a:rPr lang="tr-TR" sz="4000" dirty="0" smtClean="0">
                <a:solidFill>
                  <a:srgbClr val="FFFF00"/>
                </a:solidFill>
                <a:latin typeface="Comic Sans MS" pitchFamily="66" charset="0"/>
              </a:rPr>
              <a:t> </a:t>
            </a:r>
            <a:r>
              <a:rPr lang="tr-TR" sz="4000" dirty="0" smtClean="0">
                <a:solidFill>
                  <a:schemeClr val="accent3"/>
                </a:solidFill>
                <a:latin typeface="Comic Sans MS" pitchFamily="66" charset="0"/>
              </a:rPr>
              <a:t>(Muhammed </a:t>
            </a:r>
            <a:r>
              <a:rPr lang="tr-TR" sz="4000" dirty="0">
                <a:solidFill>
                  <a:schemeClr val="accent3"/>
                </a:solidFill>
                <a:latin typeface="Comic Sans MS" pitchFamily="66" charset="0"/>
              </a:rPr>
              <a:t>Seyit anlatıyor)</a:t>
            </a:r>
            <a:r>
              <a:rPr lang="tr-TR" sz="4000" dirty="0">
                <a:latin typeface="Comic Sans MS" pitchFamily="66" charset="0"/>
              </a:rPr>
              <a:t/>
            </a:r>
            <a:br>
              <a:rPr lang="tr-TR" sz="4000" dirty="0">
                <a:latin typeface="Comic Sans MS" pitchFamily="66" charset="0"/>
              </a:rPr>
            </a:br>
            <a:r>
              <a:rPr lang="tr-TR" sz="4000" dirty="0">
                <a:latin typeface="Comic Sans MS" pitchFamily="66" charset="0"/>
              </a:rPr>
              <a:t>Ben,Asya kıtasında küçük bir ülke olan </a:t>
            </a:r>
            <a:r>
              <a:rPr lang="tr-TR" sz="4000" dirty="0" err="1">
                <a:latin typeface="Comic Sans MS" pitchFamily="66" charset="0"/>
              </a:rPr>
              <a:t>Bangladeşte</a:t>
            </a:r>
            <a:r>
              <a:rPr lang="tr-TR" sz="4000" dirty="0">
                <a:latin typeface="Comic Sans MS" pitchFamily="66" charset="0"/>
              </a:rPr>
              <a:t> yaşıyorum.Pirinç çok sulu toprakta yetişirse verimi yüksek olduğundan yağmurun yağmasını dört gözle bekliyoruz</a:t>
            </a:r>
            <a:r>
              <a:rPr lang="tr-TR" sz="4000" dirty="0" smtClean="0">
                <a:latin typeface="Comic Sans MS" pitchFamily="66" charset="0"/>
              </a:rPr>
              <a:t>. Ancak </a:t>
            </a:r>
            <a:r>
              <a:rPr lang="tr-TR" sz="4000" dirty="0">
                <a:latin typeface="Comic Sans MS" pitchFamily="66" charset="0"/>
              </a:rPr>
              <a:t>bazen çok fazla yağış</a:t>
            </a:r>
            <a:r>
              <a:rPr lang="tr-TR" sz="4000" dirty="0" smtClean="0">
                <a:latin typeface="Comic Sans MS" pitchFamily="66" charset="0"/>
              </a:rPr>
              <a:t>, hayatımızı  </a:t>
            </a:r>
            <a:r>
              <a:rPr lang="tr-TR" sz="4000" dirty="0">
                <a:latin typeface="Comic Sans MS" pitchFamily="66" charset="0"/>
              </a:rPr>
              <a:t>olumsuz etkiliyor.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0" tIns="19044" rIns="0" bIns="19044"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600" b="0" i="0" u="none" strike="noStrike" cap="none" normalizeH="0" baseline="0" smtClean="0">
                <a:ln>
                  <a:noFill/>
                </a:ln>
                <a:solidFill>
                  <a:schemeClr val="tx1"/>
                </a:solidFill>
                <a:effectLst/>
                <a:latin typeface="Arial" pitchFamily="34" charset="0"/>
                <a:cs typeface="Arial" pitchFamily="34" charset="0"/>
              </a:rPr>
              <a:t>  </a:t>
            </a:r>
            <a:r>
              <a:rPr kumimoji="0" lang="tr-TR" sz="43200" b="0" i="0" u="none" strike="noStrike" cap="none" normalizeH="0" baseline="0" smtClean="0">
                <a:ln>
                  <a:noFill/>
                </a:ln>
                <a:solidFill>
                  <a:schemeClr val="tx1"/>
                </a:solidFill>
                <a:effectLst/>
                <a:latin typeface="Arial" pitchFamily="34" charset="0"/>
                <a:cs typeface="Arial" pitchFamily="34" charset="0"/>
              </a:rPr>
              <a:t> </a:t>
            </a:r>
            <a:r>
              <a:rPr kumimoji="0" lang="tr-TR" sz="600" b="0" i="0" u="none" strike="noStrike" cap="none" normalizeH="0" baseline="0" smtClean="0">
                <a:ln>
                  <a:noFill/>
                </a:ln>
                <a:solidFill>
                  <a:schemeClr val="tx1"/>
                </a:solidFill>
                <a:effectLst/>
                <a:latin typeface="Arial" pitchFamily="34" charset="0"/>
                <a:cs typeface="Arial" pitchFamily="34" charset="0"/>
              </a:rPr>
              <a:t>                                                                                                                                                                                                                                                                                                                                                                                                                                                          &lt;=""&gt;</a:t>
            </a:r>
          </a:p>
        </p:txBody>
      </p:sp>
      <p:pic>
        <p:nvPicPr>
          <p:cNvPr id="47106" name="Picture 2" descr="http://www.erguven.net/medya/www.erguven.net-iklimler_(43).JPG"/>
          <p:cNvPicPr>
            <a:picLocks noChangeAspect="1" noChangeArrowheads="1"/>
          </p:cNvPicPr>
          <p:nvPr/>
        </p:nvPicPr>
        <p:blipFill>
          <a:blip r:embed="rId2" cstate="print"/>
          <a:srcRect/>
          <a:stretch>
            <a:fillRect/>
          </a:stretch>
        </p:blipFill>
        <p:spPr bwMode="auto">
          <a:xfrm>
            <a:off x="179512" y="116632"/>
            <a:ext cx="8856984" cy="6552728"/>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6739" name="Picture 3" descr="mağara+adamları"/>
          <p:cNvPicPr>
            <a:picLocks noChangeAspect="1" noChangeArrowheads="1"/>
          </p:cNvPicPr>
          <p:nvPr/>
        </p:nvPicPr>
        <p:blipFill>
          <a:blip r:embed="rId2" cstate="print"/>
          <a:srcRect/>
          <a:stretch>
            <a:fillRect/>
          </a:stretch>
        </p:blipFill>
        <p:spPr bwMode="auto">
          <a:xfrm>
            <a:off x="251520" y="260648"/>
            <a:ext cx="8712968" cy="648072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Mağara Adamı Gibi Yaşayın"/>
          <p:cNvPicPr>
            <a:picLocks noChangeAspect="1" noChangeArrowheads="1"/>
          </p:cNvPicPr>
          <p:nvPr/>
        </p:nvPicPr>
        <p:blipFill>
          <a:blip r:embed="rId2" cstate="print"/>
          <a:srcRect/>
          <a:stretch>
            <a:fillRect/>
          </a:stretch>
        </p:blipFill>
        <p:spPr bwMode="auto">
          <a:xfrm>
            <a:off x="251520" y="188640"/>
            <a:ext cx="8712968" cy="6552728"/>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6" name="Picture 4" descr="tarihöncesidevirler1.jpg"/>
          <p:cNvPicPr>
            <a:picLocks noChangeAspect="1" noChangeArrowheads="1"/>
          </p:cNvPicPr>
          <p:nvPr/>
        </p:nvPicPr>
        <p:blipFill>
          <a:blip r:embed="rId2" cstate="print"/>
          <a:srcRect/>
          <a:stretch>
            <a:fillRect/>
          </a:stretch>
        </p:blipFill>
        <p:spPr bwMode="auto">
          <a:xfrm>
            <a:off x="179512" y="188640"/>
            <a:ext cx="8784976" cy="648072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260648"/>
            <a:ext cx="8784976" cy="5570756"/>
          </a:xfrm>
          <a:prstGeom prst="rect">
            <a:avLst/>
          </a:prstGeom>
        </p:spPr>
        <p:txBody>
          <a:bodyPr wrap="square">
            <a:spAutoFit/>
          </a:bodyPr>
          <a:lstStyle/>
          <a:p>
            <a:r>
              <a:rPr lang="tr-TR" sz="3200" dirty="0" smtClean="0">
                <a:latin typeface="Comic Sans MS" pitchFamily="66" charset="0"/>
              </a:rPr>
              <a:t>Ekvatorun kuzeyine Kuzey Yarımküre, güneyine Güney Yarımküre denir. Ekvatora eşit aralıklarla yatay olarak çizilen dairelere paralel denir. Örneğin, Ankara 40 derece kuzey paralellinde yer alır. </a:t>
            </a:r>
            <a:r>
              <a:rPr lang="tr-TR" sz="3200" dirty="0" smtClean="0">
                <a:solidFill>
                  <a:srgbClr val="C00000"/>
                </a:solidFill>
                <a:latin typeface="Comic Sans MS" pitchFamily="66" charset="0"/>
              </a:rPr>
              <a:t>Paralelleri dik kesen ve kutup noktalarında birleşen yaylar ise </a:t>
            </a:r>
            <a:r>
              <a:rPr lang="tr-TR" sz="3200" dirty="0" smtClean="0">
                <a:solidFill>
                  <a:srgbClr val="FFFF00"/>
                </a:solidFill>
                <a:latin typeface="Comic Sans MS" pitchFamily="66" charset="0"/>
              </a:rPr>
              <a:t>meridyen </a:t>
            </a:r>
            <a:r>
              <a:rPr lang="tr-TR" sz="3200" dirty="0" smtClean="0">
                <a:solidFill>
                  <a:srgbClr val="C00000"/>
                </a:solidFill>
                <a:latin typeface="Comic Sans MS" pitchFamily="66" charset="0"/>
              </a:rPr>
              <a:t>denir. </a:t>
            </a:r>
            <a:r>
              <a:rPr lang="tr-TR" sz="3200" dirty="0" smtClean="0">
                <a:latin typeface="Comic Sans MS" pitchFamily="66" charset="0"/>
              </a:rPr>
              <a:t>Ekvator, paralellerinin başlangıcı olduğu gibi meridyenlerin de bir başlangıcı vardır. Bu, </a:t>
            </a:r>
            <a:r>
              <a:rPr lang="tr-TR" sz="3200" dirty="0" err="1" smtClean="0">
                <a:latin typeface="Comic Sans MS" pitchFamily="66" charset="0"/>
              </a:rPr>
              <a:t>Ingiltere’nin</a:t>
            </a:r>
            <a:r>
              <a:rPr lang="tr-TR" sz="3200" dirty="0" smtClean="0">
                <a:latin typeface="Comic Sans MS" pitchFamily="66" charset="0"/>
              </a:rPr>
              <a:t> </a:t>
            </a:r>
            <a:r>
              <a:rPr lang="tr-TR" sz="3200" dirty="0" err="1" smtClean="0">
                <a:solidFill>
                  <a:srgbClr val="C00000"/>
                </a:solidFill>
                <a:latin typeface="Comic Sans MS" pitchFamily="66" charset="0"/>
              </a:rPr>
              <a:t>Greenwich</a:t>
            </a:r>
            <a:r>
              <a:rPr lang="tr-TR" sz="3200" dirty="0" smtClean="0">
                <a:latin typeface="Comic Sans MS" pitchFamily="66" charset="0"/>
              </a:rPr>
              <a:t> gözlem evinden geçtiği varsayılan </a:t>
            </a:r>
            <a:r>
              <a:rPr lang="tr-TR" sz="3200" dirty="0" smtClean="0">
                <a:solidFill>
                  <a:srgbClr val="C00000"/>
                </a:solidFill>
                <a:latin typeface="Comic Sans MS" pitchFamily="66" charset="0"/>
              </a:rPr>
              <a:t>0 derece başlangıç meridyenidi</a:t>
            </a:r>
            <a:r>
              <a:rPr lang="tr-TR" sz="3600" dirty="0" smtClean="0">
                <a:solidFill>
                  <a:srgbClr val="C00000"/>
                </a:solidFill>
              </a:rPr>
              <a:t>r. </a:t>
            </a:r>
            <a:endParaRPr lang="tr-TR" sz="3600" dirty="0">
              <a:solidFill>
                <a:srgbClr val="C0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bursasanatevi.com/wp-content/uploads/2010/04/tarihoncesi.jpg"/>
          <p:cNvPicPr>
            <a:picLocks noChangeAspect="1" noChangeArrowheads="1"/>
          </p:cNvPicPr>
          <p:nvPr/>
        </p:nvPicPr>
        <p:blipFill>
          <a:blip r:embed="rId2" cstate="print"/>
          <a:srcRect/>
          <a:stretch>
            <a:fillRect/>
          </a:stretch>
        </p:blipFill>
        <p:spPr bwMode="auto">
          <a:xfrm>
            <a:off x="251520" y="260648"/>
            <a:ext cx="8568952" cy="6264696"/>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http://www.gundemturkiye.com/yaziresimleri/445_197_11520727838361199311.jpg">
            <a:hlinkClick r:id="rId2"/>
          </p:cNvPr>
          <p:cNvPicPr>
            <a:picLocks noChangeAspect="1" noChangeArrowheads="1"/>
          </p:cNvPicPr>
          <p:nvPr/>
        </p:nvPicPr>
        <p:blipFill>
          <a:blip r:embed="rId3" cstate="print"/>
          <a:srcRect/>
          <a:stretch>
            <a:fillRect/>
          </a:stretch>
        </p:blipFill>
        <p:spPr bwMode="auto">
          <a:xfrm>
            <a:off x="179512" y="188640"/>
            <a:ext cx="5112568" cy="6484937"/>
          </a:xfrm>
          <a:prstGeom prst="rect">
            <a:avLst/>
          </a:prstGeom>
          <a:noFill/>
        </p:spPr>
      </p:pic>
      <p:pic>
        <p:nvPicPr>
          <p:cNvPr id="112644" name="Picture 4" descr="http://arsiv.ntvmsnbc.com/news/300322.jpg">
            <a:hlinkClick r:id="rId4"/>
          </p:cNvPr>
          <p:cNvPicPr>
            <a:picLocks noChangeAspect="1" noChangeArrowheads="1"/>
          </p:cNvPicPr>
          <p:nvPr/>
        </p:nvPicPr>
        <p:blipFill>
          <a:blip r:embed="rId5" cstate="print"/>
          <a:srcRect/>
          <a:stretch>
            <a:fillRect/>
          </a:stretch>
        </p:blipFill>
        <p:spPr bwMode="auto">
          <a:xfrm>
            <a:off x="5364088" y="188640"/>
            <a:ext cx="3672408" cy="6482681"/>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FF00"/>
                </a:solidFill>
                <a:effectLst>
                  <a:outerShdw blurRad="38100" dist="38100" dir="2700000" algn="tl">
                    <a:srgbClr val="000000">
                      <a:alpha val="43137"/>
                    </a:srgbClr>
                  </a:outerShdw>
                </a:effectLst>
                <a:latin typeface="Comic Sans MS" pitchFamily="66" charset="0"/>
              </a:rPr>
              <a:t>Tarih  ve Çağ</a:t>
            </a:r>
            <a:endParaRPr lang="tr-TR" b="1" dirty="0">
              <a:solidFill>
                <a:srgbClr val="FFFF00"/>
              </a:solidFill>
              <a:effectLst>
                <a:outerShdw blurRad="38100" dist="38100" dir="2700000" algn="tl">
                  <a:srgbClr val="000000">
                    <a:alpha val="43137"/>
                  </a:srgbClr>
                </a:outerShdw>
              </a:effectLst>
              <a:latin typeface="Comic Sans MS" pitchFamily="66" charset="0"/>
            </a:endParaRPr>
          </a:p>
        </p:txBody>
      </p:sp>
      <p:sp>
        <p:nvSpPr>
          <p:cNvPr id="3" name="2 İçerik Yer Tutucusu"/>
          <p:cNvSpPr>
            <a:spLocks noGrp="1"/>
          </p:cNvSpPr>
          <p:nvPr>
            <p:ph sz="half" idx="1"/>
          </p:nvPr>
        </p:nvSpPr>
        <p:spPr/>
        <p:txBody>
          <a:bodyPr>
            <a:normAutofit fontScale="92500" lnSpcReduction="20000"/>
          </a:bodyPr>
          <a:lstStyle/>
          <a:p>
            <a:r>
              <a:rPr lang="tr-TR" sz="4000" b="1" dirty="0" smtClean="0">
                <a:effectLst>
                  <a:outerShdw blurRad="38100" dist="38100" dir="2700000" algn="tl">
                    <a:srgbClr val="000000">
                      <a:alpha val="43137"/>
                    </a:srgbClr>
                  </a:outerShdw>
                </a:effectLst>
                <a:latin typeface="Comic Sans MS" pitchFamily="66" charset="0"/>
              </a:rPr>
              <a:t>Tarih</a:t>
            </a:r>
            <a:r>
              <a:rPr lang="tr-TR" sz="4000" dirty="0" smtClean="0">
                <a:solidFill>
                  <a:srgbClr val="FF0000"/>
                </a:solidFill>
                <a:effectLst>
                  <a:outerShdw blurRad="38100" dist="38100" dir="2700000" algn="tl">
                    <a:srgbClr val="000000">
                      <a:alpha val="43137"/>
                    </a:srgbClr>
                  </a:outerShdw>
                </a:effectLst>
                <a:latin typeface="Comic Sans MS" pitchFamily="66" charset="0"/>
              </a:rPr>
              <a:t> geçmişteki olaylara ait bilgilerin keşfi, toplanması, bir araya getirilmesi ve sunulması bilimidir.</a:t>
            </a:r>
            <a:endParaRPr lang="tr-TR" sz="4000" dirty="0">
              <a:solidFill>
                <a:srgbClr val="FF0000"/>
              </a:solidFill>
              <a:effectLst>
                <a:outerShdw blurRad="38100" dist="38100" dir="2700000" algn="tl">
                  <a:srgbClr val="000000">
                    <a:alpha val="43137"/>
                  </a:srgbClr>
                </a:outerShdw>
              </a:effectLst>
              <a:latin typeface="Comic Sans MS" pitchFamily="66" charset="0"/>
            </a:endParaRPr>
          </a:p>
        </p:txBody>
      </p:sp>
      <p:sp>
        <p:nvSpPr>
          <p:cNvPr id="4" name="3 İçerik Yer Tutucusu"/>
          <p:cNvSpPr>
            <a:spLocks noGrp="1"/>
          </p:cNvSpPr>
          <p:nvPr>
            <p:ph sz="half" idx="2"/>
          </p:nvPr>
        </p:nvSpPr>
        <p:spPr/>
        <p:txBody>
          <a:bodyPr>
            <a:normAutofit fontScale="92500" lnSpcReduction="20000"/>
          </a:bodyPr>
          <a:lstStyle/>
          <a:p>
            <a:r>
              <a:rPr lang="tr-TR" sz="4000" dirty="0" smtClean="0">
                <a:solidFill>
                  <a:srgbClr val="C00000"/>
                </a:solidFill>
                <a:latin typeface="Comic Sans MS" pitchFamily="66" charset="0"/>
                <a:hlinkClick r:id="rId2" tooltip="Çağ (zaman)"/>
              </a:rPr>
              <a:t>Çağ</a:t>
            </a:r>
            <a:r>
              <a:rPr lang="tr-TR" sz="4000" dirty="0" smtClean="0">
                <a:solidFill>
                  <a:srgbClr val="C00000"/>
                </a:solidFill>
                <a:latin typeface="Comic Sans MS" pitchFamily="66" charset="0"/>
              </a:rPr>
              <a:t> </a:t>
            </a:r>
            <a:r>
              <a:rPr lang="tr-TR" sz="4000" dirty="0" smtClean="0">
                <a:latin typeface="Comic Sans MS" pitchFamily="66" charset="0"/>
              </a:rPr>
              <a:t>- Kendine özgü bir özellik taşıyan zaman parçası, dönem, devir:</a:t>
            </a:r>
            <a:endParaRPr lang="tr-TR" sz="4000" dirty="0">
              <a:latin typeface="Comic Sans MS" pitchFamily="66"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634082"/>
          </a:xfrm>
        </p:spPr>
        <p:txBody>
          <a:bodyPr>
            <a:normAutofit fontScale="90000"/>
          </a:bodyPr>
          <a:lstStyle/>
          <a:p>
            <a:r>
              <a:rPr lang="tr-TR" b="1" dirty="0" err="1" smtClean="0">
                <a:solidFill>
                  <a:srgbClr val="FFFF00"/>
                </a:solidFill>
                <a:latin typeface="Comic Sans MS" pitchFamily="66" charset="0"/>
              </a:rPr>
              <a:t>KiMLER</a:t>
            </a:r>
            <a:r>
              <a:rPr lang="tr-TR" b="1" dirty="0" smtClean="0">
                <a:solidFill>
                  <a:srgbClr val="FFFF00"/>
                </a:solidFill>
                <a:latin typeface="Comic Sans MS" pitchFamily="66" charset="0"/>
              </a:rPr>
              <a:t> </a:t>
            </a:r>
            <a:r>
              <a:rPr lang="tr-TR" b="1" dirty="0" err="1" smtClean="0">
                <a:solidFill>
                  <a:srgbClr val="FFFF00"/>
                </a:solidFill>
                <a:latin typeface="Comic Sans MS" pitchFamily="66" charset="0"/>
              </a:rPr>
              <a:t>GELDi</a:t>
            </a:r>
            <a:r>
              <a:rPr lang="tr-TR" b="1" dirty="0" smtClean="0">
                <a:solidFill>
                  <a:srgbClr val="FFFF00"/>
                </a:solidFill>
                <a:latin typeface="Comic Sans MS" pitchFamily="66" charset="0"/>
              </a:rPr>
              <a:t>, </a:t>
            </a:r>
            <a:r>
              <a:rPr lang="tr-TR" b="1" dirty="0" err="1" smtClean="0">
                <a:solidFill>
                  <a:srgbClr val="FFFF00"/>
                </a:solidFill>
                <a:latin typeface="Comic Sans MS" pitchFamily="66" charset="0"/>
              </a:rPr>
              <a:t>KiMLER</a:t>
            </a:r>
            <a:r>
              <a:rPr lang="tr-TR" b="1" dirty="0" smtClean="0">
                <a:solidFill>
                  <a:srgbClr val="FFFF00"/>
                </a:solidFill>
                <a:latin typeface="Comic Sans MS" pitchFamily="66" charset="0"/>
              </a:rPr>
              <a:t> </a:t>
            </a:r>
            <a:r>
              <a:rPr lang="tr-TR" b="1" dirty="0" err="1" smtClean="0">
                <a:solidFill>
                  <a:srgbClr val="FFFF00"/>
                </a:solidFill>
                <a:latin typeface="Comic Sans MS" pitchFamily="66" charset="0"/>
              </a:rPr>
              <a:t>GEÇTi</a:t>
            </a:r>
            <a:r>
              <a:rPr lang="tr-TR" b="1" dirty="0" smtClean="0">
                <a:solidFill>
                  <a:srgbClr val="FFFF00"/>
                </a:solidFill>
                <a:latin typeface="Comic Sans MS" pitchFamily="66" charset="0"/>
              </a:rPr>
              <a:t>?</a:t>
            </a:r>
            <a:endParaRPr lang="tr-TR" dirty="0">
              <a:solidFill>
                <a:srgbClr val="FFFF00"/>
              </a:solidFill>
              <a:latin typeface="Comic Sans MS" pitchFamily="66" charset="0"/>
            </a:endParaRPr>
          </a:p>
        </p:txBody>
      </p:sp>
      <p:pic>
        <p:nvPicPr>
          <p:cNvPr id="3" name="2 Resim" descr="Anadolu Uygarlıkları"/>
          <p:cNvPicPr/>
          <p:nvPr/>
        </p:nvPicPr>
        <p:blipFill>
          <a:blip r:embed="rId2" cstate="print"/>
          <a:srcRect/>
          <a:stretch>
            <a:fillRect/>
          </a:stretch>
        </p:blipFill>
        <p:spPr bwMode="auto">
          <a:xfrm>
            <a:off x="323528" y="836712"/>
            <a:ext cx="8640960" cy="5832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s://encrypted-tbn0.gstatic.com/images?q=tbn:ANd9GcSko2IJ50e8zIoRK5LiYZmhoGewjxcnafMuvz_n1vVjD6_dwjfd">
            <a:hlinkClick r:id="rId2"/>
          </p:cNvPr>
          <p:cNvPicPr>
            <a:picLocks noChangeAspect="1" noChangeArrowheads="1"/>
          </p:cNvPicPr>
          <p:nvPr/>
        </p:nvPicPr>
        <p:blipFill>
          <a:blip r:embed="rId3" cstate="print"/>
          <a:srcRect/>
          <a:stretch>
            <a:fillRect/>
          </a:stretch>
        </p:blipFill>
        <p:spPr bwMode="auto">
          <a:xfrm>
            <a:off x="179512" y="188640"/>
            <a:ext cx="8856984" cy="648072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0"/>
            <a:ext cx="9036496" cy="6186309"/>
          </a:xfrm>
          <a:prstGeom prst="rect">
            <a:avLst/>
          </a:prstGeom>
        </p:spPr>
        <p:txBody>
          <a:bodyPr wrap="square">
            <a:spAutoFit/>
          </a:bodyPr>
          <a:lstStyle/>
          <a:p>
            <a:r>
              <a:rPr lang="tr-TR" sz="3600" dirty="0" smtClean="0">
                <a:latin typeface="Comic Sans MS" pitchFamily="66" charset="0"/>
              </a:rPr>
              <a:t>Merhaba.  Ben ,Anadolu Medeniyetleri Müzesinde görevliyim.Ziyaretçilere müzemizde sergilenen eserleri ve buluntuları tanıtıyorum</a:t>
            </a:r>
            <a:r>
              <a:rPr lang="tr-TR" sz="3600" dirty="0" smtClean="0">
                <a:solidFill>
                  <a:srgbClr val="C00000"/>
                </a:solidFill>
                <a:effectLst>
                  <a:outerShdw blurRad="38100" dist="38100" dir="2700000" algn="tl">
                    <a:srgbClr val="000000">
                      <a:alpha val="43137"/>
                    </a:srgbClr>
                  </a:outerShdw>
                </a:effectLst>
                <a:latin typeface="Comic Sans MS" pitchFamily="66" charset="0"/>
              </a:rPr>
              <a:t>. Mezopotamya ve Anadolu'da kurulmuş medeniyetleri tanıtacağım.MÖ 4000 tarihinden sonra Mezopotamya ve Anadolu tarih sahnesinde rol alan her uygarlığın en belirgin özelliklerini temsil eden kişilerle tanıştıracağım.</a:t>
            </a:r>
            <a:r>
              <a:rPr lang="tr-TR" sz="3600" dirty="0" smtClean="0">
                <a:solidFill>
                  <a:srgbClr val="FF0000"/>
                </a:solidFill>
                <a:latin typeface="Comic Sans MS" pitchFamily="66" charset="0"/>
              </a:rPr>
              <a:t> </a:t>
            </a:r>
            <a:r>
              <a:rPr lang="tr-TR" sz="3600" dirty="0" smtClean="0">
                <a:solidFill>
                  <a:srgbClr val="FFFF00"/>
                </a:solidFill>
                <a:latin typeface="Comic Sans MS" pitchFamily="66" charset="0"/>
              </a:rPr>
              <a:t>Yıl MÖ 4000.Sümer uygarlığının şehir devleti </a:t>
            </a:r>
            <a:r>
              <a:rPr lang="tr-TR" sz="3600" dirty="0" err="1" smtClean="0">
                <a:solidFill>
                  <a:srgbClr val="FFFF00"/>
                </a:solidFill>
                <a:latin typeface="Comic Sans MS" pitchFamily="66" charset="0"/>
              </a:rPr>
              <a:t>Eridu'dayız</a:t>
            </a:r>
            <a:r>
              <a:rPr lang="tr-TR" sz="3600" dirty="0" smtClean="0">
                <a:solidFill>
                  <a:schemeClr val="accent1"/>
                </a:solidFill>
                <a:latin typeface="Comic Sans MS" pitchFamily="66" charset="0"/>
              </a:rPr>
              <a:t>.</a:t>
            </a:r>
            <a:endParaRPr lang="tr-TR" sz="3600" dirty="0">
              <a:solidFill>
                <a:schemeClr val="accent1"/>
              </a:solidFill>
              <a:latin typeface="Comic Sans MS" pitchFamily="66"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62.imageshack.us/img62/386/sumerler3.jpg">
            <a:hlinkClick r:id="rId2"/>
          </p:cNvPr>
          <p:cNvPicPr>
            <a:picLocks noChangeAspect="1" noChangeArrowheads="1"/>
          </p:cNvPicPr>
          <p:nvPr/>
        </p:nvPicPr>
        <p:blipFill>
          <a:blip r:embed="rId3" cstate="print"/>
          <a:srcRect/>
          <a:stretch>
            <a:fillRect/>
          </a:stretch>
        </p:blipFill>
        <p:spPr bwMode="auto">
          <a:xfrm>
            <a:off x="251520" y="332656"/>
            <a:ext cx="8640960" cy="6336704"/>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640959" cy="1323439"/>
          </a:xfrm>
          <a:prstGeom prst="rect">
            <a:avLst/>
          </a:prstGeom>
        </p:spPr>
        <p:txBody>
          <a:bodyPr wrap="square">
            <a:spAutoFit/>
          </a:bodyPr>
          <a:lstStyle/>
          <a:p>
            <a:pPr algn="ctr"/>
            <a:r>
              <a:rPr lang="tr-TR" sz="4000" b="1" dirty="0" smtClean="0">
                <a:solidFill>
                  <a:srgbClr val="FFFF00"/>
                </a:solidFill>
                <a:latin typeface="Comic Sans MS" pitchFamily="66" charset="0"/>
              </a:rPr>
              <a:t>Mezopotamya'da ilk devleti </a:t>
            </a:r>
            <a:r>
              <a:rPr lang="tr-TR" sz="4000" b="1" dirty="0" smtClean="0">
                <a:solidFill>
                  <a:schemeClr val="accent2"/>
                </a:solidFill>
              </a:rPr>
              <a:t>kuranlar:</a:t>
            </a:r>
            <a:endParaRPr lang="tr-TR" sz="4000" dirty="0">
              <a:solidFill>
                <a:schemeClr val="accent2"/>
              </a:solidFill>
            </a:endParaRPr>
          </a:p>
        </p:txBody>
      </p:sp>
      <p:sp>
        <p:nvSpPr>
          <p:cNvPr id="3" name="2 Dikdörtgen"/>
          <p:cNvSpPr/>
          <p:nvPr/>
        </p:nvSpPr>
        <p:spPr>
          <a:xfrm>
            <a:off x="251520" y="785794"/>
            <a:ext cx="8640960" cy="5067676"/>
          </a:xfrm>
          <a:prstGeom prst="rect">
            <a:avLst/>
          </a:prstGeom>
        </p:spPr>
        <p:txBody>
          <a:bodyPr wrap="square">
            <a:spAutoFit/>
          </a:bodyPr>
          <a:lstStyle/>
          <a:p>
            <a:r>
              <a:rPr lang="tr-TR" sz="3200" b="1" dirty="0" smtClean="0">
                <a:solidFill>
                  <a:schemeClr val="accent2"/>
                </a:solidFill>
                <a:latin typeface="Comic Sans MS" pitchFamily="66" charset="0"/>
              </a:rPr>
              <a:t>SÜMERLER</a:t>
            </a:r>
            <a:r>
              <a:rPr lang="tr-TR" sz="3200" dirty="0" smtClean="0">
                <a:latin typeface="Comic Sans MS" pitchFamily="66" charset="0"/>
              </a:rPr>
              <a:t/>
            </a:r>
            <a:br>
              <a:rPr lang="tr-TR" sz="3200" dirty="0" smtClean="0">
                <a:latin typeface="Comic Sans MS" pitchFamily="66" charset="0"/>
              </a:rPr>
            </a:br>
            <a:r>
              <a:rPr lang="tr-TR" sz="3200" dirty="0" smtClean="0">
                <a:latin typeface="Comic Sans MS" pitchFamily="66" charset="0"/>
              </a:rPr>
              <a:t>Uygarlık tarihindeki ilk icatların birçoğu benim ülkemin insanlarına ait.Tarladan kaldırdığımız ürünleri pazara götürmek çok yorucu oluyordu.Bunun kolay bir yolu olmalıydı ama nasıl?Bir gün düşünürken dağdan aşağı doğru yuvarlanan yuvarlak bir taş gördüm.Ben de tahtaları taş gibi yontarak yuvarlak hale getirirsem o da yuvarlanırdı. Böylece ilk  </a:t>
            </a:r>
            <a:r>
              <a:rPr lang="tr-TR" sz="3200" dirty="0" smtClean="0">
                <a:solidFill>
                  <a:srgbClr val="C00000"/>
                </a:solidFill>
                <a:effectLst>
                  <a:outerShdw blurRad="38100" dist="38100" dir="2700000" algn="tl">
                    <a:srgbClr val="000000">
                      <a:alpha val="43137"/>
                    </a:srgbClr>
                  </a:outerShdw>
                </a:effectLst>
                <a:latin typeface="Comic Sans MS" pitchFamily="66" charset="0"/>
              </a:rPr>
              <a:t> tekerleği </a:t>
            </a:r>
            <a:r>
              <a:rPr lang="tr-TR" sz="3200" dirty="0" smtClean="0">
                <a:latin typeface="Comic Sans MS" pitchFamily="66" charset="0"/>
              </a:rPr>
              <a:t>yaptım.  </a:t>
            </a:r>
            <a:endParaRPr lang="tr-TR" sz="3200" dirty="0">
              <a:latin typeface="Comic Sans MS" pitchFamily="66"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eg;base64,/9j/4AAQSkZJRgABAQAAAQABAAD/2wCEAAkGBhQSERUUEhMWEhUWFxoXFxgVGBcYGBkYGBgYGhsYGhscGyceGhwjGRgXIC8gIycpOC0sGB4xNTwrNSYrLCkBCQoKDgwOFw8PFCkcHBwsKSksKSwpKSkpKSkpKSksKSkpKSwsLCwsKSkpKSwpKSkpLCkpKSwpKSwpLCwpKSkpKf/AABEIAM8A8wMBIgACEQEDEQH/xAAcAAEAAgMBAQEAAAAAAAAAAAAABQYDBAcCAQj/xABEEAACAQIEBAQDBgMFBgYDAAABAhEAAwQSITEFIkFRBhNhcQcygRQjQlKRoTNisSRywdHwFTRDkvHyU2ODorLiFheC/8QAFwEBAQEBAAAAAAAAAAAAAAAAAAECA//EABwRAQEBAAMBAQEAAAAAAAAAAAABESExQQJREv/aAAwDAQACEQMRAD8A7jSlKBSlKBSlKBSlKBSlKBSlKBSlKBUdxjxDYwom/dVJ2GpY+yjWtvEYtE0Z1UkEiSBt7+4/WuL/ABA4oLd4+RcLXm1vXSsERC5UJbOgHZQvudgS3Fn4r8a7FnfD3TMxPKTA1iVqAHxnxV9ptYe3YtyP4oe45HUwGSPT+tc34dbMs91Wa4dBqNvzE6sT6aes1IywghnnrlfIYjTUTpMdP03oTbNXq5iscUtXsMLl5dS1u2jWytwEzcRnVramOg0IJEcxrStfEprOI8rEIcKdVe0yFDbJAIupGhVmClkH5WZJLRVi8L8Xv3LJT7KtvCqoWWeWZjsczkjQQZO5gTXJPEWKLY0qAEcXGU27yplBJ/EBNszoCQIYQZmWqM3h2Ph3ii2mGtXLl22HxDStsuoGVD5UzPMoyFgAIktvVzwPG7LKv3qkkTuf3JAg+hrnPiPDF+HYF7620IGXyblq5cGoJ3RnacqiD1302Fa4TxxrSxbe5ZAYvyXb0AdFCi2eX0I/qaLtd5t4pGMKyk+hBrLXKeBfFO7dZVZFAzc1y8c2UGAcq2bYyiNecg6611S2ZA2PttVV6pSlFKUpQKUpQKUpQKUpQKUpQKUpQKUpQKUpQKUqD4z4rt2YS39/fYwtq2QWnux2RQNSTQTlKqC8T4m/yWsMusa+cR/zaf0/bWt1bXEj813B2++W3ec/vcAoHjHG4i3Zc4bKrqhbOwWJ2ChnYImvVp9tyOC3cP5twG4zmfMvXriFwzZJLBJCicxyzqJMmQNeqeOLGMFkhsf92Oa6yWlQKswo0OY5jIHMPl9RXN/B2HtXcRda5iFVLVp3Ls4UHzfujA2gKztGsnKANZqVz+u3zitlbN62tpChILFWum//AAwpzBiq6MrEFCuht6aGvuCDM6y0Js3MqadlJIafbWsOMwCi7cezDI34h5gVmiWgsubfXUHfsAa6r4BwWFs4M4m46O6gh7zhiFAgwC+sCdlgSY3qtzrEnh+A3DglTD3jhMy6lib5EzqGYrqdzoNTXGPGvgrGWb6+cUvtcIyXlEG5JAyzpziRy9iIOldFxvjoW7w8/A3PKMILuIW4rsZMsLeVo1I0UAgCOwF1bAWL9gLdi7ZBV0djEdV1kEETGvQgdxRmyVy/xNce7geHswculuGzoDHl8jFtZD7GCvqYNVVxCmQSB2IntvB949K7r4j4Nh79pbV0FhsuVjmldIJ1Ztd99yT1rnPGPh9ibAFywpuIOaJyukHYLOo+gI2o3Lim8P4kbVwMC7IrySj3LVvQwjF4BVxLEeYntXffB/EGvYW27EtIMMQgJAYjUIcs6bqYOhETA4TZb7wXCFBtwxE5GZZlirHQkROU7mNxIHcvBdlBhw1tAgc5iFGUEn8WTZGIjMB1BonqfpSlFKUpQKUpQKUpQKUpQKUpQKUpQKUrzcuBQSSABqSdAAOpoPpNVvF+M1Z2tYS2cVcXcghbSztmc6fpv0qJvcUucUum3YJTBqYdxob8HUKdxb9dJq04DhtnCWoRQirroOp6+pPfc9aCNXgN69rjcQYP/BsE27fsW+d/2raxws8Pwty5atIgRZgQsnYS251PqTsATAqUsNmAYrB6TuBVc+I+GR8E5cnKhVyoOr5WHKIE5iSAvZipO1BteD7xu2Bfd2d7pJMiFSCQEQflHeTJJMkRU66AiCAR61X/AAbgVGCtLlgjV8sqGcEhtAZKzoAeijpFTmJz5fu8s92mB+m/T/WlCOb/ABFupfss9xHyIrOqfeIWABys1vTMxYcoeMi5m1kCuXcGwocsbiCAys7s0taWGYhT8qiAxZoLdojXu/jrBueG31V2LFOZhqzAQWUKNy0ZQo/N7zw/jWEKYa2iZsly0bsRDXCxAF65/fPMF3FvyhoWMRz+u9WfHcJw1i3YxlzLassyqtvnzkHN95IYjOIJKGRCkEzE9S4hfs28IhvMWRALgZIYnyB52YaQdLc6d4G9UrCcEXivC7eGdgl20qXLZJ+QQAucL1dQ7EalQ6nSQKy+EOGui3OG3WBvYNi9nMCEvYe7M6fkObKd8pjtFVrUxj1tsqtxJi5vFcuGDlbNoOeRSFIN65IOpDElWygBSRhueD/IVjhLyJgrrW7l1GzHKqsGY2mElg66Qx0mQelfOJeCWutaN6+1tLJXJmJNyBnAti6lxS0KTBK5obUsRW94S4suNw4XykTD5WCKCwIRXy2x0ykBNSD8w0iJMVr4rC8TvWrii9ZwVslyLnPfvMruzD8otKFYL1ICzpUb4a4HZW3dt32urecnB3wztdR7lxAy3FJEww5terRMATteIOFs2MLXL/3Ni0j2kIAWbjMCpcKxVh5Ojhc2VioIOpkeF4RTbNwrcv3De+0OQnlzcVPLVbaswACIEgMxnQ6mYJ65Jxrhn2cMCbjKrZFMaZ4JZGRjntmAx1kEL0kGupfCXGE4IWmQobbFZ/MvKQT2OVlHqII9OX8fvZcZdFt2yu8tbK3LbhlIbK6yCGDc2ZSdCWB3A7L4C8o4K01oZeUIyGZRkkNbIPVWJE7nQ61SdrHSlKNFKUoFKUoFKUoFKUoFKUoFKVr8Q4hbsW2u3WCIglmPQfTU+woM5Nc541xl+JX/ALPZYrhFMXGX5sQwOqJr/DBGrbb9tIzxZ8RjjFNjB8ltnCG8TGZT2DAQpg6ak+gmbR4Q4TawttVtjUgFmPzMRp12GgAB7d9BGe1k4TgBathQoSABlBmI7nqa8vic9wILbFRqWOiypj66/wBNNpreRpEjWo7/AGmXdltqTlOUyDAOup9BB949arSRL6x/0/Wqh4swrYi/ctLMpgrjLEzne4mXbXQ2em9TPF+PpYQs5lV0gRmd4nIvSdCSdAADMAGKb4a8TedxC6WuK1y5ZRFyA5UyXXzIDIzZQw5hEk+oAgtPgvEfcC2RlNslQpBVgMzRIOusTPqe2s9c2OsE6A+taEWmvnIim8kZmgSoI0zHc8uw9a1eOly6BZ0hgQBoQdSSdCAIOXTaqIHDeIrwu3MLjAnnKs5wv3VyydBcVCdydGSTB6wRlhfidgkxGGDWbRzIUMga5QCqoACMi52WfQA/hFbnxWGUYPEpofM8qdJy3l06gSCMwB0ka1qLxWxh7YV2N54lULByJjnJ01OnNpP4YBJeM38ql+DL+IweKa2wEz5bgzI8woXue4Xy+X1jTKSOrcWwa46zYxuCIOIsy1hiQBcUND2njTK2UgHo0HvXKfEIu3cQLrKF5CSiyWKjfMQkhjOkxl0Om9bngPxtcsZLLEqj3UA01APmSFHQF46kHLUZlzh0lPH3D7vJiP7PdiHt4m2ysvTKzFSvXcNGtUHhvF8Tw241rB3cHjbBJ8vNftIyhjswa4pmdeo1MHWB0y34jw9xLl58jWlKZWOUyrqCCZ2GszOxrSOOS+P7Lw5LyH/i3lSzaPqsozOPULVasR3CvDjX7n2jF4ovfaOXClMllQTlVXgtoZkg7v21qd4XiRef7gu1lDFzEMQfPZdMiEfPlPzXAPwhQTrlq2L4DhrjhjZ4VaYtAVHuurtoMrFBbVZJ6q3sajOP/EIotyxetnCNalDZSMgUAgQwAOVkaOWCAMw00I3EX4vv+dxRQWDLcuqbJ0yjJyZS4E2ySuYOsxImDqOveGMF5dhZVlcjmzKEYlSQM4UlS0QMw0IAiBAFC+Evh17tt8RiSL9tifILQxZW+d2/mMIJ35IPyiupikPn9faUpVaKUpQKUpQKUpQKUpQKUpQaXGeKrhrFy84JW2pY5dTA7Vz/AI0MXxO2gxSpwvCBlY+Y+a5daTkUAheokAxrB5tImvF3FLmIZ8HhsqiAMTfcBkso3QKfmcgaDv23Hh+D4PD4S1bxdx8gIeb7N5lxoUQ8bCAoyCBCjaDUSqPxjwIbbYTE8MW5ikEq7jKzFmJ1VTAWCNdogazJqS8IcQuNjLljFSHtOBlVwwJZTJOU87gCCADliNANLZY4aRlN5jh7GVUt2UOa485tLpSRGZtEt8s75pAqMPDRcv3L2BR1vLr9qYgW2UKsJAMXVYzocumsgZJJnK+WUO7GOwGwH+J/17wt/wAX2hZa6jApzZG1ghDDXPVQdo+bQDUiqT4x49j0w/lXxNpyc9+wphk28oxORiYWZghjroZ523iF75KlhkEKEBJVVUmBGwAEAD0k61S/SxcZ40ce5a47JbEQBAOQnadvMuEe3LPy29cXgjHrZxtli0WwbiECZChGeZj81sD6juajuE8Nu4pvKw6kyfw/QE5vwjQDMdoAFXPxF8OlwvDb117hN5FHli3K20LOqwAdTMxmP6aUJPXSuC4VAGurJN5vNM7jMBCnUxAAGnb0rBxBUa8c5XIiTczHl6kZ+gETueuxk1vcKSLKDeFA0/19Ki+LeE0xN3PiWa9bTW3h9rQMas6g/esTMZtANI3JNKP8R+ItxW3aw/DEuYlrd4XGuoMthcquADcYhS0kHrtUbwr4NY9jnv4xLTE5j5eZ2kiDJIUT667nXWupfY7rcqEWLQEKFAkEHsNMug0kaaddJC1hQIJJZtszb6xPoNhsKjP8725ba+FKWuVuJ35JJi2igzrruzSNeumsRWTDfCJWYH7ZjoEEEi2neDLAmeZuk6mYmr7xPj9jClbZjzGgLbQDMZ2noo9T2MTXyzxO8ysxtrZQCc90wI6nL80Du2Sh/MRvC/AmEwgU5GvuoWHvt5kZAETSMikLABCgwPetjE8TkFDfsqxB+RGukNErEmGiCSAO21Vfi3xesW7vl21bGp+O5ZUZFPNooIh45TIZp12qPtfGO3bZjluXNTC+Q6tB1GwAGsrudMh1g0XhacTwrEXigF1b1vPFy3csG0MhiSrgBsyqxA1GgjXWq54s4XYx3lXArlzKAMAHfJmF7BXGLHLiAPMZJgTmAJFTfhjxanFLWIWTajOuQyLyKQCHjMc2pkRougknaHuWjfW9ihbzAN5ePtISMzWY/tFoTKXFUI6x001IJJKu3gtbC4KyuGINsLGgynP+PMpJKvnzZlOoMipyuUcQ4m+FHnuzWnYE2cUoATFQAUTE2hyM5GgcRIJKlYg9Swt8OispVgwBBUhlM9iNx61VlZaUpRSlKUClKUClKUClKUCoXxXx77LYLKM1xyEtLuWdtBp1/wCg61NVzv4tNctixdS5btkZ0UuWGRmX+MMo/ABM9CFOtBm8KYFlxBsk+a1tvNvvMp5jiQ2bZ3J0VTqqLmOrCJXivBsOzXb9+LibXCzFFtJaDGVj5mDQPqe0VWfC2IXDJaw1ssuZHu3C4K3LVmGm/cAMreuswyg/KqoNxJxfFjiTfY0spKhrhU2mMHLYzTLTJDhrJg7Ag7nSJ4irHifym+2YgeZexAIwmFjVLE8gJj7tG0Y7kgAAHMaksLxlsO32a81y9i7mUm3ZOjMQSbIVT9yiQJIB0RogGqAvFbiXhiPnxB1DwCts6BSFOmVFAIHdR7hw++4Yt5gtMyxfxMu1xlkcigcwZyCJnUADQAkmeY6nwHiDrbyMqXn5mNtW+5sCWkXHJPmXI3EsRzSQINVFPCz8Vx925ahLMW1e8Fyoco1W2AQW/wAeUmJgyXCeF+f/AGZCyDLlvlDLIhC/2dIOUuxBa5cOizlkyc3R8Fw5LKLaVcqqOW0h6dS7btJ3JIHvRe3jgnDbOEtizhrZaNGIjcac7aCf5Rt0FRnxItXDwvFMYOW2HyLr/DdXOsSdF7CrKuFkANAA/Cvyx2Pf9h6Vkv4dXRkYAqylSDsVIgj2iq0gx4jW3g8PcE3jdFtUy7uzLmJH0DH6dK0OC+OTdDr5L3boYjy7aksIJEOxhE1B+YjTvua4mNxfAQ1p7L4zA5ibNxCPMtZjPluOokmDpqdN8o1G+MICEYbBOvYMEsICdyYLMfoNfSokq/vfxRXPde1hE3IH3rgerGEzRroCB/NvVe4t8VeH4QNF9sVcjZDn7DLmUZN9SAe/oK5jxvjmIxpnFOCsyLSAraHuCZc+rH6Vv8B8D38QoaxYhOjmEU+xMT9JouVYLnxnhSMJgYZiSXuxZSe8LLP76fSqbxvjmIxhnF3jcH/hqMlkQZHIPmjuxNXS18HsQ0Z7tpB11Zj+mUD96sHD/hPh7PPde5fI/CvKD9AS3/uFDI5fwrgd++2WxbZoGsaAD1Oyj3q4cO+FMrmxF/IP/LiATsAT859hHYnauj4LBBAES2iAHRE+RT3ciMzen/dWS4oZioHmNszN8qbcunUj8I3HzbiS6pHhThlvh2Nu21djavWzfzXNLgNgojLIEFIfNGhXKZFfF8R4e1j8VaujL5gw94rcEwcr5hlLauFNoEbCZ2UxufEbgN3yrV/DFjdtZ1Yhc827iwUNv5TblVlQOx7mqp4T+HZx63rmKNwM0Zbrgyzn55UxmWAo9+sg0Zy+NNfF1u+F4e6sbZvrbS5KEfZ7V8lCnWQsLp01mBzdCw8cNUtYzXcGv8W3Ie5YYb3Fg6qT8y9DJHUUwvwzsW8E2HkNcJzrdyhWS4sZGTfKFgaTrrO9auA4+LmGFy/cIYWyl0Qlwh9FuW8uQMOflygbxE1ScJdvEV9V824tkIFztbV2a6tvQlpgISqsGK9eh72UGuWYHh+Jysi4d3sOQikvb85LQM3rSo1ySCFAAOqyR0EX7hviaxefywWS5BPl3FZGgaGJ0MQZAOkGdqKlqUpQKUpQKUpQKUpQK518WsNaU4a/elwjFBaAkMDzOSfVUCa7Z/Wui1zX4u8SZbmDtqs5jcfbd0UeWD3UOQxXrlHaiVi8LN5drEYjE87rcGIxRG73oY28Ko6C3Ns/3nA2BrBxDgn+0uILZuOVW3ZLMUgw2cG5GYaS75dtkHQVF4e5k+y4VnFxMv2zGs5yl7t77xVYzptbk9j7ipP4Z8TW/jMZzn+EBnGjESAXJjRpBP8A0qJL43/G/AsHhsKgZGS3hwSCravngMG0JZmKrBkddQFNc94Lg2xeKD2ABdduUTFu0MmU3SAJ+6tyFJ3LyImBYvijxjMFw1pCtkZM7dZy5UXU5gQBP7dCWnvhN4JFmwb9wfxQMoiCbYMjN6MeaOvLsAAKndxa/D3BEw9kW7Gx1e6QM1xj+ICI9jsBsDvUrg7luWVCCVPPrJnbmPU6R9KiOJYi5cMjN5IIA8tiGuMNSARB3EaaGDPapLh6CzZQMApgSqieY7gAST++1G2/SsKZm35NdADJI/m00+nprWag0+L8KTE2Xs3JyuIMbjqCPUEA/Sudf/pps0faVCd/LJb9M0fvXUaUXVS4F8NcLhyGYG+42NwDKPZNv1mrYBX2lEK1riuzR8qDqDzN6D8o9d+0b1s15uXAoJYgAbk6AfWgW0AEAQK+gVhw2HCj5mbfViSTJme3tA06RXu7fCxJ32G5PsBqaDJXh7gH+Q1P6VhQu24yL7yx/wAF/f6V6JS0NSFk7k7n3OpP+VB71ZeqE+0j16iuY/EnhV7CC/fwqF0xWUOij5MRnU27wAEmWEf3iN5iun251md9JjsNo6e9Y8bg0u22t3FDowhgeoP9PeiWa474J8X4u9aa697DWQSbb3bqjOrkTIVdWY6HWBtvtUovHmOLtXmW3eWyzXbjYfR48pwWNt4aCGmJO0RMTCWsG+Cx15jYu4o52Quom8hzlluBgPma2yGTPzH1q1m63EMMxVEa2ynyzfDveJQMph7cCyZXQQZ3MyRUI6DYvh1VlMqwDAjYgiQf0rJUH4L4iLuDt8uRrY8ll00a2AukaQRB+tTlVSlKUClKUClKUCobxJ4aTFqM/wAyLc8vsruuUP7gSN/xH0iZpQcF4/4VxeHW4oBe4LS4i/eGYoo80QgbeYtqfZW96y+DsNd4bibL3G5cbh2E7BCtwtCwPygEetwn0rubWwZkAzofUdjVH+K/Bs2BW7aUBsK63FCjZBAIAGwHKdPy0YszlAeJOGjFYmxaKtN1lUmTlVY3UfmRM8RpLsdxp1azZCqFUAKoAAGwAEAfpXPPAlwYrEreykLatZlk6k3iwB9BkVv+ae1X27iCWyJqRBYnZQdvc+n6xpJqPmJuwQqqGfdZ2UbZieg6euw6x6w+Ey8zHO53Y/0A/Cvp+snWsliwFHcnUk7k9zXp3ABJIAGpJ0AA60V5v31RSzHKqgkk7ADUmsFriIYoAlznDEEowCherE/LMiAdTO2hjLh8QHAZflIBU9wRMxuPrWagxC0TGY6gyMsqOsA666HrWWlaXFeLJYRmYjRS0FgDlXdu8DrAPoCSBQbbOBqSB71ptxu1myC4jN2DpPTSC0zr+xrjHH/Ft/FsQCVTWQPmZZnmPQfyCB3neoXC4Frzi3atm47bKo39e0DuaNY/Q2G4gjkqDDDdG0Ye47ajXao/E8IDsTeYsIbbQBesnp01ERB96qPhzwVj8OAxvWyAJNhmcif5XEC0/wDMsj3FWXhF63dzPd0YNzK4jI6RpckkFwCCI5dQVHWjKWsOWAFtciAQGPYflHb1P0kVsW7KiTGp3PU+5rDcxe0CJ7zJ9lAk/tWO4hI5jlHTNqf+UafrNBuLcB21rHcdDEwxBkCMxBHX0NaLuv4pY9PNYKNOyf8A1r3buuSANB/LbIj6uQD9FoNr7QeiMfeAP3M/tXyXPVF9NWMfqsfvWtkU3PLLXHOXMdSFAmADlgSYOkHY1uWsIimVRVPcAA/60FBU8fh/Lx7yVJvWVuCSVk2iUcQpGsNYAk7Ke1Uy54VfB3hibLq9rzFm2XdQhZoQuVJBVWYamDHvXRPEWO8rEYZgAzfeiJglCqggaEnnNswB0qJ8SlnwmJjChJs3JaGWCFLzqgnmUftvrURZuBcL+z2QhbO5Ja453e4xlm/Xb0AqQrX4fez2rbHUsin9VBrYqqUpSgUpSgUpSgUpSgVjxFhXVkYSrAqQeoIgj9KyUoKB4B4I+CbGYdWDHzgtoxotsr5kn0XzZI7tHUVe7FkKI37k7k9z61DeHrQ87Gt1OIg+ws2oj9TU7QY8RfyKWIJgbKJJ9AOpr5YdiBnXKYEiZgxqJ9Nqy0oFfCaM0VGXWz6mCs6FgcvplTe4fU6dqDJiuIiOUwDs/QnsgGrn+6PrNUHxzxEytgMCWlrgYt00RStsMwBJLcxJJtiYAFXRFLki2T1DXSZI7qCP/ikAdwdKonH+HA4u5Hy21RFnUTuQB8qnM0CQf1JNQU+9YUkbRqTlWNACSZfXQDtvA3IFdC+ENuybd1lH3wYK3X7s6rl9CQZ9V9gKl4stPatKJlXbKeYycoz5So06oduvtVr8KeHLmGsrftRcxKn76yGABtOAwta7XAMjgnrK7GqOi1WuKWxZxivErfRpyhSwvWFLKyz+JrRdf/5FTnDeILftLcScrDqIIOxBHQgggjuKgvGt6DhgBLeczAei2Lsn2EiaCVwzOwlEyA/nnMfUzzH6x719vKttc124f1K/oBzH2JNbtpYUA7ga1r8QwQuAEycsmBGum2u3v/nQa/C+KpdYqltlWJViAoYadJzLuNGAqTqA4UhN+YK5VIaCYMGACOsHMZjcaTqWn6BSsWGv5wTlZdSOYQTBiY3j3r1duhQSxAA3JoK9jQz464msDCoAQG2u3bofmVlKk+VbgyNq88asi3gsQpDkeRcEs4MSrHrcJOp9dNB2qOsca83iGJK4e5dW0lm0ZDABh5twkrlI2uqIOo10r54t4gfst4CzdXzFFtQyJlDNyiDowJzT1+XpQi18E/3azP8A4Sf/AAFbtYsLayIq/lUD9BFZaBSlKBSlKBSlKBSlKBSlKCF4J/vGNH/nIf1sWv8AKpqoLhN0fbsYoIP8BiB0YoykHsYRanaBXwt++1fa1r1/UgQIEs35fT3jX0HuKDWvtmPNGm6zyKN8znZjHT/ur7h7DXJLE5DtOjMPoBlX03PXtXuxh80EiEBlVO5Mzmaes6gdNzr8u9QeVQAQBAGgA2HpVL4hh/LxJc/j5OYwFuBmNli8Soe2cuZSDmRVJ1q7VocR4fnBIVWzLkdG+W4mvKexEmD0k96Ci+J+FKUwty5b8s28SvmAlip8zlVszkkgOtue8dorNxHw9fwDXsXYvgoZdwRBYSAqneYDGD+tSP2Nyj2ggxVkjJkuPkvKBBypc1S6FOxJBU6EzWjjcRi7xt2LmGvXLSvnc5VRrgXVEc5vK33KsZjYbUMWrw1wtsNhlS4+d5Z3bpnclmj0k/41E8LBxmJe+TNpQUtD+QMJP/qMrE/yqo2bX7i/tWLPlMq2LUfeKtzM7DoruqwgPZZJE6gb2DhmBWygRYkAT06ADToIAAHQADpQbdYMUTELIJIEgAx3Ovp/hWelBhw2FCCBqTqSdye5NZqUoMF/FBTG7bhR27nsPU/10rVayzEMWAjXMRov9wHQH+cz7QazfZ0XMTIE5mLHQ+pJOw6A6DpUN4jxpdBagW7dwhXZyUm3qXA6gFQVnfmGxINBCeGsGqpevOUJxV574YguQjABFzOQgbIFnU6n0rJirqXsVhLCgn743WJFrKRZUnTyyR8xj9ulZsYUS3y3XuHOCSMybD85Rsy6A5Yg/scvhXJdxuIuKWYWrdqymYKInM7iAAJzVEi4UpSqpSlKBSlKBSlKBSlKBUT4n44MLh2uRmc8ttdyzn5RH7+wqWrmnjPj6nE3GZc9vCLlVZPPfufh+mg/U6dQ3Ph9auWsQ4utna/a8wtBALpcIeCfmH3g16+1Xy/eCKWMwoJMAkwBOgGp9hVDwhOHGFu3SzXVuf2h4hQuJASB2VW8uBGgFX5mAEnQetBp3cWcgJUqxkhdSQB1IXUwIJHcgakivNmyGMASimST+Nwd/WD+8flrwGLtpKlxPqlvp7Mx/ofy1sYRTJ1XyxAthO0DUnvMgR079A2qUrzcuBQSTAGpJ2AoPVadzPcUwMgOgzAyR3I3A/l0nrG1Z7N8XEDKdGEgwR9YMGvqDKokkwNzufXQf0oPCYUBMhkiIPTQ+0R9IivhwFsgAopAAABURA2G3SBXtDmAJBXrB30Okwf2rLQebdoKIUADsBArHZwiqzMohnILHqSAAP0A2/zrNSgUpSgxWEYZszBpYkQIheg3MnufXptX27cgaQSdgTEneP0B/SslYvN/MMusLJGsxt7mRHpQal24F1c52HNGgRB+YztHcyd47VU+IYo4i8bnmgWrU21DsERmn718pYMQIyAkfhudCBUj444jbs2PKUxevNyZRLCTz3fTKuaCeuUD0ruAVFUAwgAhQokpCxo9wqdADrr/AI1KiVv461Ztm5cKHKheba3DJ3jcHm6Nr6+sz4J4YbWGDOIuXmN595BfUDXXRYEH1qt3bwxd6zhUdsjMXvS6s2S0QcpAuORmaBrFdCApFfaUpVClKUClKUClKUClKUGnxbiaYey91zyoJ9z0UepMD61yvwdhTjMYWvAm3YZmYxCNfeWdix6rmCQOuY6DeW8b8VN5sQQfusGjMFH474UmT2CnT6GJ1jX+F+D+4CuzcyCIAY85zC4Qc0CRIZhB+lRL3i58f4dYTDYh7oJQoxYDppHKO8x9a8eD/EC4rCBnIzoMt2e4HzEdmXX9R0qZxVklMoI1EEsM0g6bbGaquI8MHCOb9hQyTN60gINy2CDIHy5lIBgASMw/FVVM4HFPczNbC63cpYmeVZDAD+WAu/zFtqmQIrXwF5HQXLb51fmBmRB7dh6e9bNB5uXAoJYgAaknQAdzXjElcpzgFeoImfSOvtXq64AJbQASZ7Co2/iNQSDnPyJ+WZ1InVyJ0nTXYZmoNtLrAFnEA/Ko1b69yew2jrvXqzZJOZ9+i9F/zPr+nqsWT8zfN26L6D/Pr7aVsUClfCNd/pX2gUrxdcgaDMe2g/rXsUGC3bczmYDmJGURyzoDMye8R2989K83LgUSSAPX12oPpMVr4vBK8Nsy/K2hKzExOgJAiYrLdtBozCQDOu0jaqp4n8TBi2FsGXPLdcEr5a6SFOgLkaaHlmT0kIO7jzisRdvLBt/wkdwSotoTqoC5zmbM8ggEFR0rWxIsoZN4yNwq2QBBHe5nGpmdY/apC5kUAfc2lVSS0rcCqo+UNmgGJHzdp0r7wjgJxtzMwP2QEHMVZWxBBkaM5i2O8Cf6REn4A4SYfFOCpugLaVt1sL8ojYZjzQPSrhXxVgQNAK+1VKUpQKUpQKUpQKVXb/D+IO0/bLNpY+S3hyxn1d7h/XKPatG54HxFw5r3EsQSBy+WBbCmddAYOmm3+VBbmcDcgVEcQ8YYSzOe+kj8KHO09sqyahx8MMOxzXruIvnvcuDbtIWf3rcw3w8waTFstIjmYn9DuP1oOf4PxLhkxV1bmZrVx2IzI2Vw8lg4YgAgQpnQwDBO1l4Jj+C4T7yw1m2xkTnzvqezMWHyjWO1WC54CwRABw66dQXB+pDS31mvdnwPgV2wtk+6A7e9EQTfEXBeYWVHckglsjEyBAidBAJ6gak++RvHHDok3GzEQSwuh1B3hvwn+6asV3wvhWABw1mB2tqP6CvS+GsKCCMNZldAfLTT9qKo+F8W4PBnNhLxe0x57Deaxk7vadphu6sYbuDVrw3jvBPEX1EyeYOuwk/MoGgqQbgGGJJOHskncm2knprprpWxZwNtAAttFA2CqAB7ADSgjDxq3dVWR1dW1QDUtEcxG8CVhe5WY6b+Dwkcx+Y/WJ317nST6AbAVsGysRlEdoEa717AoFKUoPjNFYPtBOijWdz09/X0/WKxnAEky5Osj07ntPQaae+tbNq0FAAEAUC1bygCS3qdzXuvjGB3rTxd+9l+7tAt/O4UD1MA9O1BtXLoX/ADcmvNwqBmeBlkydl01M9NJ196hrNvGgkkYcsfxF7jZfTKLagjbSV71CeJvD+OxCgXcTZWzIDW7dp+aSAJzXObmiASAN6IxcV8fteby8GGS2TBxDLMjr5Fs6tprnYQI2aov7SlpDyqAu5cljJM6i5qzEmTykkk9Sa8/wD47iLuli9h3UKGZrtp5CnNzBS5H4dBqdDOXStPC/DfGX1F44m2CwGUqXTl7jKq5N/Unr3qIsPDuEtiVS7ikXDYVQHyNCtcI1BedLdsanLpO5G0WG744wCD/e7OmkK4Y/RVkn6CqRgPhRncDEYkFgoci2hMBiQCHfrKn8PSslr4c4Z1d0xT5FMGbcnXaDI117VWlsufEbADfEr9Fcx6ty8o96luH8ew98xZv2rpjNFu4jGNNYBmNR+tc2v/AA/wwOQY1g7SFzWSRpv8sdwNx3rDh/ACuFjGCScoGS6vNCmAwbQxcX9d96Drs19rntrwPxC0R5PEGUDozXHA+jlgf0re/wBm8YWCuLsXe4dAo/8Abbn9+tBdKVSbt3jSsDkwtwflVioP1bUT3BqZXjt9Y87CMsj/AId225B10OYoOm4JoJ2lV6543sKYZbinsVU76jZiNqUH/9k=">
            <a:hlinkClick r:id="rId2"/>
          </p:cNvPr>
          <p:cNvSpPr>
            <a:spLocks noChangeAspect="1" noChangeArrowheads="1"/>
          </p:cNvSpPr>
          <p:nvPr/>
        </p:nvSpPr>
        <p:spPr bwMode="auto">
          <a:xfrm>
            <a:off x="38100" y="-2376488"/>
            <a:ext cx="5810250" cy="49530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8" name="Picture 4" descr="http://4.bp.blogspot.com/_fkP-96IqKsc/R_9G8-dDavI/AAAAAAAAABQ/1psziINRm1k/s320/tekerlek-t.gif">
            <a:hlinkClick r:id="rId3"/>
          </p:cNvPr>
          <p:cNvPicPr>
            <a:picLocks noChangeAspect="1" noChangeArrowheads="1"/>
          </p:cNvPicPr>
          <p:nvPr/>
        </p:nvPicPr>
        <p:blipFill>
          <a:blip r:embed="rId4" cstate="print"/>
          <a:srcRect/>
          <a:stretch>
            <a:fillRect/>
          </a:stretch>
        </p:blipFill>
        <p:spPr bwMode="auto">
          <a:xfrm>
            <a:off x="251520" y="116632"/>
            <a:ext cx="8568952" cy="6552728"/>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6247864"/>
          </a:xfrm>
          <a:prstGeom prst="rect">
            <a:avLst/>
          </a:prstGeom>
        </p:spPr>
        <p:txBody>
          <a:bodyPr wrap="square">
            <a:spAutoFit/>
          </a:bodyPr>
          <a:lstStyle/>
          <a:p>
            <a:r>
              <a:rPr lang="tr-TR" sz="3600" dirty="0" smtClean="0">
                <a:latin typeface="Comic Sans MS" pitchFamily="66" charset="0"/>
              </a:rPr>
              <a:t>Sonra yuvarlak tahtaları öküzlerin arkasına bağlayıp ilk tekerlekli arabayı yaptım.Binaları yapmak için kullandığımız kerpiç,tuğla ve tahtaları da kolayca taşıdık.Bizim ülkemizde taş olmadığı için binaları tuğladan,kerpiçten kubbeli,kemerli olarak yaptık.Birbirinden bağımsız şehri devletleri kurduk.</a:t>
            </a:r>
            <a:r>
              <a:rPr lang="tr-TR" sz="3600" dirty="0" err="1" smtClean="0">
                <a:latin typeface="Comic Sans MS" pitchFamily="66" charset="0"/>
              </a:rPr>
              <a:t>Eridu</a:t>
            </a:r>
            <a:r>
              <a:rPr lang="tr-TR" sz="3600" dirty="0" smtClean="0">
                <a:latin typeface="Comic Sans MS" pitchFamily="66" charset="0"/>
              </a:rPr>
              <a:t>,Ur,Uruk onlardan birkaçı.Bence mimari eserlerimiz sizin döneminize </a:t>
            </a:r>
            <a:r>
              <a:rPr lang="tr-TR" sz="4000" dirty="0" smtClean="0"/>
              <a:t>ulaşamamıştır</a:t>
            </a:r>
            <a:endParaRPr lang="tr-TR"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ünyadaki Parelel ve Meridyenler"/>
          <p:cNvPicPr/>
          <p:nvPr/>
        </p:nvPicPr>
        <p:blipFill>
          <a:blip r:embed="rId2" cstate="print"/>
          <a:srcRect/>
          <a:stretch>
            <a:fillRect/>
          </a:stretch>
        </p:blipFill>
        <p:spPr bwMode="auto">
          <a:xfrm>
            <a:off x="323528" y="260648"/>
            <a:ext cx="8424936" cy="6480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s://encrypted-tbn0.gstatic.com/images?q=tbn:ANd9GcTbxs-bqcXWk5iWj8Q532x9Rf5Mtd3RfgAkyzaCtiKbgjyXeJkFWQ">
            <a:hlinkClick r:id="rId2"/>
          </p:cNvPr>
          <p:cNvPicPr>
            <a:picLocks noChangeAspect="1" noChangeArrowheads="1"/>
          </p:cNvPicPr>
          <p:nvPr/>
        </p:nvPicPr>
        <p:blipFill>
          <a:blip r:embed="rId3" cstate="print"/>
          <a:srcRect/>
          <a:stretch>
            <a:fillRect/>
          </a:stretch>
        </p:blipFill>
        <p:spPr bwMode="auto">
          <a:xfrm>
            <a:off x="251520" y="188640"/>
            <a:ext cx="8568952" cy="6480720"/>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260648"/>
            <a:ext cx="8568952" cy="6247864"/>
          </a:xfrm>
          <a:prstGeom prst="rect">
            <a:avLst/>
          </a:prstGeom>
        </p:spPr>
        <p:txBody>
          <a:bodyPr wrap="square">
            <a:spAutoFit/>
          </a:bodyPr>
          <a:lstStyle/>
          <a:p>
            <a:r>
              <a:rPr lang="tr-TR" sz="4000" dirty="0" smtClean="0">
                <a:latin typeface="Comic Sans MS" pitchFamily="66" charset="0"/>
              </a:rPr>
              <a:t>Ülkemde oymacılık,kakmacılık sanatları da gelişmiştir ama asıl geçim kaynağımız tarımdır.</a:t>
            </a:r>
            <a:r>
              <a:rPr lang="tr-TR" sz="4000" dirty="0" err="1" smtClean="0">
                <a:latin typeface="Comic Sans MS" pitchFamily="66" charset="0"/>
              </a:rPr>
              <a:t>Ziggurat</a:t>
            </a:r>
            <a:r>
              <a:rPr lang="tr-TR" sz="4000" dirty="0" smtClean="0">
                <a:latin typeface="Comic Sans MS" pitchFamily="66" charset="0"/>
              </a:rPr>
              <a:t> adını verdiğimiz tapınaklar aynı zamanda birer gözlem eviydi.Ülkemin bilginleri Ay ve Güneş tutulmasını,Ay yılı takvimini hesapladı,Güneş sistemindeki beş gezegeni, ve burçları,matematikte dört işlemi buldu. </a:t>
            </a:r>
            <a:endParaRPr lang="tr-TR" sz="4000" dirty="0">
              <a:latin typeface="Comic Sans MS" pitchFamily="66"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sosyalbilgiler.tripod.com/tarih1/mezomap.JPG"/>
          <p:cNvPicPr>
            <a:picLocks noChangeAspect="1" noChangeArrowheads="1"/>
          </p:cNvPicPr>
          <p:nvPr/>
        </p:nvPicPr>
        <p:blipFill>
          <a:blip r:embed="rId2" cstate="print"/>
          <a:srcRect/>
          <a:stretch>
            <a:fillRect/>
          </a:stretch>
        </p:blipFill>
        <p:spPr bwMode="auto">
          <a:xfrm>
            <a:off x="179512" y="260648"/>
            <a:ext cx="8784976" cy="6408712"/>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2"/>
            <a:ext cx="8784976" cy="6001643"/>
          </a:xfrm>
          <a:prstGeom prst="rect">
            <a:avLst/>
          </a:prstGeom>
        </p:spPr>
        <p:txBody>
          <a:bodyPr wrap="square">
            <a:spAutoFit/>
          </a:bodyPr>
          <a:lstStyle/>
          <a:p>
            <a:r>
              <a:rPr lang="tr-TR" sz="4800" dirty="0" smtClean="0">
                <a:latin typeface="Comic Sans MS" pitchFamily="66" charset="0"/>
              </a:rPr>
              <a:t>Bizim kültürümüzü,dilimizi ve edebiyatımızla ilgili en ayrıntılı bilgileri de </a:t>
            </a:r>
            <a:r>
              <a:rPr lang="tr-TR" sz="4800" dirty="0" err="1" smtClean="0">
                <a:solidFill>
                  <a:schemeClr val="accent2"/>
                </a:solidFill>
                <a:latin typeface="Comic Sans MS" pitchFamily="66" charset="0"/>
              </a:rPr>
              <a:t>Gılgamış</a:t>
            </a:r>
            <a:r>
              <a:rPr lang="tr-TR" sz="4800" dirty="0" smtClean="0">
                <a:solidFill>
                  <a:schemeClr val="accent2"/>
                </a:solidFill>
                <a:latin typeface="Comic Sans MS" pitchFamily="66" charset="0"/>
              </a:rPr>
              <a:t> Destanı</a:t>
            </a:r>
            <a:r>
              <a:rPr lang="tr-TR" sz="4800" dirty="0" smtClean="0">
                <a:latin typeface="Comic Sans MS" pitchFamily="66" charset="0"/>
              </a:rPr>
              <a:t>‘ </a:t>
            </a:r>
            <a:r>
              <a:rPr lang="tr-TR" sz="4800" dirty="0" err="1" smtClean="0">
                <a:latin typeface="Comic Sans MS" pitchFamily="66" charset="0"/>
              </a:rPr>
              <a:t>ndan</a:t>
            </a:r>
            <a:r>
              <a:rPr lang="tr-TR" sz="4800" dirty="0" smtClean="0">
                <a:latin typeface="Comic Sans MS" pitchFamily="66" charset="0"/>
              </a:rPr>
              <a:t> öğrenebilirsiniz.Bu bilgiler size icat ettiğimiz yazı sayesinde ulaştı farkındasınız değil mi?</a:t>
            </a:r>
            <a:endParaRPr lang="tr-TR" sz="4800" dirty="0">
              <a:latin typeface="Comic Sans MS" pitchFamily="66"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2400"/>
            <a:ext cx="8229600" cy="847708"/>
          </a:xfrm>
        </p:spPr>
        <p:txBody>
          <a:bodyPr/>
          <a:lstStyle/>
          <a:p>
            <a:r>
              <a:rPr lang="tr-TR" b="1" dirty="0" smtClean="0">
                <a:solidFill>
                  <a:srgbClr val="FFFF00"/>
                </a:solidFill>
                <a:latin typeface="Comic Sans MS" pitchFamily="66" charset="0"/>
              </a:rPr>
              <a:t>Sümerler</a:t>
            </a:r>
            <a:endParaRPr lang="tr-TR" b="1" dirty="0">
              <a:solidFill>
                <a:srgbClr val="FFFF00"/>
              </a:solidFill>
              <a:latin typeface="Comic Sans MS" pitchFamily="66" charset="0"/>
            </a:endParaRPr>
          </a:p>
        </p:txBody>
      </p:sp>
      <p:pic>
        <p:nvPicPr>
          <p:cNvPr id="58370" name="Picture 2" descr="http://img.blogcu.com/uploads/bizimizah_sumerler2.jpg"/>
          <p:cNvPicPr>
            <a:picLocks noChangeAspect="1" noChangeArrowheads="1"/>
          </p:cNvPicPr>
          <p:nvPr/>
        </p:nvPicPr>
        <p:blipFill>
          <a:blip r:embed="rId2" cstate="print"/>
          <a:srcRect/>
          <a:stretch>
            <a:fillRect/>
          </a:stretch>
        </p:blipFill>
        <p:spPr bwMode="auto">
          <a:xfrm>
            <a:off x="107504" y="1268760"/>
            <a:ext cx="8568952" cy="5256584"/>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solidFill>
                  <a:srgbClr val="FFFF00"/>
                </a:solidFill>
                <a:latin typeface="Comic Sans MS" pitchFamily="66" charset="0"/>
              </a:rPr>
              <a:t>Gılgamış</a:t>
            </a:r>
            <a:r>
              <a:rPr lang="tr-TR" b="1" dirty="0" smtClean="0">
                <a:solidFill>
                  <a:srgbClr val="FFFF00"/>
                </a:solidFill>
                <a:latin typeface="Comic Sans MS" pitchFamily="66" charset="0"/>
              </a:rPr>
              <a:t> destanı</a:t>
            </a:r>
            <a:endParaRPr lang="tr-TR" b="1" dirty="0">
              <a:solidFill>
                <a:srgbClr val="FFFF00"/>
              </a:solidFill>
              <a:latin typeface="Comic Sans MS" pitchFamily="66" charset="0"/>
            </a:endParaRPr>
          </a:p>
        </p:txBody>
      </p:sp>
      <p:pic>
        <p:nvPicPr>
          <p:cNvPr id="60418" name="Picture 2" descr="http://www.toplumdusmani.net/sozluk_resim/pics/3608/1324557641_fd493e21dab17ad2d9afa256ab4047ff_440690983.jpg">
            <a:hlinkClick r:id="rId2"/>
          </p:cNvPr>
          <p:cNvPicPr>
            <a:picLocks noChangeAspect="1" noChangeArrowheads="1"/>
          </p:cNvPicPr>
          <p:nvPr/>
        </p:nvPicPr>
        <p:blipFill>
          <a:blip r:embed="rId3" cstate="print"/>
          <a:srcRect/>
          <a:stretch>
            <a:fillRect/>
          </a:stretch>
        </p:blipFill>
        <p:spPr bwMode="auto">
          <a:xfrm>
            <a:off x="467544" y="1412776"/>
            <a:ext cx="8424936" cy="5184576"/>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fontScale="90000"/>
          </a:bodyPr>
          <a:lstStyle/>
          <a:p>
            <a:r>
              <a:rPr lang="tr-TR" b="1" dirty="0" smtClean="0">
                <a:solidFill>
                  <a:srgbClr val="FFFF00"/>
                </a:solidFill>
                <a:latin typeface="Comic Sans MS" pitchFamily="66" charset="0"/>
              </a:rPr>
              <a:t>Tarihte ilk Anayasayı yapanlar:</a:t>
            </a:r>
            <a:endParaRPr lang="tr-TR" dirty="0">
              <a:solidFill>
                <a:srgbClr val="FFFF00"/>
              </a:solidFill>
              <a:latin typeface="Comic Sans MS" pitchFamily="66" charset="0"/>
            </a:endParaRPr>
          </a:p>
        </p:txBody>
      </p:sp>
      <p:sp>
        <p:nvSpPr>
          <p:cNvPr id="3" name="2 Dikdörtgen"/>
          <p:cNvSpPr/>
          <p:nvPr/>
        </p:nvSpPr>
        <p:spPr>
          <a:xfrm>
            <a:off x="179512" y="980728"/>
            <a:ext cx="8964488" cy="5016758"/>
          </a:xfrm>
          <a:prstGeom prst="rect">
            <a:avLst/>
          </a:prstGeom>
        </p:spPr>
        <p:txBody>
          <a:bodyPr wrap="square">
            <a:spAutoFit/>
          </a:bodyPr>
          <a:lstStyle/>
          <a:p>
            <a:r>
              <a:rPr lang="tr-TR" sz="4000" b="1" dirty="0" smtClean="0">
                <a:solidFill>
                  <a:srgbClr val="FF0000"/>
                </a:solidFill>
                <a:latin typeface="Comic Sans MS" pitchFamily="66" charset="0"/>
              </a:rPr>
              <a:t>BABİLLER</a:t>
            </a:r>
            <a:r>
              <a:rPr lang="tr-TR" sz="4000" dirty="0" smtClean="0">
                <a:latin typeface="Comic Sans MS" pitchFamily="66" charset="0"/>
              </a:rPr>
              <a:t/>
            </a:r>
            <a:br>
              <a:rPr lang="tr-TR" sz="4000" dirty="0" smtClean="0">
                <a:latin typeface="Comic Sans MS" pitchFamily="66" charset="0"/>
              </a:rPr>
            </a:br>
            <a:r>
              <a:rPr lang="tr-TR" sz="4000" dirty="0" smtClean="0">
                <a:latin typeface="Comic Sans MS" pitchFamily="66" charset="0"/>
              </a:rPr>
              <a:t>Ben </a:t>
            </a:r>
            <a:r>
              <a:rPr lang="tr-TR" sz="4000" dirty="0" err="1" smtClean="0">
                <a:latin typeface="Comic Sans MS" pitchFamily="66" charset="0"/>
              </a:rPr>
              <a:t>Babil</a:t>
            </a:r>
            <a:r>
              <a:rPr lang="tr-TR" sz="4000" dirty="0" smtClean="0">
                <a:latin typeface="Comic Sans MS" pitchFamily="66" charset="0"/>
              </a:rPr>
              <a:t> Kralı </a:t>
            </a:r>
            <a:r>
              <a:rPr lang="tr-TR" sz="4000" dirty="0" err="1" smtClean="0">
                <a:solidFill>
                  <a:srgbClr val="FF0000"/>
                </a:solidFill>
                <a:latin typeface="Comic Sans MS" pitchFamily="66" charset="0"/>
              </a:rPr>
              <a:t>Hammurabi</a:t>
            </a:r>
            <a:r>
              <a:rPr lang="tr-TR" sz="4000" dirty="0" err="1" smtClean="0">
                <a:latin typeface="Comic Sans MS" pitchFamily="66" charset="0"/>
              </a:rPr>
              <a:t>'yim</a:t>
            </a:r>
            <a:r>
              <a:rPr lang="tr-TR" sz="4000" dirty="0" smtClean="0">
                <a:latin typeface="Comic Sans MS" pitchFamily="66" charset="0"/>
              </a:rPr>
              <a:t>. Sümerlilerin hukuk kurallarını yeterli bulmadım.Onları geliştirdim,cezaları artırdım ve yaptım.Göze göz dişe diş kuralını savunuyorum.Yoksa başkent </a:t>
            </a:r>
            <a:r>
              <a:rPr lang="tr-TR" sz="4000" dirty="0" err="1" smtClean="0">
                <a:latin typeface="Comic Sans MS" pitchFamily="66" charset="0"/>
              </a:rPr>
              <a:t>Babil'den</a:t>
            </a:r>
            <a:r>
              <a:rPr lang="tr-TR" sz="4000" dirty="0" smtClean="0">
                <a:latin typeface="Comic Sans MS" pitchFamily="66" charset="0"/>
              </a:rPr>
              <a:t> ülkemin her köşesini denetlemem mümkün olmuyordu. </a:t>
            </a:r>
            <a:endParaRPr lang="tr-TR" sz="4000" dirty="0">
              <a:latin typeface="Comic Sans MS" pitchFamily="66"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9634" name="Picture 2" descr="http://www.forumasel.com/attachments/harita-kadastro-14679d1347542720/babil-krall-.jpg">
            <a:hlinkClick r:id="rId2"/>
          </p:cNvPr>
          <p:cNvPicPr>
            <a:picLocks noChangeAspect="1" noChangeArrowheads="1"/>
          </p:cNvPicPr>
          <p:nvPr/>
        </p:nvPicPr>
        <p:blipFill>
          <a:blip r:embed="rId3" cstate="print"/>
          <a:srcRect/>
          <a:stretch>
            <a:fillRect/>
          </a:stretch>
        </p:blipFill>
        <p:spPr bwMode="auto">
          <a:xfrm>
            <a:off x="179512" y="188640"/>
            <a:ext cx="8798818" cy="648072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upload.wikimedia.org/wikipedia/commons/7/7f/Pieter_Bruegel_the_Elder_-_The_%22Little%22_Tower_of_Babel_-_WGA03432.jpg">
            <a:hlinkClick r:id="rId2"/>
          </p:cNvPr>
          <p:cNvPicPr>
            <a:picLocks noChangeAspect="1" noChangeArrowheads="1"/>
          </p:cNvPicPr>
          <p:nvPr/>
        </p:nvPicPr>
        <p:blipFill>
          <a:blip r:embed="rId3" cstate="print"/>
          <a:srcRect/>
          <a:stretch>
            <a:fillRect/>
          </a:stretch>
        </p:blipFill>
        <p:spPr bwMode="auto">
          <a:xfrm>
            <a:off x="539552" y="332656"/>
            <a:ext cx="8277225" cy="6309320"/>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404664"/>
            <a:ext cx="8424936" cy="6247864"/>
          </a:xfrm>
          <a:prstGeom prst="rect">
            <a:avLst/>
          </a:prstGeom>
        </p:spPr>
        <p:txBody>
          <a:bodyPr wrap="square">
            <a:spAutoFit/>
          </a:bodyPr>
          <a:lstStyle/>
          <a:p>
            <a:r>
              <a:rPr lang="tr-TR" sz="4000" dirty="0" smtClean="0">
                <a:latin typeface="Comic Sans MS" pitchFamily="66" charset="0"/>
              </a:rPr>
              <a:t>Neredeyse bulutlara dokunulacak kadar yüksek </a:t>
            </a:r>
            <a:r>
              <a:rPr lang="tr-TR" sz="4000" dirty="0" err="1" smtClean="0">
                <a:solidFill>
                  <a:schemeClr val="accent2"/>
                </a:solidFill>
                <a:latin typeface="Comic Sans MS" pitchFamily="66" charset="0"/>
              </a:rPr>
              <a:t>Babil</a:t>
            </a:r>
            <a:r>
              <a:rPr lang="tr-TR" sz="4000" dirty="0" smtClean="0">
                <a:solidFill>
                  <a:schemeClr val="accent2"/>
                </a:solidFill>
                <a:latin typeface="Comic Sans MS" pitchFamily="66" charset="0"/>
              </a:rPr>
              <a:t> Kulesi</a:t>
            </a:r>
            <a:r>
              <a:rPr lang="tr-TR" sz="4000" dirty="0" err="1" smtClean="0">
                <a:solidFill>
                  <a:schemeClr val="accent2"/>
                </a:solidFill>
                <a:latin typeface="Comic Sans MS" pitchFamily="66" charset="0"/>
              </a:rPr>
              <a:t>ni</a:t>
            </a:r>
            <a:r>
              <a:rPr lang="tr-TR" sz="4000" dirty="0" smtClean="0">
                <a:solidFill>
                  <a:schemeClr val="accent2"/>
                </a:solidFill>
                <a:latin typeface="Comic Sans MS" pitchFamily="66" charset="0"/>
              </a:rPr>
              <a:t> </a:t>
            </a:r>
            <a:r>
              <a:rPr lang="tr-TR" sz="4000" dirty="0" smtClean="0">
                <a:latin typeface="Comic Sans MS" pitchFamily="66" charset="0"/>
              </a:rPr>
              <a:t>inşa ettirdim.Asma Bahçe</a:t>
            </a:r>
            <a:r>
              <a:rPr lang="tr-TR" sz="4000" dirty="0" err="1" smtClean="0">
                <a:latin typeface="Comic Sans MS" pitchFamily="66" charset="0"/>
              </a:rPr>
              <a:t>mizi</a:t>
            </a:r>
            <a:r>
              <a:rPr lang="tr-TR" sz="4000" dirty="0" smtClean="0">
                <a:latin typeface="Comic Sans MS" pitchFamily="66" charset="0"/>
              </a:rPr>
              <a:t> dünyanın yedi harikası arasında sayıyormuşsunuz öyle mi?</a:t>
            </a:r>
            <a:br>
              <a:rPr lang="tr-TR" sz="4000" dirty="0" smtClean="0">
                <a:latin typeface="Comic Sans MS" pitchFamily="66" charset="0"/>
              </a:rPr>
            </a:br>
            <a:r>
              <a:rPr lang="tr-TR" sz="4000" dirty="0" smtClean="0">
                <a:latin typeface="Comic Sans MS" pitchFamily="66" charset="0"/>
              </a:rPr>
              <a:t>Sümerlilerin bilim mirasına da sahip </a:t>
            </a:r>
            <a:r>
              <a:rPr lang="tr-TR" sz="4000" dirty="0" smtClean="0">
                <a:solidFill>
                  <a:schemeClr val="accent2"/>
                </a:solidFill>
                <a:latin typeface="Comic Sans MS" pitchFamily="66" charset="0"/>
              </a:rPr>
              <a:t>çıktım.Ülkemin bilginleri güneş saatini.Ay ve Güneş tutulmasının devirli olduğunu buldular</a:t>
            </a:r>
            <a:r>
              <a:rPr lang="tr-TR" sz="4000" dirty="0" smtClean="0">
                <a:latin typeface="Comic Sans MS" pitchFamily="66" charset="0"/>
              </a:rPr>
              <a:t>.</a:t>
            </a:r>
            <a:endParaRPr lang="tr-TR" sz="4000" dirty="0">
              <a:latin typeface="Comic Sans MS" pitchFamily="66"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5693866"/>
          </a:xfrm>
          <a:prstGeom prst="rect">
            <a:avLst/>
          </a:prstGeom>
        </p:spPr>
        <p:txBody>
          <a:bodyPr wrap="square">
            <a:spAutoFit/>
          </a:bodyPr>
          <a:lstStyle/>
          <a:p>
            <a:r>
              <a:rPr lang="tr-TR" sz="3600" b="1" dirty="0">
                <a:solidFill>
                  <a:srgbClr val="C00000"/>
                </a:solidFill>
                <a:latin typeface="Comic Sans MS" pitchFamily="66" charset="0"/>
              </a:rPr>
              <a:t>Paraleller</a:t>
            </a:r>
            <a:r>
              <a:rPr lang="tr-TR" sz="3600" dirty="0">
                <a:latin typeface="Comic Sans MS" pitchFamily="66" charset="0"/>
              </a:rPr>
              <a:t/>
            </a:r>
            <a:br>
              <a:rPr lang="tr-TR" sz="3600" dirty="0">
                <a:latin typeface="Comic Sans MS" pitchFamily="66" charset="0"/>
              </a:rPr>
            </a:br>
            <a:r>
              <a:rPr lang="tr-TR" sz="3600" dirty="0">
                <a:latin typeface="Comic Sans MS" pitchFamily="66" charset="0"/>
              </a:rPr>
              <a:t>Yerküre etrafında doğudan batıya uzanan</a:t>
            </a:r>
            <a:br>
              <a:rPr lang="tr-TR" sz="3600" dirty="0">
                <a:latin typeface="Comic Sans MS" pitchFamily="66" charset="0"/>
              </a:rPr>
            </a:br>
            <a:r>
              <a:rPr lang="tr-TR" sz="3600" dirty="0">
                <a:latin typeface="Comic Sans MS" pitchFamily="66" charset="0"/>
              </a:rPr>
              <a:t>çizgiler paralel çizgilerdir. </a:t>
            </a:r>
            <a:r>
              <a:rPr lang="tr-TR" sz="3600" dirty="0" smtClean="0">
                <a:latin typeface="Comic Sans MS" pitchFamily="66" charset="0"/>
              </a:rPr>
              <a:t>Paralel daireleri, </a:t>
            </a:r>
            <a:r>
              <a:rPr lang="tr-TR" sz="3600" dirty="0" smtClean="0">
                <a:solidFill>
                  <a:srgbClr val="C00000"/>
                </a:solidFill>
                <a:latin typeface="Comic Sans MS" pitchFamily="66" charset="0"/>
              </a:rPr>
              <a:t>0 </a:t>
            </a:r>
            <a:r>
              <a:rPr lang="tr-TR" sz="3600" dirty="0" smtClean="0">
                <a:latin typeface="Comic Sans MS" pitchFamily="66" charset="0"/>
              </a:rPr>
              <a:t>olan </a:t>
            </a:r>
            <a:r>
              <a:rPr lang="tr-TR" sz="3600" dirty="0">
                <a:latin typeface="Comic Sans MS" pitchFamily="66" charset="0"/>
              </a:rPr>
              <a:t>ekvatordan </a:t>
            </a:r>
            <a:r>
              <a:rPr lang="tr-TR" sz="3600" dirty="0" smtClean="0">
                <a:latin typeface="Comic Sans MS" pitchFamily="66" charset="0"/>
              </a:rPr>
              <a:t>itibaren derecelendirilir</a:t>
            </a:r>
            <a:r>
              <a:rPr lang="tr-TR" sz="3600" dirty="0">
                <a:latin typeface="Comic Sans MS" pitchFamily="66" charset="0"/>
              </a:rPr>
              <a:t>.</a:t>
            </a:r>
            <a:br>
              <a:rPr lang="tr-TR" sz="3600" dirty="0">
                <a:latin typeface="Comic Sans MS" pitchFamily="66" charset="0"/>
              </a:rPr>
            </a:br>
            <a:r>
              <a:rPr lang="tr-TR" sz="3600" dirty="0">
                <a:solidFill>
                  <a:srgbClr val="C00000"/>
                </a:solidFill>
                <a:latin typeface="Comic Sans MS" pitchFamily="66" charset="0"/>
              </a:rPr>
              <a:t>Ekvatorum kuzeyinde 90 güneyinde 90 </a:t>
            </a:r>
            <a:r>
              <a:rPr lang="tr-TR" sz="3600" dirty="0" smtClean="0">
                <a:solidFill>
                  <a:srgbClr val="C00000"/>
                </a:solidFill>
                <a:latin typeface="Comic Sans MS" pitchFamily="66" charset="0"/>
              </a:rPr>
              <a:t>olmak üzere </a:t>
            </a:r>
            <a:r>
              <a:rPr lang="tr-TR" sz="3600" dirty="0">
                <a:solidFill>
                  <a:srgbClr val="C00000"/>
                </a:solidFill>
                <a:latin typeface="Comic Sans MS" pitchFamily="66" charset="0"/>
              </a:rPr>
              <a:t>toplam 180 paralel dairesi vardır</a:t>
            </a:r>
            <a:r>
              <a:rPr lang="tr-TR" sz="3600" dirty="0" smtClean="0">
                <a:solidFill>
                  <a:srgbClr val="C00000"/>
                </a:solidFill>
                <a:latin typeface="Comic Sans MS" pitchFamily="66" charset="0"/>
              </a:rPr>
              <a:t>.</a:t>
            </a:r>
            <a:r>
              <a:rPr lang="tr-TR" sz="3600" dirty="0">
                <a:latin typeface="Comic Sans MS" pitchFamily="66" charset="0"/>
              </a:rPr>
              <a:t/>
            </a:r>
            <a:br>
              <a:rPr lang="tr-TR" sz="3600" dirty="0">
                <a:latin typeface="Comic Sans MS" pitchFamily="66" charset="0"/>
              </a:rPr>
            </a:br>
            <a:r>
              <a:rPr lang="tr-TR" sz="3600" dirty="0">
                <a:latin typeface="Comic Sans MS" pitchFamily="66" charset="0"/>
              </a:rPr>
              <a:t>İ</a:t>
            </a:r>
            <a:r>
              <a:rPr lang="tr-TR" sz="3600" dirty="0" smtClean="0">
                <a:latin typeface="Comic Sans MS" pitchFamily="66" charset="0"/>
              </a:rPr>
              <a:t>ki </a:t>
            </a:r>
            <a:r>
              <a:rPr lang="tr-TR" sz="3600" dirty="0">
                <a:latin typeface="Comic Sans MS" pitchFamily="66" charset="0"/>
              </a:rPr>
              <a:t>paralel arasındaki uzaklık </a:t>
            </a:r>
            <a:r>
              <a:rPr lang="tr-TR" sz="3600" dirty="0">
                <a:solidFill>
                  <a:srgbClr val="C00000"/>
                </a:solidFill>
                <a:latin typeface="Comic Sans MS" pitchFamily="66" charset="0"/>
              </a:rPr>
              <a:t>111 </a:t>
            </a:r>
            <a:r>
              <a:rPr lang="tr-TR" sz="3600" dirty="0" err="1">
                <a:latin typeface="Comic Sans MS" pitchFamily="66" charset="0"/>
              </a:rPr>
              <a:t>km</a:t>
            </a:r>
            <a:r>
              <a:rPr lang="tr-TR" sz="4000" dirty="0" err="1"/>
              <a:t>dir</a:t>
            </a:r>
            <a:r>
              <a:rPr lang="tr-TR" sz="4000" dirty="0"/>
              <a: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data:image/jpeg;base64,/9j/4AAQSkZJRgABAQAAAQABAAD/2wCEAAkGBxASEhISERQUFhUXGBsbFxYUFxccGhoYHBUXGBQWGRoaHSggGBsqHBQZIjEjJSk3MC4uFx8zODMsNygtLiwBCgoKDg0OGxAQGiwkICQsLCwsLCwsLCwsLCwsLCwsLCwsLiwsLCwsLCwsLCwsLCwwLDQsLCwsLCwsLCwsLCwsLP/AABEIAKcBLgMBEQACEQEDEQH/xAAcAAEAAgMBAQEAAAAAAAAAAAAABQYDBAcBAgj/xABDEAACAQIEAwYDBgMGAwkAAAABAgMAEQQSITEFBkETIjJRYXEHQoEUI1KRobEzcoIVQ1NiksFEY3MkNKLCw9Hh8PH/xAAbAQEAAgMBAQAAAAAAAAAAAAAAAQMCBAUGB//EADkRAAIBAwICBwcDBAEFAQAAAAABAgMEESExEkEFBlFhcYHREyIykaGxwUJS8BQzYuEjJDRywvEV/9oADAMBAAIRAxEAPwDitd8qFAKAUAoBQCgFAKAUAoBQCgFAKAUAoBQCgFAKAUAoBQCgFAKAUAoBQCgFAKAUAoBQCgFAKAUAoBQCgFAKAUAoBQFr5FwcBGLxU8YlXDQ5ljbZnZrLmHUb76XIrWuJNYinjJkiVxPLckmLwObDLhZJixKZVfDt2a50sqNsQLMunn1qtVcQlrnHzGDEOVVxj4eQGLDRyYeVyI0ZgognMT3BYXOUA5r6kHQXvT2zpprfGPqMGLBfD53lmUzfdRxJKsiRO7OstzFliBzXIVri+lutZSusJPGuw4TFDyE4XFGaZYmgkEdsjMpJTOruw/hRkEd8i297WqXcrKwtxgjuS8Qi4uKKSGGVZZEjPaqGy5nC5lvpfX61ZWi3DKeCESnHuFpiXxrxRxQDCSJGyxrYOGmaMPYWCsLDprf0qqnNwSy859CWb8fIcWSaBpLTpjVgEuVrFWUZQFzbkMWINrZbXNY/1DypLbGRgwctcoqJYDPlkWZMYpSx7rQK63B66gEHQilWu2njTGPqEjKvw2SwJxig5YiR2J0aYgYdfHrmN9eltjen9W/2jhI7l7kV8V26mYJLFKYuzWNnuwB7zsP4cd1IzEHY+l7Klxw4eNGskYNd+UMuCGKaYK5Mg7Mocv3blGUy3yrIbXCkd7SxqVXzPhSGCK49wdsK8Slg3aQxSggW0kQNlI8wbj1sDpewsp1OPPc8AjKsIFAKAUAoBQCgFAKAUAoBQCgFAKAUAoBQCgFAKAUAoBQCgJjlrjX2V3zoJYZUMc0RJXPGSDow8LAgEH0qurT413olFkxvPkCSYD7DhjHFhGZgsshZnLizgt0FrgeV9tLVRG3bUuN6snJkxfPeFBiXD4Z0ijw2IgCs4LffWbtL21Oe5I9elYq3k9W9dPoMmPh/P6rInaRyCI4aCCUQylJLwElZI3Gq3uQR5MRfY1MrZtPG+cjiJjlTmrDyYrH4uREjCgzRq2IKO4CZPszXv20ZABy/KdtCbV1KTjGMfwEznXD+IdliYsQEHclWQINB3XDhAeg0tW645hw9xBYOE82wJica08DSYfFSZ2jDZXBWYzRd7Yi5sR1BqmdFuMcPVDJvS/EJTLiZBCRnxMWKi7w7skdgyPp3kYXGliKwVs8JZ5NE5NjEfEHCiXCtBhnRIRicytIGLHEqc5Bt0ZiR6W2qFbSw032fQcRqv8QAbnsNT9iPi0zYU3PTZh+XrWX9M+3t+oybfLfxIiwzYnPBIyviXxEYSQL3nFuzl07yAAEW6jrWNS1ckteWBxGhgOc8NHBi4zh3LyrKqkSWjZZHLK80ezSpewYdLDoDWToSbWoyQHMnGRimw7Bcpiw8UJ1vcxrlzD30Nqup0+DPe8kMh6tIFAKAUAoBQCgFAKAUAoBQCgFAKAUAoBQCgFAKAUAoBQCgFAKAUAoBQCgFAKAUAoBQCgFAKAUAoBQCgFAKAUAoBQCgFAKAUAoBQCgFAKAUAoBQCgFAKAUAoBQCgFAKAUAoBQCgFAKAUAoBQCgFAKAUAoBQCgFAKAUAoBQCgFAKAUBuYXhskhAAtm8NwxLeiqoLN9BWvWuqVFZm0jJRb2Ltwr4ZYqQAsmQec7BfLaOPM3nuw36WrzN11staTah73h6s2YWk3voWHD/CdcpDzR6m/cha49AzyEkaeVcep1yqt+5T+b/0XqxXNmQ/CeIA5JluRbvwg29RZxrWEeuNfPvQXk/9D+hXaQvEPhTiFH3fZSW/w3ZGOh+WTMpNyPmG3rXTt+uNGTxUi19V9PQqlZSWxSuLcvTwMVdHU30V1ysR5jdX/oY16a06Tt7lZpyTNWdOUN0RDKQbEWPrXQyYHlAKAUAoBQCgFAKAUAoBQCgLRwvluN4sMz9qz4ntTGsRjFli0JbtCAxJB0uLAX1vatedVptLksvI5eZs4LkSV0kJJ7QILIMlhKzwARSHMcptNfUfL72idwlt2/TXPyJ/np8yMx/KOLhjeVxHkS1yJFNwQhuo+bSRb28/Q2zVeLaQwQNXECgFAZYMO7myAnzt0HmTsB71jKSissG3HgkFsz5z1EQ09i7WF/a/T1rGn7St/ajnv2RZGm2ZhCoIIjQWIPeLPtuD4QQfb61tR6OuJfFNLwWfQtVDtMeK7veyx77BdP3qm6tJ0IpqbeX2Ih0kjA+JUm7RR7Ad3MuxuTudTtqK0VKqtpfQw4D11ga+UtGegbvLvoMy6jTzXpvrpmriUfjXyMXBnxisE8diRdTs6kMh9mGn03rYhUjNZTMcGtWZAoBQCgPQL7UBd+S+R5MXZvCgPfkYAqtiO5Gp0kfQ3J7ov1NeY6Z6w07NcENZdn5fd9zZo27qa8jsXA+X8NhBaFO8QM0jnNI1vxOdT7bDyr5xedIV7uXFVlnu5LyOpTpRhsSlaJYKAUAoDBjsFFMhjmRZEO6uAR+ux9atpV6lGXFTbT7UYyipLDOXc8fD+SNDJhc00SDWFtZUUD+7k8TqPwG9ul69t0P1mbkqdd4fbyfj2fY59e0xrE5xLw4hVe+VX8HaAjMOuV/AbHTf8q9lT6QpTbjnVbmk4NGGbAyqLlDlOzDVevzC46GtyNSEtmQa1ZkCgFAKAUAoBQCgFAKAksDx7FQp2cchCgkqCqtlZlysyFgTGSNCVtVcqUZPLRKeCVwfNOOh7KVpA6E2KMq98R9l4zluT3I7MST3B00qt04SbWNRlmlxnmSafMtlVD8oVL3suds2UEFsgLZbA2FxWUKKiMkLVxB9xRMxsoJPkKhySWWDciwyoA0imS+iqhspOl7vbUDW+X8xWpK4c5cFJZZmotm0xZhZsoXcRoLID5kbufViTXXtujUver+8+zkvU2YUktyy4bleM4eOeXGYeHOCRG9y1r2Bstzrvt1qyV9KNV0oUpSxzW3oZ8Ri41ypiMPGs4Mc0Lf3sDZlHkG07v7Vnb9IU603TeYyXJ6Py7SVIrGP8I96r6T/ALa8TGpsR9cQqFAZYMQyXynQ7qdVbW9mHXb3rBw1zHRmLjkzvhldGeLQr44zqQLDvqfmW979Rpfzq+lXbfDPcqccGjWyYigFAXrkDlA4lxnBCgBpHFwVQ6pGumkjjW9+6hB3YV5jrD0yrOnww+J7evgjZt6PtJa7HcMNh0jRY41CooAVVFgANgK+XVKkqknKTy3uddJJYRkqskUAoBQCgFAe0BUOOcOiwjPOY1kwcp/7ZAVzKpOn2pF6EfNbca7iu5aXE7mKpcWKsfgls3/g3z7vkadako+8tuZqY74ZRL97gMjKwv2Mjut1P+FPGc63HRswNbFv1iqp8FdtNfqj+YvR+WCh0VuitTcpYWWQQvI+Fn1tDjkWzHX+FiIsol1bc39Qa7lPp+7pQ48KrD90N14xeWip0ovTYjOL/DHGwgnsnb1hKyr1+XuyDpsp2O9dO162WVbST4X36fXb6mLoSRUsXwiVGZdyPlN0fr/duA/Ty6iu/RvKNVZjJP8AncVOLRpSxMpKsCpG4YEHyOh9q2U09jE+KkCgFAKAUAoBQEhi/wDu2H/ml/8ATqmH9yXkTyNOCB3OVFLHyH7+g9atlJRWWQTfBuWpJj3Rn8yptGP5pbEH2QH6VpVLxLSJkolubgGFwULTYm0mW1o1Foy3yqF1Mhv1cna+laUpzqPD1M0ioYnEPK7SyeI7AbIvRFHQCvV9H2Kt4ZfxPf0NmEOEufLPw6xGJQySnsVKnsww7zG3dJX5Vv13PTzrVvOmqVCXBD3nz7F/slzJHBfCaYpeWdEfoqqWA92uP0Fa9TrDBSxCDa+X4I4z2PkDiOGScxYpAnZvmCF++Mp7pUi2trX6VD6Yta8oqdN5yt8aee5HEjluP8I966PSf9teJM9jFicUrKAEVT1I/wBq4EIOLznJSatWEigPuGVkYOhIZTcEdD/96VjKKkiGsmfForASp1PfUAAI+9gBshGo9iOlX0KjkuGW6KZLBp1sGJvcHw+eQXQuBrkHzG4CIfIM5Vf6qouaypU3NkpZeD9Gcs8HGEw6Rbv4pG/FI2rt+eg9AK+MdI3kruvKq+e3cuR26VNQikSlaJaKAUAoBQCgFAKA8dAwKsAQRYg7EHQg1lGTi8ohrJDckymB5+HOSews8BO5w7k5B65GBT8q3+lIqrGF3FfFpL/zW/zWppJcLcf5gsfEeHw4hDHPGkiHdXAI99dj61zKNxUoT46cmn3GTSe5XP7BxuD14fN2kQ/4XFMSAPKKbxJ7NcV1Fe211pdQxL98PzHZ+WCvhcfhPY+P4LFEYbHQCGY/3GLVSG/6bm6SD+U39KiVlc269tbT4o/ug3p4rdfIcUXpJGvxT4aYCUER9pDfpG109Pu5Myj6AVs23Wa+oaOSku/1WCHQiyncY+EMw1haKQa7ZoX+YjQ50OpGgy7AaV6S066QelaDXhr6MplbdhSOL8mYvD37SKVBrq6Erpf+8jzL5am2pOwF69JadPWdz8E1n5P5PUplTkuRBPgpAL2zDXvIQw0vfVb22J16V1o1Yy2Zhg16sIFAKAyYeBnYIgLMdgPzP6VDaSywWbhvBGnSOJVMjRs2bIwEYzZDZpdRpl2UE+ornyuuGUnHmZ8JceGcoxIB21n/AOWoKxX9Re8h9XJ9hWpOpKbzJmWCxqoAAAAA2A2FYA5zzrxLtsR2YP3cGnvIR3j9Bp+ddroa245urLZbeJbSjl5PrkPhwxGOw6N4Q2dvUIM1vqQB9a63SdZ0rWclvjHz0LpbH6ArwBSKkHhF9DTIOb/Ezl/BxQRNFh4kJksSq20yNpW6ry4qaTm2iJNnKeLtEoyKq5j5Db/5rYoKcnxN6GKIatwyFQBQGzw+VQ2WQns37r76Do+n4TY/QjrWEsxfGuRhJZNeaIozK24JB+lb6eVkpL18KOGCTFRFl0XNLe34AEQXv+OUm1vkG/TynWy69naOC/Vp6/RG1aRzPJ3Gvl51xQCgFAeMt/P6Ej9qyjLAPaxAoBQCgFAV7j57HF8PxQ0HaHDyfyTDuX9pEX866ln/AMttWoPs414x3+jZrXCw1IudcMxFQDV4nw2DEIY540kQ/K4BHuPI+oq+hc1aEuOlJp9xi4p7ld/sPHYPXATdrEP+FxTE2HlFNqy+zXHtXUV5bXWlzDhl++C+8dn5YMOGUfhNzhfNsEjiCdXwuI/wcRZS3/Tfwyj+U/SqK/RdWEfaUmpw/dH8rdeZKqLZ6FgrmbFhC8U5TwGIJMuHjzH51GR/9aWb9a6Fv0pd2/8AbqPw3XyZg4Re6Knxn4UQyZjDOwJ6Tosnn84yyfMTqx187V6G0643NPCqxTXdp6oplbp7FG478L8ZCGYRhlGuaGQMoGt7rJlYDbqdjvXprPrbaVmoyym+1emSmVCSKdhMHE7hO1Q3OlyYxufGziy+wvvXflerHuoq4TovBuToFUNKVk/yp/D+vWT+o29K0p1ZT+JmSRP4JAHmCgAApYAWA+7XYVWSbdAYMfiRFFJIdkVm/IE0Bx+IkjM3ia7MfVjc/vXtLGl7KhGPdn5m1BYRc/hShPEEIBsEcn0GW1z9SPzrT6caVo12tfcT2O314kqFAKAovxelCYSJmNgJf/I2lXUIuUsIhnA3YkknUneu0lhYQPmgFAKAUeugNnHHMI5NbsguT1Ze4em/dB6+K/WrbV5hjsKJbnUPgiob7SwABVI0NhuS8zknz0yj6CvCdc5vjpx8X9Eb9it2dTrwx0BQCpSyDXOPhsDnUgmy5TmJPkAtyfpVqt6jbXC9O3Qx4kex42FgSsiEAXPeGg82/D9aSo1Y6OL17t/AKSZ5HjoWNlkjJ3sHUmw3OhqHQqpZcX8mFOL5maORWF1IIOxBBH5isJRcXiSwSmnsfVYkigFAV34g6YCZ+sZjkHukyN/tXT6IebuMe3K+aaKLhe4y6A1xZLDwVisQKAVINTinC4MShjxEaSIflcX+o6g+oq+hc1aEuOlJp9xDinuV7+xsfg9cDN28Q/4XFMSQPKKfxL7Pce1dL+rtbrS5jwy/fBfeO3y1K+GUfhNvhnN+HkfsZg2FnG8OIAUnzKN4ZB6qapr9FVYR9pTxOH7o6/NbrzRKqLnoYJ+bu1YxcOibFODYyA5cOh65pTo3sl6sh0X7NKd1PgXZvJ+XLzDnnSJzznH7TJijDjcQZRGis8Md0hzvqiADVgFFyWNzcDSvYdBULf2PtaVPCbwm9ZPHNvl4I16recNld5luEhvGgjObLlRVHTyH713ioieCsVlAjeWMPexRyLMBe1tiCPOgLNguL42N5O9HMLi/aDKx7ot3l029KAl4OcEH8eGWL/Mo7RfzXX9KAx80cbw8uBn7GVHJCrZTr3nUG6nUaVlBZkl3oIole8SwsG6dv+GPABhsKJWH3s9mPmE/u1/LvH1b0rxfTN461dwXwx08+bKZPLLhXHMRQCgKB8YsFHJhoCw1EuhG4uhv+w/Kti3qyg3ghnEcRhO8VjzMB1t1+ldSFTKzLQjJmw/CJD4rL76n8qwlcRW2oyb0fB4xuSf0qiVzN7EZMHE+Goql00tuP0qyjWk3wsnJEVtkmzJrAhLHSRwF6AFUJPuT+1TbfHJFM9zqHwPGUYpT8yxOPbNMh/Va8N1zj/y05eK+xvWL0Z1KvDnQFAaXG8I8sEkaWzECwbwmxBKNobKwGU+hrZtKsaVaM5bfbv8ALcwmnKLSI44Scyibs9FlDCL7oNbsHjYhlsCczjxNsDtoK3Pa0lD2fFusZ1x8Sa38OS3KuGWc47Pz6nzi+FSt3kUJKqHIxIykszmSF7alSGGttwCNqU7qnH3ZPMW9Vz0SxJd6+2VzJ4H2a7/69TEOGS3xCtGxSTMMueJUsYY0zZl+8VrxkeVmvpVn9TTxBqWq54bfxN4w9MamMYNPVfzGCT5eEnYgyX7xzKXVVkKkCxlCd3Pve3p1vWnfOPtcR5aPDbWe7OuCylnBJVpFooBQFd+IevD8SvVwqD3eRFH710+h/wDvIS7Mv5JlNx/bZc1FgBXFluUntYkigFAeMwAJJAA3J2FZKLbwiCsYjm8SMYuHRNi5BoXU5YEP+eY6H2W5rrQ6L9nHjupezXZvJ+C9St1M6R1MLcnNiyr8Vl7cjVYIwUgQkW0t33Pqx+lZ/wD6sbZcNlHg7ZPWT/C8kPZ5+I8j4HjsCAMBIJoF2wuINio8opgLj2cEetS7y2vH/wBTHhm/1x5/+UfQcMo/CUPj2Pil4hKJUfDyTpGQs65SssYMZXN4WVltZgbE17LoOHs7VU1JSSbw0909fFPfQ16mssmtzrEUjwqk3IzAn6LXYKyoYaaPtlLMoCXJud2IsAPM7mgLDhzNL/Aw8rj8TDIv+p7X+goCRg5axb/xJY4h5Rgu3+prAflQGrzNynh4cLLMM7yrlOd21tnW9gLDb0rOm8TT70EVWveG6do+EmBZMGZWJ+9clQSdEXuiw6XOY/lXjenaqlccC/SvqymW5d64hiKA+J5lRWd2CqouzMbAAbknpUxi5SUYrLYOd8+cbgxeCilga6jEFNRY3CNbT1BBHoa26lrUt6nBUWuMkSWDn1YmIqQKAi+J8Qjysg1JG42H1rYo0pZUmMEJW8ZGw2XsBr3u0bTXbImvlvf8qm3+OTKZ7l6+D+PVMSqd0dorxnzLDLJETrrosg08vWvMdb7dzt1UX6Xn8P8ABs2csTwdpr5qdUUAoBQCgFSD2oB5QCgFAV7mr72XAYUby4hXYf8ALgBlb/xBB9a6nR//AB061d/pi0vGWn2ya1w84iXOuGYioB4xAFzoKySbeECs4nnBZHMPD42xcoNmZDaBD/nmPd+i3Ndan0W4RVS6l7OPLPxPwj6lbnyjqfCcrTYkh+JzdqNxhobph19GHil/qNvSpfSVO3XDZw4f8nrJ/heXzI4G/iLNh4EjUJGqqo0CqAAB5ADauTOpKcuKTy3zZYlgYidEUtIyqo3ZiAB9TUwpzm8RTfgM4K1j/iBw+O+SRpyOkClhuBq+iDUgat1rsW3V6+r/AKMLv0+m/wBCt1oI5/zb8SYcVGYjhoChGhmPasNtQsdgrWN/H0Ir1nRvVStQlxuq0/8AHT77/IonXT0wUGDGRuVEkkrou0cjsq6gXCsCSmt9xqLaivUys5paPJRxHQeW5eHd1YY0ikI0VwMx/lck9p9DWq01uZFmqAYppgoBPVgunmxsKAwcYwnbQTRfjRgPcjT9aA5HA11BO9tffrXuLWr7SjGXcbcXlZO7fDDiCS4CJV8URKOPW5ZT7EEfrXjumqMqd1KT2lqiuWjJDC80Yd8ZJgu8sqDTMLBja7BfYa+vStedhVjbq404X9CMcycrRIKXz1y5i8bPh40kYYY/xRpZSpvmt8xINhfYiu10Ze0balOUo+/y7/TBkng5dzfwjEYKQo6SJhzNmQ7qQtwhzDTNlJ03ro3NzSubeMotOeNe3VfYSaaPgGuAUihJEcelYZVBIBBuPOtq2inlkohq2yRQGzjQVSFCfkzkeRc3HS47uT9+tWWvwuXayiW5scv45opVKeLMpQ30EisCh+uqn0dqwv7aNxQlTlzQhLheUfpDhHEExEMc8fhdb2O4OzKfIggg+1fF7q3lQqypS3TO7CSlHKNutcyFAKAUAoBQCgFAe1KBA8qr9qxeIx28aA4fDnoQrXnkHoXAUHyT1rpX/wD09tC2/U/fl/6ryWvmaTfHNy8i3k21NcRLLwZFZxfOCM5hwEbYuUGxMZAhQ/8AMmPdHsLn0rrUuipRj7S5l7OPf8T8I7+b0K3U5R1MS8rz4ohuJzdoNxhYLpAPRvnm/qNvSs30jSt/ds4Y/wA5ay8uUfLUjgb+Jm/i+YOG4JREZYY8o7sUdi1h0WNAT+lUU7G9vJcSjKTfN+rJcoxKtxf4sYeO4hhdjbRpmEQ6WsvekO4Ph21ru2nU+6qa1ZKPhr/orlcJbFL4t8VsZJcLJ2Y00gQLppcdpJmN9xog2G9ektep9pT1qZl4+iKZXEnsUzHcdmlbM5zNe+aQtIb6bdoSALjYDqa9Hb9HW9BYhFLw0+xS5N7kfLO7eJmb3JPkOvsPyrdUUtjEnuTOW/tryKS4VVsCov8AevdYQ2mi5tSfIGqq1TgWg5n3g+FYRsK879qGhJSePOoJdh/2cx/dmyllcMDcjL61jKpJSSWNdv54E4w2nyICHEsug1Xqp1F/O3n671ZOnGaxIZLby9zfKncZwR0SZjY+iy2JX+u49RWhVtGtYamSkW/+24ZuzTVJDJGezewJGcaqRo49VJrUaxuZE7UA5fzTw77PinAHclvInuT94v0OvsRXoOhrnR0X4r8l1KXI94DzBPg+27BrdqmUnyN7hx/mGtveurc2dK44faLZ5LXHJZeKc8QyYjA4tYWEsIPbbDPcAZVIJuNWtcda5tHoqcKVWi5e7L4e7+dxHDodW4FxeLFwJPFmytfRhYgg2IP1rytzbzt6jpz3RU1gjuaObsPgbCUOzspKKqmzdPEdBrv1FbFl0dVu9Y4xzefwSlk4jzNzVjMTEY53zIZM4Ugd066KdwNdq7950fQoRjKmsPbxJnFI1OCT5ky9V/Y7Vw7iGJZ7SpkjVAIzjsd0VvI/v/8AlbFs8SwEQVbpkZcNDnYA7bsfJRqx/L9xWE237q3ZjJ4R84qbO7Ntc7eQ6D6Cw+lb0IqKwigxVkDqHw15vERKTH7t2HaE7RyMbCXfwObBtNGsfmrxHWboV1V7ekveX1Xqjdta/C+F7HXq+dtYOoKgCgFAKAUAoBQFe5gxkkzjAYY2kcXnlG0EB8TE/wCIw0UfXpXVsqMaUP6qsvdXwr90vRbv5GtWqfpifOI5wwWEjGGwSrN2S5e66pDGBp97O3dHqBc+lTDou4uZutcPh4tdsyfhFa+GyNdzUdEVfiXMeHlBfH4iTFKNfs2CVkww10zyuV7bXTxW9K7dt0VcrS0pKH+c9ZeS14fuVynH9TNTGfFQxoIsJFBh0XRVRTIQNNQBkjG/Rjsb1vUep7qS47mo5N+XqzF3GNkU7i3O2LxH8SWVxfws5VLaaZIsoI33v0r0Vr1fsrf4YLPbjL+byUurJ8yCbiEtrBsotYhAEB23CAA6qDr11rrxowjsjDJq1YQKAUAoDbw/Epo1CI5CiQSAaaSLor7bisXBN5Y5YMk/GcQ4mVpCRMweUWHfYbMdN/8A3PnUKnFYwttiW2zQrMgUBJ8HxDd5D3kCO+RrlcyozKbdDcdK17inGS1XNEosfBecnSylrj8EzE/6Jdx7OD/NWpUtJL4dTJSLBxOTD8Ri7JW7Ocd6NZNDmt0OzodrqSK14TlSmpR0aM0+aKIQwLK6lXU2ZTuD5V7K0uo3FPijvzXYzajLiWTovJHJeHxmAld7dszMI3Vm+7sFyhlGl8wJ9mFcbpHpOrbXUYx+FYysb+DMZSwyH5d5lxvDpvszkCNZMskcg0W7AOwO4873t1rcu7G3vKftVu1o1z00JaysnTOfeBS43DCODsiwYMC972t8jDQX9dCPzrzXRd3C1rcVTONtPyiuLwfn7iiFbqdwxB66jQ69a9R0k06UWu0znsamFxLRtmX6jzHlXCnBTWGVEseNp+Fv0rW/pX2mODSx3EjIMtgB+Zq6nRUHknBoVc2kssk3MSBGnZg3dtZCDoBoVi9SCLn1t+GsqEG3xy8imUsmjW2YCgMkEzIcy7/oQdCCOoI0IqJRUlhg6fyNz+IlWGbM0QGm7SRb6KPFNEAL/iUeYF68N051a9o3Wt9+a5P0f0N6hdcOktjq2ExUcqLJE6ujahlIIP1FeBq0p05OM1hrkzpRkmsoy1WSKAUAoBU4BQ+cfiCkIaLBFZJdmlJHZRH+bZ39Bf8A2r03RPV6rcNTrJqPZzfovqada6UdI7nK8Rx+QxtE0sjqzFpQhyCViNWkbV5N9jYADQCvdUuhqUZKbWqWF3LsXZ9znuo2Rv8AaDAAIqIALd0XPrZnLEfQ9bbV0oWtOLzgrbZrzTM5u7Fj5sST+tbCSWxBjqQKAUAoBQCgFAKAUBmhwsjhiiMwQXYqpIUebEbD1NQ2luDzEYaSM5ZEZDYGzgg2OxselE09gZeHSEMQqF2ZWQKL3u6lQQADffbrWM45WviDFiMO8ZyyKyN5MCD+RrJST2BmTESxHIwOh1RwdD52Oqn1FjVcqcKi1J2NrEY4zFWL2dRb7zW46Ln3I8s2o/FVFOFW2nx0n5dpnGeGb2B4vPEHjjkkiz2zqrEZrbEEbj1FdqjWtrtpziuJcnv5dptRlGRillZiWYlidyxJJ9ya6MYqKxHYsLDwXnjHYaMRI4aMAhVkW+UG/hIsw301tXPuOirevPjksPtXMxcEVLiHhHvUdJ/214mNTYj64hUKA+oo2ZgqgsxNgqi5J8gBWMpKO5DeDdjlGHNxleW2h3WIny6M9r67C+lyLjKFFzfFPbsKpSyR1bpgKAUAoD6jcqQVJBBuCDYg9CD0o1nQE/wXmvEYcho2KNfvNHbvjW/aRnuSHbWwb18uVfdD212sVI/zx3LYVZQ2Og8N+Kgt98kb/wCaJuzbS5uY5Tl2HRzuBXkLrqfNPNGfk/VehuQvf3IsWH5/wT3GXEAgAkCF3sDsSY8wFcap1bvo7RT8y5XdM+pufcCq5j9otoL/AGeYC50AuygDWsY9XL9vHAvmiXd0+0iOI/FCFbiOLUdZpFUbA+FM7nQ+WvnXSt+qNxN5qSwu5Z++CqV7Hkiicwc/YjEXVmzIbfdqCkXqGUEvL/UwHmvSvVWHVu1tcSxl9r1f+jUqXM5lPmmZjcn2HQegGwFehjBRWEa5jrICgFAKAUAoBQCgFAKAUAoCZ5S4gkOJjaVgIWukwIYhomBEikLqbjbyNj0qurHig1/MgsvAeJ8KbtG4hkkkaUm7JL4A8eQLk+XIHAGltAQdxrzhUSSh2fXUPc08PxbAxzxumVA+EeKSSFHHZTuHUyqrWJABUd07E2qeCo4yT7Vj6ZRk3qn4/nBt4bjHDVVVZmZhEiSN9+Q6hZs6Q5jeJrtGQSAvi26nCfLT/wCL8kLv/naTPGMRwyQfanELrI5Yu2bOT94qC1iSLiMsvRUvY5iDVCM4vh8frqZLbXu/BzXi8kbTSNEqqhYlQubKB6Zu9b3rdppqKyYGKHFMoy6Mt75WFxfzHVT6gg1E6UZ7kp4N2PERkCzFT5Sajrs66+W69d9Ktp3VzRWNJLv3+ZdGs0ZRezNYFV3KspG5A0vceE7ituPSkP1xa+v2LVWTPnF4OZgAIZvP+E+1tOlat9fUasEovXPYyJ1Is01wEpzdwjKbNnKpY3tY5iLa1zePOyZXxI9SGIWMkl+uWIXOwNszWA39djWSp1Zdxi5ny+MsCsahFO9tWPTvPuRrsLD0q+nQjF53ZW3k1avIFAKAUAoBQCgFAKAUAoBQCgFAKAUAoBQCgFAKAUAoBQCgFAKAUAoBQCgFAZYMM73yKzW3ygn9vaocktwZsPw2ZwWVCQPp53Av4jodBUOcUDH9jlzZMj5rXy5Te3na17U4lgHj4WRblkYAb3Ui19r+VTxIGJlINjofWpB5QCgFAKAUAoBQCgFAKAUAoBQCgFAKAUAoBQCgFAKAUAoBQCgFAKAUAoBQCgFAWHlbGrHHjVM4gaSJFRj2viE8b3vGrEWVG19fWqa0W8YWdTKDxLL7GvmWLiXMmFmeNlnZOwxCyEssgM1oIUeVAoOV2eJjZrfxLk3LVQqUll43T8s7B6w4W+zXwya45lh7IpJKWkXCssMydpmDurCTDyFgCy5jmB1sb62bSZUZclzXyWBk+JONwTfY+3mW2XPiwBLeWWLuwK90IZigRb6i5ck1Ps5RlJxXh57kLbH8wRHOmOgxEyYiJ8zSRqZgwIYSqMrFu6FOYAN3bi5NWUYygnF7chnKRXqvIFAKAUAoBQCgFAKAUAoBQCgFAKAUAoBQCgFAKAUAoBQCgFAKAUAoBQCgFAKAUAoBQCgFAKAUAoBQCgFAKAUAoBQCgFAKAUAoBQCgFAKAUAoBQCgFAKAUAoBQCgFAKAUAoBQCgFAKAUAoBQCgFAf/2Q==">
            <a:hlinkClick r:id="rId2"/>
          </p:cNvPr>
          <p:cNvSpPr>
            <a:spLocks noChangeAspect="1" noChangeArrowheads="1"/>
          </p:cNvSpPr>
          <p:nvPr/>
        </p:nvSpPr>
        <p:spPr bwMode="auto">
          <a:xfrm>
            <a:off x="38100" y="-2514600"/>
            <a:ext cx="8934450" cy="49530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2468" name="Picture 4" descr="Tam Güneş tutulması">
            <a:hlinkClick r:id="rId3" tooltip="Tam Güneş tutulması"/>
          </p:cNvPr>
          <p:cNvPicPr>
            <a:picLocks noChangeAspect="1" noChangeArrowheads="1"/>
          </p:cNvPicPr>
          <p:nvPr/>
        </p:nvPicPr>
        <p:blipFill>
          <a:blip r:embed="rId4" cstate="print"/>
          <a:srcRect/>
          <a:stretch>
            <a:fillRect/>
          </a:stretch>
        </p:blipFill>
        <p:spPr bwMode="auto">
          <a:xfrm>
            <a:off x="179512" y="260648"/>
            <a:ext cx="4608512" cy="5976664"/>
          </a:xfrm>
          <a:prstGeom prst="rect">
            <a:avLst/>
          </a:prstGeom>
          <a:noFill/>
        </p:spPr>
      </p:pic>
      <p:pic>
        <p:nvPicPr>
          <p:cNvPr id="62470" name="Picture 6" descr="http://1.bp.blogspot.com/-mlOuyRHawlY/UKPi7blX8aI/AAAAAAAADFY/qDW7R_-dhfc/s320/100115-+tayland+gunes+tutulmas%C4%B1.hmedium.jpg">
            <a:hlinkClick r:id="rId5"/>
          </p:cNvPr>
          <p:cNvPicPr>
            <a:picLocks noChangeAspect="1" noChangeArrowheads="1"/>
          </p:cNvPicPr>
          <p:nvPr/>
        </p:nvPicPr>
        <p:blipFill>
          <a:blip r:embed="rId6" cstate="print"/>
          <a:srcRect/>
          <a:stretch>
            <a:fillRect/>
          </a:stretch>
        </p:blipFill>
        <p:spPr bwMode="auto">
          <a:xfrm>
            <a:off x="4788024" y="260648"/>
            <a:ext cx="4248472" cy="5976664"/>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54032"/>
          </a:xfrm>
        </p:spPr>
        <p:txBody>
          <a:bodyPr>
            <a:normAutofit fontScale="90000"/>
          </a:bodyPr>
          <a:lstStyle/>
          <a:p>
            <a:r>
              <a:rPr lang="tr-TR" b="1" dirty="0" smtClean="0">
                <a:solidFill>
                  <a:srgbClr val="FFFF00"/>
                </a:solidFill>
                <a:latin typeface="Comic Sans MS" pitchFamily="66" charset="0"/>
              </a:rPr>
              <a:t>Dünyanın ilk kütüphanesini açanlar:</a:t>
            </a:r>
            <a:endParaRPr lang="tr-TR" dirty="0">
              <a:solidFill>
                <a:srgbClr val="FFFF00"/>
              </a:solidFill>
              <a:latin typeface="Comic Sans MS" pitchFamily="66" charset="0"/>
            </a:endParaRPr>
          </a:p>
        </p:txBody>
      </p:sp>
      <p:sp>
        <p:nvSpPr>
          <p:cNvPr id="3" name="2 Dikdörtgen"/>
          <p:cNvSpPr/>
          <p:nvPr/>
        </p:nvSpPr>
        <p:spPr>
          <a:xfrm>
            <a:off x="359024" y="1071546"/>
            <a:ext cx="8784976" cy="5509200"/>
          </a:xfrm>
          <a:prstGeom prst="rect">
            <a:avLst/>
          </a:prstGeom>
        </p:spPr>
        <p:txBody>
          <a:bodyPr wrap="square">
            <a:spAutoFit/>
          </a:bodyPr>
          <a:lstStyle/>
          <a:p>
            <a:r>
              <a:rPr lang="tr-TR" sz="3200" b="1" dirty="0" smtClean="0">
                <a:solidFill>
                  <a:srgbClr val="FF0000"/>
                </a:solidFill>
                <a:latin typeface="Comic Sans MS" pitchFamily="66" charset="0"/>
              </a:rPr>
              <a:t>ASURLULAR</a:t>
            </a:r>
            <a:r>
              <a:rPr lang="tr-TR" sz="3200" dirty="0" smtClean="0">
                <a:latin typeface="Comic Sans MS" pitchFamily="66" charset="0"/>
              </a:rPr>
              <a:t/>
            </a:r>
            <a:br>
              <a:rPr lang="tr-TR" sz="3200" dirty="0" smtClean="0">
                <a:latin typeface="Comic Sans MS" pitchFamily="66" charset="0"/>
              </a:rPr>
            </a:br>
            <a:r>
              <a:rPr lang="tr-TR" sz="3200" dirty="0" smtClean="0">
                <a:latin typeface="Comic Sans MS" pitchFamily="66" charset="0"/>
              </a:rPr>
              <a:t>Başkent </a:t>
            </a:r>
            <a:r>
              <a:rPr lang="tr-TR" sz="3200" dirty="0" err="1" smtClean="0">
                <a:solidFill>
                  <a:srgbClr val="FF0000"/>
                </a:solidFill>
                <a:latin typeface="Comic Sans MS" pitchFamily="66" charset="0"/>
              </a:rPr>
              <a:t>Ninova</a:t>
            </a:r>
            <a:r>
              <a:rPr lang="tr-TR" sz="3200" dirty="0" err="1" smtClean="0">
                <a:latin typeface="Comic Sans MS" pitchFamily="66" charset="0"/>
              </a:rPr>
              <a:t>'da</a:t>
            </a:r>
            <a:r>
              <a:rPr lang="tr-TR" sz="3200" dirty="0" smtClean="0">
                <a:latin typeface="Comic Sans MS" pitchFamily="66" charset="0"/>
              </a:rPr>
              <a:t> yaşıyorum ama evimden uzun süre ayrı kalıyorum.Ülkemin kuzeybatı taraflarında bulunan Anadolu ile ticaret yapıyorum.Kayseri yakınlarındaki Kültepe ticaret kolonilerine sık sık gidiyorum.</a:t>
            </a:r>
            <a:br>
              <a:rPr lang="tr-TR" sz="3200" dirty="0" smtClean="0">
                <a:latin typeface="Comic Sans MS" pitchFamily="66" charset="0"/>
              </a:rPr>
            </a:br>
            <a:r>
              <a:rPr lang="tr-TR" sz="3200" dirty="0" smtClean="0">
                <a:latin typeface="Comic Sans MS" pitchFamily="66" charset="0"/>
              </a:rPr>
              <a:t>Anadolu'ya çivi yazısını biz tüccarlar götürdük.Anadolu'daki tüccarlarla yaptığımız ticari anlaşmaları kayıt altına alabilmemiz için onların da çivi yazısı kullanmaları gerekiyordu. </a:t>
            </a:r>
            <a:endParaRPr lang="tr-TR" sz="3200" dirty="0">
              <a:latin typeface="Comic Sans MS" pitchFamily="66"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70658" name="Picture 2" descr="Asurlular"/>
          <p:cNvPicPr>
            <a:picLocks noChangeAspect="1" noChangeArrowheads="1"/>
          </p:cNvPicPr>
          <p:nvPr/>
        </p:nvPicPr>
        <p:blipFill>
          <a:blip r:embed="rId2" cstate="print"/>
          <a:srcRect/>
          <a:stretch>
            <a:fillRect/>
          </a:stretch>
        </p:blipFill>
        <p:spPr bwMode="auto">
          <a:xfrm>
            <a:off x="323528" y="260648"/>
            <a:ext cx="8568952" cy="6408712"/>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14290"/>
            <a:ext cx="8352928" cy="6247864"/>
          </a:xfrm>
          <a:prstGeom prst="rect">
            <a:avLst/>
          </a:prstGeom>
        </p:spPr>
        <p:txBody>
          <a:bodyPr wrap="square">
            <a:spAutoFit/>
          </a:bodyPr>
          <a:lstStyle/>
          <a:p>
            <a:r>
              <a:rPr lang="tr-TR" sz="4000" dirty="0" smtClean="0">
                <a:latin typeface="Comic Sans MS" pitchFamily="66" charset="0"/>
              </a:rPr>
              <a:t>Kralımız,ülkemizin ticaretini geliştirmek ve bizim haklarımızı korumak için </a:t>
            </a:r>
            <a:r>
              <a:rPr lang="tr-TR" sz="4000" dirty="0" err="1" smtClean="0">
                <a:latin typeface="Comic Sans MS" pitchFamily="66" charset="0"/>
              </a:rPr>
              <a:t>Babil</a:t>
            </a:r>
            <a:r>
              <a:rPr lang="tr-TR" sz="4000" dirty="0" smtClean="0">
                <a:latin typeface="Comic Sans MS" pitchFamily="66" charset="0"/>
              </a:rPr>
              <a:t> hükümdarı </a:t>
            </a:r>
            <a:r>
              <a:rPr lang="tr-TR" sz="4000" dirty="0" err="1" smtClean="0">
                <a:latin typeface="Comic Sans MS" pitchFamily="66" charset="0"/>
              </a:rPr>
              <a:t>Hammurabi</a:t>
            </a:r>
            <a:r>
              <a:rPr lang="tr-TR" sz="4000" dirty="0" smtClean="0">
                <a:latin typeface="Comic Sans MS" pitchFamily="66" charset="0"/>
              </a:rPr>
              <a:t> kanunlarını daha da sertleştirdi.Kralımızın insanlık tarihine başka bir hizmeti daha var.Ülkedeki çivi yazısıyla yazılmış tüm eserleri toplayarak başkent </a:t>
            </a:r>
            <a:r>
              <a:rPr lang="tr-TR" sz="4000" dirty="0" err="1" smtClean="0">
                <a:solidFill>
                  <a:srgbClr val="C00000"/>
                </a:solidFill>
                <a:latin typeface="Comic Sans MS" pitchFamily="66" charset="0"/>
              </a:rPr>
              <a:t>Ninova'da</a:t>
            </a:r>
            <a:r>
              <a:rPr lang="tr-TR" sz="4000" dirty="0" smtClean="0">
                <a:solidFill>
                  <a:srgbClr val="C00000"/>
                </a:solidFill>
                <a:latin typeface="Comic Sans MS" pitchFamily="66" charset="0"/>
              </a:rPr>
              <a:t> bir kütüphane kurdurdu.</a:t>
            </a:r>
            <a:endParaRPr lang="tr-TR" sz="4000" dirty="0">
              <a:solidFill>
                <a:srgbClr val="C00000"/>
              </a:solidFill>
              <a:latin typeface="Comic Sans MS" pitchFamily="66"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t2.gstatic.com/images?q=tbn:ANd9GcQ16UDLXQUnGQslq8W4lozg0jltL0DlSEhqdTmXMdq0M3e_ipRVRA">
            <a:hlinkClick r:id="rId2"/>
          </p:cNvPr>
          <p:cNvPicPr>
            <a:picLocks noChangeAspect="1" noChangeArrowheads="1"/>
          </p:cNvPicPr>
          <p:nvPr/>
        </p:nvPicPr>
        <p:blipFill>
          <a:blip r:embed="rId3" cstate="print"/>
          <a:srcRect/>
          <a:stretch>
            <a:fillRect/>
          </a:stretch>
        </p:blipFill>
        <p:spPr bwMode="auto">
          <a:xfrm>
            <a:off x="251520" y="404664"/>
            <a:ext cx="8640960" cy="6192688"/>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825141"/>
            <a:ext cx="864096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6600" b="1" i="1" u="none" strike="noStrike" cap="none" normalizeH="0" baseline="0" dirty="0" smtClean="0">
                <a:ln>
                  <a:noFill/>
                </a:ln>
                <a:solidFill>
                  <a:srgbClr val="FFFF00"/>
                </a:solidFill>
                <a:effectLst>
                  <a:outerShdw blurRad="38100" dist="38100" dir="2700000" algn="tl">
                    <a:srgbClr val="000000">
                      <a:alpha val="43137"/>
                    </a:srgbClr>
                  </a:outerShdw>
                </a:effectLst>
                <a:latin typeface="Comic Sans MS" pitchFamily="66" charset="0"/>
                <a:ea typeface="Times New Roman" pitchFamily="18" charset="0"/>
                <a:cs typeface="Arial" pitchFamily="34" charset="0"/>
              </a:rPr>
              <a:t>Anadolu Uygarlıkl</a:t>
            </a:r>
            <a:r>
              <a:rPr kumimoji="0" lang="tr-TR" sz="6600" b="1" i="0" u="none" strike="noStrike" cap="none" normalizeH="0" baseline="0" dirty="0" smtClean="0">
                <a:ln>
                  <a:noFill/>
                </a:ln>
                <a:solidFill>
                  <a:srgbClr val="FFFF00"/>
                </a:solidFill>
                <a:effectLst>
                  <a:outerShdw blurRad="38100" dist="38100" dir="2700000" algn="tl">
                    <a:srgbClr val="000000">
                      <a:alpha val="43137"/>
                    </a:srgbClr>
                  </a:outerShdw>
                </a:effectLst>
                <a:latin typeface="Comic Sans MS" pitchFamily="66" charset="0"/>
                <a:ea typeface="Times New Roman" pitchFamily="18" charset="0"/>
                <a:cs typeface="Arial" pitchFamily="34" charset="0"/>
              </a:rPr>
              <a:t>arı</a:t>
            </a:r>
            <a:endParaRPr kumimoji="0" lang="tr-TR" sz="6600" b="1" i="0" u="none" strike="noStrike" cap="none" normalizeH="0" baseline="0" dirty="0" smtClean="0">
              <a:ln>
                <a:noFill/>
              </a:ln>
              <a:solidFill>
                <a:srgbClr val="FFFF00"/>
              </a:solidFill>
              <a:effectLst>
                <a:outerShdw blurRad="38100" dist="38100" dir="2700000" algn="tl">
                  <a:srgbClr val="000000">
                    <a:alpha val="43137"/>
                  </a:srgbClr>
                </a:outerShdw>
              </a:effectLst>
              <a:latin typeface="Comic Sans MS" pitchFamily="66"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tr-TR" sz="6600" b="1" dirty="0" smtClean="0">
              <a:solidFill>
                <a:srgbClr val="555555"/>
              </a:solidFill>
              <a:latin typeface="Arial" pitchFamily="34" charset="0"/>
              <a:ea typeface="Calibri"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6600" b="1"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ea typeface="Calibri" pitchFamily="34" charset="0"/>
                <a:cs typeface="Arial" pitchFamily="34" charset="0"/>
              </a:rPr>
              <a:t>Doğu ile batının buluşma noktası</a:t>
            </a:r>
            <a:r>
              <a:rPr kumimoji="0" lang="tr-TR" sz="6600" b="0" i="0" u="none" strike="noStrike" cap="none" normalizeH="0" baseline="0" dirty="0" smtClean="0">
                <a:ln>
                  <a:noFill/>
                </a:ln>
                <a:solidFill>
                  <a:srgbClr val="C00000"/>
                </a:solidFill>
                <a:effectLst>
                  <a:outerShdw blurRad="38100" dist="38100" dir="2700000" algn="tl">
                    <a:srgbClr val="000000">
                      <a:alpha val="43137"/>
                    </a:srgbClr>
                  </a:outerShdw>
                </a:effectLst>
                <a:latin typeface="Arial" pitchFamily="34" charset="0"/>
                <a:cs typeface="Arial" pitchFamily="34" charset="0"/>
              </a:rPr>
              <a:t>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16632"/>
            <a:ext cx="8229600" cy="1080120"/>
          </a:xfrm>
        </p:spPr>
        <p:txBody>
          <a:bodyPr>
            <a:noAutofit/>
          </a:bodyPr>
          <a:lstStyle/>
          <a:p>
            <a:r>
              <a:rPr lang="tr-TR" sz="6600" b="1" dirty="0" smtClean="0">
                <a:solidFill>
                  <a:srgbClr val="FF0000"/>
                </a:solidFill>
                <a:latin typeface="Comic Sans MS" pitchFamily="66" charset="0"/>
              </a:rPr>
              <a:t>HİTİTLER</a:t>
            </a:r>
            <a:endParaRPr lang="tr-TR" sz="6600" dirty="0">
              <a:solidFill>
                <a:srgbClr val="FF0000"/>
              </a:solidFill>
              <a:latin typeface="Comic Sans MS" pitchFamily="66" charset="0"/>
            </a:endParaRPr>
          </a:p>
        </p:txBody>
      </p:sp>
      <p:pic>
        <p:nvPicPr>
          <p:cNvPr id="3" name="2 Resim" descr="Hitit Güneş Kursu"/>
          <p:cNvPicPr/>
          <p:nvPr/>
        </p:nvPicPr>
        <p:blipFill>
          <a:blip r:embed="rId2" cstate="print"/>
          <a:srcRect/>
          <a:stretch>
            <a:fillRect/>
          </a:stretch>
        </p:blipFill>
        <p:spPr bwMode="auto">
          <a:xfrm>
            <a:off x="1619673" y="1124744"/>
            <a:ext cx="5904656" cy="5544616"/>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9"/>
            <a:ext cx="8640960" cy="6186309"/>
          </a:xfrm>
          <a:prstGeom prst="rect">
            <a:avLst/>
          </a:prstGeom>
        </p:spPr>
        <p:txBody>
          <a:bodyPr wrap="square">
            <a:spAutoFit/>
          </a:bodyPr>
          <a:lstStyle/>
          <a:p>
            <a:r>
              <a:rPr lang="tr-TR" sz="3600" dirty="0" smtClean="0">
                <a:latin typeface="Comic Sans MS" pitchFamily="66" charset="0"/>
              </a:rPr>
              <a:t>Üstte görülen Hitit güneş kursu, dairesel biçimde güneşin etrafına yerleştirilen öğelerden oluşuyor.Genellikle tunçtan yapılan güneş kurslarının kullanım amaçları hakkında farklı görüşler var.Bir görüşe göre güneş kursları at koşum takımlarının arasında kullanılan bir parçadır.Diğer bir görüşe ise ahşap asaların ucuna takılarak dini törenlerde kullanılıyordu.</a:t>
            </a:r>
            <a:endParaRPr lang="tr-TR" sz="3600" dirty="0">
              <a:latin typeface="Comic Sans MS" pitchFamily="66"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http://www.sembolog.com/wp-content/uploads/2013/06/hitit-tarihi.gif"/>
          <p:cNvPicPr>
            <a:picLocks noChangeAspect="1" noChangeArrowheads="1"/>
          </p:cNvPicPr>
          <p:nvPr/>
        </p:nvPicPr>
        <p:blipFill>
          <a:blip r:embed="rId2" cstate="print"/>
          <a:srcRect/>
          <a:stretch>
            <a:fillRect/>
          </a:stretch>
        </p:blipFill>
        <p:spPr bwMode="auto">
          <a:xfrm>
            <a:off x="323528" y="404664"/>
            <a:ext cx="8496944" cy="619268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332656"/>
            <a:ext cx="8568952" cy="6124754"/>
          </a:xfrm>
          <a:prstGeom prst="rect">
            <a:avLst/>
          </a:prstGeom>
          <a:solidFill>
            <a:schemeClr val="accent2"/>
          </a:solidFill>
        </p:spPr>
        <p:txBody>
          <a:bodyPr wrap="square">
            <a:spAutoFit/>
          </a:bodyPr>
          <a:lstStyle/>
          <a:p>
            <a:r>
              <a:rPr lang="tr-TR" sz="2800" dirty="0" smtClean="0">
                <a:latin typeface="Comic Sans MS" pitchFamily="66" charset="0"/>
              </a:rPr>
              <a:t>Ben,Hititli bir tarih yazıcısıyım.Bir yıl içinde olan olayları Anal dediğimiz yıllıklara tarafsız olarak çivi yazısıyla yazdım.</a:t>
            </a:r>
            <a:r>
              <a:rPr lang="tr-TR" sz="2800" dirty="0" err="1" smtClean="0">
                <a:latin typeface="Comic Sans MS" pitchFamily="66" charset="0"/>
              </a:rPr>
              <a:t>Insanlık</a:t>
            </a:r>
            <a:r>
              <a:rPr lang="tr-TR" sz="2800" dirty="0" smtClean="0">
                <a:latin typeface="Comic Sans MS" pitchFamily="66" charset="0"/>
              </a:rPr>
              <a:t> tarihinde ilk tarih yazıcılığı bizim uygarlığımızda başladı.Kral tarafından yönetildik ama </a:t>
            </a:r>
            <a:r>
              <a:rPr lang="tr-TR" sz="2800" dirty="0" err="1" smtClean="0">
                <a:solidFill>
                  <a:srgbClr val="C00000"/>
                </a:solidFill>
                <a:latin typeface="Comic Sans MS" pitchFamily="66" charset="0"/>
              </a:rPr>
              <a:t>Tavananna</a:t>
            </a:r>
            <a:r>
              <a:rPr lang="tr-TR" sz="2800" dirty="0" smtClean="0">
                <a:solidFill>
                  <a:srgbClr val="FFFF00"/>
                </a:solidFill>
                <a:latin typeface="Comic Sans MS" pitchFamily="66" charset="0"/>
              </a:rPr>
              <a:t> </a:t>
            </a:r>
            <a:r>
              <a:rPr lang="tr-TR" sz="2800" dirty="0" smtClean="0">
                <a:latin typeface="Comic Sans MS" pitchFamily="66" charset="0"/>
              </a:rPr>
              <a:t> adını verdiğimiz kraliçemizin de yönetimde sözü geçerdi.Kral,</a:t>
            </a:r>
            <a:r>
              <a:rPr lang="tr-TR" sz="2800" dirty="0" err="1" smtClean="0">
                <a:solidFill>
                  <a:srgbClr val="C00000"/>
                </a:solidFill>
                <a:latin typeface="Comic Sans MS" pitchFamily="66" charset="0"/>
              </a:rPr>
              <a:t>Pankuş</a:t>
            </a:r>
            <a:r>
              <a:rPr lang="tr-TR" sz="2800" dirty="0" smtClean="0">
                <a:latin typeface="Comic Sans MS" pitchFamily="66" charset="0"/>
              </a:rPr>
              <a:t> adı verilen ve soylulardan oluşan meclise karşı sorumluydu.</a:t>
            </a:r>
            <a:r>
              <a:rPr lang="tr-TR" sz="2800" dirty="0" err="1" smtClean="0">
                <a:latin typeface="Comic Sans MS" pitchFamily="66" charset="0"/>
              </a:rPr>
              <a:t>Anadolunun</a:t>
            </a:r>
            <a:r>
              <a:rPr lang="tr-TR" sz="2800" dirty="0" smtClean="0">
                <a:latin typeface="Comic Sans MS" pitchFamily="66" charset="0"/>
              </a:rPr>
              <a:t> her tarafına yayılan kendi yetiştirdiğimiz atlarla savaşlar kazandık.Topraklarımızı genişletmek istedik. Bu yüzden Mısırlılarla Suriye toprakları için savaştık.Savaş sonunda yine uygarlık tarihinde ilk yazılı antlaşma olan </a:t>
            </a:r>
            <a:r>
              <a:rPr lang="tr-TR" sz="2800" dirty="0" err="1" smtClean="0">
                <a:solidFill>
                  <a:srgbClr val="C00000"/>
                </a:solidFill>
                <a:latin typeface="Comic Sans MS" pitchFamily="66" charset="0"/>
              </a:rPr>
              <a:t>Kadeş</a:t>
            </a:r>
            <a:r>
              <a:rPr lang="tr-TR" sz="2800" dirty="0" smtClean="0">
                <a:solidFill>
                  <a:srgbClr val="C00000"/>
                </a:solidFill>
                <a:latin typeface="Comic Sans MS" pitchFamily="66" charset="0"/>
              </a:rPr>
              <a:t> Antlaşmasını </a:t>
            </a:r>
            <a:r>
              <a:rPr lang="tr-TR" sz="2800" dirty="0" smtClean="0">
                <a:latin typeface="Comic Sans MS" pitchFamily="66" charset="0"/>
              </a:rPr>
              <a:t>imzaladık</a:t>
            </a:r>
            <a:endParaRPr lang="tr-TR" sz="2800" dirty="0">
              <a:latin typeface="Comic Sans MS" pitchFamily="66"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http://www.aygunhoca.com/images/resimler-cog/enlem%20boylam.png"/>
          <p:cNvPicPr/>
          <p:nvPr/>
        </p:nvPicPr>
        <p:blipFill>
          <a:blip r:embed="rId2" cstate="print"/>
          <a:srcRect/>
          <a:stretch>
            <a:fillRect/>
          </a:stretch>
        </p:blipFill>
        <p:spPr bwMode="auto">
          <a:xfrm>
            <a:off x="179512" y="188641"/>
            <a:ext cx="8856984" cy="64807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2"/>
            <a:ext cx="8712968" cy="6186309"/>
          </a:xfrm>
          <a:prstGeom prst="rect">
            <a:avLst/>
          </a:prstGeom>
        </p:spPr>
        <p:txBody>
          <a:bodyPr wrap="square">
            <a:spAutoFit/>
          </a:bodyPr>
          <a:lstStyle/>
          <a:p>
            <a:r>
              <a:rPr lang="tr-TR" sz="3600" dirty="0" smtClean="0">
                <a:latin typeface="Comic Sans MS" pitchFamily="66" charset="0"/>
              </a:rPr>
              <a:t>Orta </a:t>
            </a:r>
            <a:r>
              <a:rPr lang="tr-TR" sz="3600" dirty="0" err="1" smtClean="0">
                <a:latin typeface="Comic Sans MS" pitchFamily="66" charset="0"/>
              </a:rPr>
              <a:t>Anadolua</a:t>
            </a:r>
            <a:r>
              <a:rPr lang="tr-TR" sz="3600" dirty="0" smtClean="0">
                <a:latin typeface="Comic Sans MS" pitchFamily="66" charset="0"/>
              </a:rPr>
              <a:t> yaşadık.Başkentimiz </a:t>
            </a:r>
            <a:r>
              <a:rPr lang="tr-TR" sz="3600" dirty="0" smtClean="0">
                <a:solidFill>
                  <a:srgbClr val="FFFF00"/>
                </a:solidFill>
                <a:latin typeface="Comic Sans MS" pitchFamily="66" charset="0"/>
              </a:rPr>
              <a:t>Hattuşaş</a:t>
            </a:r>
            <a:r>
              <a:rPr lang="tr-TR" sz="3600" dirty="0" smtClean="0">
                <a:latin typeface="Comic Sans MS" pitchFamily="66" charset="0"/>
              </a:rPr>
              <a:t>’ </a:t>
            </a:r>
            <a:r>
              <a:rPr lang="tr-TR" sz="3600" dirty="0" err="1" smtClean="0">
                <a:latin typeface="Comic Sans MS" pitchFamily="66" charset="0"/>
              </a:rPr>
              <a:t>dı</a:t>
            </a:r>
            <a:r>
              <a:rPr lang="tr-TR" sz="3600" dirty="0" smtClean="0">
                <a:latin typeface="Comic Sans MS" pitchFamily="66" charset="0"/>
              </a:rPr>
              <a:t>.Küçük ve büyükbaş hayvanlar ve çok çeşitli tarım ürünleri yetiştirdik.Madenleri işledik,taşarlı oyduk.Seramik eşyalar yaptık.Evlerimizin ve kutsal mekanlarımızın duvarlarını sosyal hayatımızı yansıtan resimlerle ve resimli bir yazı tekniği olan </a:t>
            </a:r>
            <a:r>
              <a:rPr lang="tr-TR" sz="3600" dirty="0" smtClean="0">
                <a:solidFill>
                  <a:srgbClr val="FFFF00"/>
                </a:solidFill>
                <a:latin typeface="Comic Sans MS" pitchFamily="66" charset="0"/>
              </a:rPr>
              <a:t>hiyeroglif</a:t>
            </a:r>
            <a:r>
              <a:rPr lang="tr-TR" sz="3600" dirty="0" smtClean="0">
                <a:latin typeface="Comic Sans MS" pitchFamily="66" charset="0"/>
              </a:rPr>
              <a:t>lerle süsledik.Dünya durdukça unutulmamak için kalıcı eserler bıraktık.</a:t>
            </a:r>
            <a:endParaRPr lang="tr-TR" sz="4000" dirty="0">
              <a:latin typeface="Comic Sans MS" pitchFamily="66"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volkanderinbay.com/hitit/resim/rakam01.jpg"/>
          <p:cNvPicPr>
            <a:picLocks noChangeAspect="1" noChangeArrowheads="1"/>
          </p:cNvPicPr>
          <p:nvPr/>
        </p:nvPicPr>
        <p:blipFill>
          <a:blip r:embed="rId2" cstate="print"/>
          <a:srcRect/>
          <a:stretch>
            <a:fillRect/>
          </a:stretch>
        </p:blipFill>
        <p:spPr bwMode="auto">
          <a:xfrm>
            <a:off x="251520" y="260648"/>
            <a:ext cx="8712968" cy="6408712"/>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FF00"/>
                </a:solidFill>
                <a:effectLst>
                  <a:outerShdw blurRad="38100" dist="38100" dir="2700000" algn="tl">
                    <a:srgbClr val="000000">
                      <a:alpha val="43137"/>
                    </a:srgbClr>
                  </a:outerShdw>
                </a:effectLst>
                <a:latin typeface="Comic Sans MS" pitchFamily="66" charset="0"/>
              </a:rPr>
              <a:t>Her dokunduğunu altına çeviren kral </a:t>
            </a:r>
            <a:r>
              <a:rPr lang="tr-TR" b="1" dirty="0" err="1" smtClean="0">
                <a:solidFill>
                  <a:srgbClr val="FFFF00"/>
                </a:solidFill>
                <a:effectLst>
                  <a:outerShdw blurRad="38100" dist="38100" dir="2700000" algn="tl">
                    <a:srgbClr val="000000">
                      <a:alpha val="43137"/>
                    </a:srgbClr>
                  </a:outerShdw>
                </a:effectLst>
                <a:latin typeface="Comic Sans MS" pitchFamily="66" charset="0"/>
              </a:rPr>
              <a:t>Midasın</a:t>
            </a:r>
            <a:r>
              <a:rPr lang="tr-TR" b="1" dirty="0" smtClean="0">
                <a:solidFill>
                  <a:srgbClr val="FFFF00"/>
                </a:solidFill>
                <a:effectLst>
                  <a:outerShdw blurRad="38100" dist="38100" dir="2700000" algn="tl">
                    <a:srgbClr val="000000">
                      <a:alpha val="43137"/>
                    </a:srgbClr>
                  </a:outerShdw>
                </a:effectLst>
                <a:latin typeface="Comic Sans MS" pitchFamily="66" charset="0"/>
              </a:rPr>
              <a:t> ülkesi</a:t>
            </a:r>
            <a:endParaRPr lang="tr-TR" dirty="0">
              <a:solidFill>
                <a:srgbClr val="FFFF00"/>
              </a:solidFill>
              <a:effectLst>
                <a:outerShdw blurRad="38100" dist="38100" dir="2700000" algn="tl">
                  <a:srgbClr val="000000">
                    <a:alpha val="43137"/>
                  </a:srgbClr>
                </a:outerShdw>
              </a:effectLst>
              <a:latin typeface="Comic Sans MS" pitchFamily="66" charset="0"/>
            </a:endParaRPr>
          </a:p>
        </p:txBody>
      </p:sp>
      <p:sp>
        <p:nvSpPr>
          <p:cNvPr id="76801" name="Rectangle 1"/>
          <p:cNvSpPr>
            <a:spLocks noChangeArrowheads="1"/>
          </p:cNvSpPr>
          <p:nvPr/>
        </p:nvSpPr>
        <p:spPr bwMode="auto">
          <a:xfrm>
            <a:off x="251520" y="924419"/>
            <a:ext cx="864096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
            </a:r>
            <a:br>
              <a:rPr kumimoji="0" lang="tr-TR" sz="3200" b="1"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br>
            <a:r>
              <a:rPr kumimoji="0" lang="tr-TR" sz="3200" b="1" i="0" u="none" strike="noStrike" cap="none" normalizeH="0" baseline="0" dirty="0" smtClean="0">
                <a:ln>
                  <a:noFill/>
                </a:ln>
                <a:solidFill>
                  <a:srgbClr val="FF0000"/>
                </a:solidFill>
                <a:effectLst>
                  <a:outerShdw blurRad="38100" dist="38100" dir="2700000" algn="tl">
                    <a:srgbClr val="000000">
                      <a:alpha val="43137"/>
                    </a:srgbClr>
                  </a:outerShdw>
                </a:effectLst>
                <a:latin typeface="Comic Sans MS" pitchFamily="66" charset="0"/>
                <a:ea typeface="Times New Roman" pitchFamily="18" charset="0"/>
                <a:cs typeface="Arial" pitchFamily="34" charset="0"/>
              </a:rPr>
              <a:t>FRIGYA</a:t>
            </a:r>
            <a:r>
              <a:rPr kumimoji="0" lang="tr-TR" sz="3200" b="0" i="0" u="none" strike="noStrike" cap="none" normalizeH="0" baseline="0" dirty="0" smtClean="0">
                <a:ln>
                  <a:noFill/>
                </a:ln>
                <a:solidFill>
                  <a:srgbClr val="555555"/>
                </a:solidFill>
                <a:effectLst/>
                <a:latin typeface="Comic Sans MS" pitchFamily="66" charset="0"/>
                <a:ea typeface="Calibri" pitchFamily="34" charset="0"/>
                <a:cs typeface="Arial" pitchFamily="34" charset="0"/>
              </a:rPr>
              <a:t/>
            </a:r>
            <a:br>
              <a:rPr kumimoji="0" lang="tr-TR" sz="3200" b="0" i="0" u="none" strike="noStrike" cap="none" normalizeH="0" baseline="0" dirty="0" smtClean="0">
                <a:ln>
                  <a:noFill/>
                </a:ln>
                <a:solidFill>
                  <a:srgbClr val="555555"/>
                </a:solidFill>
                <a:effectLst/>
                <a:latin typeface="Comic Sans MS" pitchFamily="66" charset="0"/>
                <a:ea typeface="Calibri" pitchFamily="34" charset="0"/>
                <a:cs typeface="Arial" pitchFamily="34" charset="0"/>
              </a:rPr>
            </a:br>
            <a:r>
              <a:rPr kumimoji="0" lang="tr-TR" sz="3200" b="0" i="0" u="none" strike="noStrike" cap="none" normalizeH="0" baseline="0" dirty="0" smtClean="0">
                <a:ln>
                  <a:noFill/>
                </a:ln>
                <a:effectLst/>
                <a:latin typeface="Comic Sans MS" pitchFamily="66" charset="0"/>
                <a:ea typeface="Calibri" pitchFamily="34" charset="0"/>
                <a:cs typeface="Arial" pitchFamily="34" charset="0"/>
              </a:rPr>
              <a:t>Gordion'da (Ankara-Polatlı)bulunmuş seramik çanak çömleklerin üzerindeki geometrik desenler ve resimler </a:t>
            </a:r>
            <a:r>
              <a:rPr kumimoji="0" lang="tr-TR" sz="3200" b="0" i="0" u="none" strike="noStrike" cap="none" normalizeH="0" baseline="0" dirty="0" err="1" smtClean="0">
                <a:ln>
                  <a:noFill/>
                </a:ln>
                <a:effectLst/>
                <a:latin typeface="Comic Sans MS" pitchFamily="66" charset="0"/>
                <a:ea typeface="Calibri" pitchFamily="34" charset="0"/>
                <a:cs typeface="Arial" pitchFamily="34" charset="0"/>
              </a:rPr>
              <a:t>Frigli</a:t>
            </a:r>
            <a:r>
              <a:rPr kumimoji="0" lang="tr-TR" sz="3200" b="0" i="0" u="none" strike="noStrike" cap="none" normalizeH="0" baseline="0" dirty="0" smtClean="0">
                <a:ln>
                  <a:noFill/>
                </a:ln>
                <a:effectLst/>
                <a:latin typeface="Comic Sans MS" pitchFamily="66" charset="0"/>
                <a:ea typeface="Calibri" pitchFamily="34" charset="0"/>
                <a:cs typeface="Arial" pitchFamily="34" charset="0"/>
              </a:rPr>
              <a:t> ustanın hayal gücünü ve hünerini yansıtır.</a:t>
            </a:r>
            <a:br>
              <a:rPr kumimoji="0" lang="tr-TR" sz="3200" b="0" i="0" u="none" strike="noStrike" cap="none" normalizeH="0" baseline="0" dirty="0" smtClean="0">
                <a:ln>
                  <a:noFill/>
                </a:ln>
                <a:effectLst/>
                <a:latin typeface="Comic Sans MS" pitchFamily="66" charset="0"/>
                <a:ea typeface="Calibri" pitchFamily="34" charset="0"/>
                <a:cs typeface="Arial" pitchFamily="34" charset="0"/>
              </a:rPr>
            </a:br>
            <a:r>
              <a:rPr kumimoji="0" lang="tr-TR" sz="3200" b="0" i="0" u="none" strike="noStrike" cap="none" normalizeH="0" baseline="0" dirty="0" smtClean="0">
                <a:ln>
                  <a:noFill/>
                </a:ln>
                <a:effectLst/>
                <a:latin typeface="Comic Sans MS" pitchFamily="66" charset="0"/>
                <a:ea typeface="Calibri" pitchFamily="34" charset="0"/>
                <a:cs typeface="Arial" pitchFamily="34" charset="0"/>
              </a:rPr>
              <a:t/>
            </a:r>
            <a:br>
              <a:rPr kumimoji="0" lang="tr-TR" sz="3200" b="0" i="0" u="none" strike="noStrike" cap="none" normalizeH="0" baseline="0" dirty="0" smtClean="0">
                <a:ln>
                  <a:noFill/>
                </a:ln>
                <a:effectLst/>
                <a:latin typeface="Comic Sans MS" pitchFamily="66" charset="0"/>
                <a:ea typeface="Calibri" pitchFamily="34" charset="0"/>
                <a:cs typeface="Arial" pitchFamily="34" charset="0"/>
              </a:rPr>
            </a:br>
            <a:r>
              <a:rPr kumimoji="0" lang="tr-TR" sz="3200" b="0" i="0" u="none" strike="noStrike" cap="none" normalizeH="0" baseline="0" dirty="0" smtClean="0">
                <a:ln>
                  <a:noFill/>
                </a:ln>
                <a:effectLst/>
                <a:latin typeface="Comic Sans MS" pitchFamily="66" charset="0"/>
                <a:ea typeface="Calibri" pitchFamily="34" charset="0"/>
                <a:cs typeface="Arial" pitchFamily="34" charset="0"/>
              </a:rPr>
              <a:t>Ben, </a:t>
            </a:r>
            <a:r>
              <a:rPr kumimoji="0" lang="tr-TR" sz="3200" b="0" i="0" u="none" strike="noStrike" cap="none" normalizeH="0" baseline="0" dirty="0" err="1" smtClean="0">
                <a:ln>
                  <a:noFill/>
                </a:ln>
                <a:effectLst/>
                <a:latin typeface="Comic Sans MS" pitchFamily="66" charset="0"/>
                <a:ea typeface="Calibri" pitchFamily="34" charset="0"/>
                <a:cs typeface="Arial" pitchFamily="34" charset="0"/>
              </a:rPr>
              <a:t>Frigli</a:t>
            </a:r>
            <a:r>
              <a:rPr kumimoji="0" lang="tr-TR" sz="3200" b="0" i="0" u="none" strike="noStrike" cap="none" normalizeH="0" baseline="0" dirty="0" smtClean="0">
                <a:ln>
                  <a:noFill/>
                </a:ln>
                <a:effectLst/>
                <a:latin typeface="Comic Sans MS" pitchFamily="66" charset="0"/>
                <a:ea typeface="Calibri" pitchFamily="34" charset="0"/>
                <a:cs typeface="Arial" pitchFamily="34" charset="0"/>
              </a:rPr>
              <a:t> bir çiftçiyim.Size dinlediğimde bana çok komik gene bir hikaye anlatacağım.Bir gün müzik aleti çalma yarışması yapılır.Kral Midas,jüri üyesidir. </a:t>
            </a:r>
            <a:endParaRPr kumimoji="0" lang="tr-TR" sz="3200" b="0" i="0" u="none" strike="noStrike" cap="none" normalizeH="0" baseline="0" dirty="0" smtClean="0">
              <a:ln>
                <a:noFill/>
              </a:ln>
              <a:effectLst/>
              <a:latin typeface="Comic Sans MS" pitchFamily="66"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83970" name="Picture 2" descr="http://4.bp.blogspot.com/-IAZfxTc57YY/T2D2rG2IsnI/AAAAAAAAA4I/HdRCFokSHFQ/s1600/frigler.jpg">
            <a:hlinkClick r:id="rId2"/>
          </p:cNvPr>
          <p:cNvPicPr>
            <a:picLocks noChangeAspect="1" noChangeArrowheads="1"/>
          </p:cNvPicPr>
          <p:nvPr/>
        </p:nvPicPr>
        <p:blipFill>
          <a:blip r:embed="rId3" cstate="print"/>
          <a:srcRect/>
          <a:stretch>
            <a:fillRect/>
          </a:stretch>
        </p:blipFill>
        <p:spPr bwMode="auto">
          <a:xfrm>
            <a:off x="359024" y="260648"/>
            <a:ext cx="8784976" cy="6264696"/>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251520" y="605579"/>
            <a:ext cx="871296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effectLst/>
                <a:latin typeface="Comic Sans MS" pitchFamily="66" charset="0"/>
                <a:ea typeface="Calibri" pitchFamily="34" charset="0"/>
                <a:cs typeface="Arial" pitchFamily="34" charset="0"/>
              </a:rPr>
              <a:t>Kral,müzikten anlamadığı için haksız yere birini seçer. </a:t>
            </a:r>
            <a:r>
              <a:rPr kumimoji="0" lang="tr-TR" sz="3600" b="0" i="0" u="none" strike="noStrike" cap="none" normalizeH="0" baseline="0" dirty="0" smtClean="0">
                <a:ln>
                  <a:noFill/>
                </a:ln>
                <a:effectLst>
                  <a:outerShdw blurRad="38100" dist="38100" dir="2700000" algn="tl">
                    <a:srgbClr val="000000">
                      <a:alpha val="43137"/>
                    </a:srgbClr>
                  </a:outerShdw>
                </a:effectLst>
                <a:latin typeface="Comic Sans MS" pitchFamily="66" charset="0"/>
                <a:ea typeface="Calibri" pitchFamily="34" charset="0"/>
                <a:cs typeface="Arial" pitchFamily="34" charset="0"/>
              </a:rPr>
              <a:t>Haksızlık yaptığı için kulakları eşek gibi uzar</a:t>
            </a:r>
            <a:r>
              <a:rPr kumimoji="0" lang="tr-TR" sz="3600" b="0" i="0" u="none" strike="noStrike" cap="none" normalizeH="0" baseline="0" dirty="0" smtClean="0">
                <a:ln>
                  <a:noFill/>
                </a:ln>
                <a:effectLst/>
                <a:latin typeface="Comic Sans MS" pitchFamily="66" charset="0"/>
                <a:ea typeface="Calibri" pitchFamily="34" charset="0"/>
                <a:cs typeface="Arial" pitchFamily="34" charset="0"/>
              </a:rPr>
              <a:t>. Kralın kulaklarının uzadığı,krallığın bir ucundan diğer ucuna,kadar duyulur.Kral Midas,Başkent Gordion sokaklarında gezerken kulaklarını şapkasıyla kapatır.</a:t>
            </a:r>
            <a:r>
              <a:rPr kumimoji="0" lang="tr-TR" sz="3600" b="0" i="0" u="none" strike="noStrike" cap="none" normalizeH="0" baseline="0" dirty="0" err="1" smtClean="0">
                <a:ln>
                  <a:noFill/>
                </a:ln>
                <a:effectLst/>
                <a:latin typeface="Comic Sans MS" pitchFamily="66" charset="0"/>
                <a:ea typeface="Calibri" pitchFamily="34" charset="0"/>
                <a:cs typeface="Arial" pitchFamily="34" charset="0"/>
              </a:rPr>
              <a:t>Insanlar</a:t>
            </a:r>
            <a:r>
              <a:rPr kumimoji="0" lang="tr-TR" sz="3600" b="0" i="0" u="none" strike="noStrike" cap="none" normalizeH="0" baseline="0" dirty="0" smtClean="0">
                <a:ln>
                  <a:noFill/>
                </a:ln>
                <a:effectLst/>
                <a:latin typeface="Comic Sans MS" pitchFamily="66" charset="0"/>
                <a:ea typeface="Calibri" pitchFamily="34" charset="0"/>
                <a:cs typeface="Arial" pitchFamily="34" charset="0"/>
              </a:rPr>
              <a:t> sokaklara bir de çivi yazısıyla yazılmış </a:t>
            </a:r>
            <a:r>
              <a:rPr kumimoji="0" lang="tr-TR" sz="3600" b="0" i="0" u="none" strike="noStrike" cap="none" normalizeH="0" baseline="0" dirty="0" smtClean="0">
                <a:ln>
                  <a:noFill/>
                </a:ln>
                <a:solidFill>
                  <a:schemeClr val="tx2">
                    <a:lumMod val="50000"/>
                  </a:schemeClr>
                </a:solidFill>
                <a:effectLst/>
                <a:latin typeface="Comic Sans MS" pitchFamily="66" charset="0"/>
                <a:ea typeface="Calibri" pitchFamily="34" charset="0"/>
                <a:cs typeface="Arial" pitchFamily="34" charset="0"/>
              </a:rPr>
              <a:t>Kral Midas,eşek kulaklıdır</a:t>
            </a:r>
            <a:r>
              <a:rPr kumimoji="0" lang="tr-TR" sz="3600" b="0" i="0" u="none" strike="noStrike" cap="none" normalizeH="0" baseline="0" dirty="0" smtClean="0">
                <a:ln>
                  <a:noFill/>
                </a:ln>
                <a:effectLst/>
                <a:latin typeface="Comic Sans MS" pitchFamily="66" charset="0"/>
                <a:ea typeface="Calibri" pitchFamily="34" charset="0"/>
                <a:cs typeface="Arial" pitchFamily="34" charset="0"/>
              </a:rPr>
              <a:t>.diye ilanlar asarlarsa hiç şaşmam.</a:t>
            </a:r>
            <a:r>
              <a:rPr kumimoji="0" lang="tr-TR" sz="3600" b="0" i="0" u="none" strike="noStrike" cap="none" normalizeH="0" baseline="0" dirty="0" smtClean="0">
                <a:ln>
                  <a:noFill/>
                </a:ln>
                <a:effectLst/>
                <a:latin typeface="Comic Sans MS" pitchFamily="66" charset="0"/>
                <a:cs typeface="Arial" pitchFamily="34" charset="0"/>
              </a:rPr>
              <a:t>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6001643"/>
          </a:xfrm>
          <a:prstGeom prst="rect">
            <a:avLst/>
          </a:prstGeom>
        </p:spPr>
        <p:txBody>
          <a:bodyPr wrap="square">
            <a:spAutoFit/>
          </a:bodyPr>
          <a:lstStyle/>
          <a:p>
            <a:r>
              <a:rPr lang="tr-TR" sz="4800" dirty="0" smtClean="0">
                <a:latin typeface="Comic Sans MS" pitchFamily="66" charset="0"/>
              </a:rPr>
              <a:t>Aslında çalışmaktan halimiz kalmıyor.Verimli topraklarımızı ekip biçmek tüm vaktimizi alıyor.Topraklarımıza her çeşit tarım ürünü yetişiyor.Saban kırana,ekili tarlaya zarar  verene çok ağır cezalar veriliyor..  </a:t>
            </a:r>
            <a:endParaRPr lang="tr-TR" sz="4800" dirty="0">
              <a:latin typeface="Comic Sans MS" pitchFamily="66"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FF00"/>
                </a:solidFill>
                <a:latin typeface="Comic Sans MS" pitchFamily="66" charset="0"/>
              </a:rPr>
              <a:t>Kara Saban</a:t>
            </a:r>
            <a:endParaRPr lang="tr-TR" b="1" dirty="0">
              <a:solidFill>
                <a:srgbClr val="FFFF00"/>
              </a:solidFill>
              <a:latin typeface="Comic Sans MS" pitchFamily="66" charset="0"/>
            </a:endParaRPr>
          </a:p>
        </p:txBody>
      </p:sp>
      <p:pic>
        <p:nvPicPr>
          <p:cNvPr id="3" name="Picture 4" descr="Kara Saban"/>
          <p:cNvPicPr>
            <a:picLocks noChangeAspect="1" noChangeArrowheads="1"/>
          </p:cNvPicPr>
          <p:nvPr/>
        </p:nvPicPr>
        <p:blipFill>
          <a:blip r:embed="rId2" cstate="print"/>
          <a:srcRect/>
          <a:stretch>
            <a:fillRect/>
          </a:stretch>
        </p:blipFill>
        <p:spPr bwMode="auto">
          <a:xfrm>
            <a:off x="395536" y="1412776"/>
            <a:ext cx="8496944" cy="5184576"/>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14290"/>
            <a:ext cx="9036496" cy="6247864"/>
          </a:xfrm>
          <a:prstGeom prst="rect">
            <a:avLst/>
          </a:prstGeom>
        </p:spPr>
        <p:txBody>
          <a:bodyPr wrap="square">
            <a:spAutoFit/>
          </a:bodyPr>
          <a:lstStyle/>
          <a:p>
            <a:r>
              <a:rPr lang="tr-TR" sz="4000" dirty="0" smtClean="0">
                <a:latin typeface="Comic Sans MS" pitchFamily="66" charset="0"/>
              </a:rPr>
              <a:t>Tarımda büyükbaş hayvanların gücünden de yararlanıyoruz ama küçükbaş hayvan yetiştirmek daha kazançlı.Sütünü içiyor etini ise yiyoruz,artanını da kış için topraktan ve çeşitli madenlerden yaptığımız kaplarla saklıyoruz.Kadınlarımız hayvanların yününden,tiftiğinden kendilerine has motifleri olan halı ve kilimler dokuyorlar</a:t>
            </a:r>
            <a:endParaRPr lang="tr-TR" sz="4000" dirty="0">
              <a:latin typeface="Comic Sans MS" pitchFamily="66"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Kara SABAN</a:t>
            </a:r>
            <a:endParaRPr lang="tr-TR" dirty="0"/>
          </a:p>
        </p:txBody>
      </p:sp>
      <p:sp>
        <p:nvSpPr>
          <p:cNvPr id="82946" name="AutoShape 2" descr="data:image/jpeg;base64,/9j/4AAQSkZJRgABAQAAAQABAAD/2wCEAAkGBxQSEhQUEhIVFhQWFxgaFxYXGBgcHBgcHRYXHBgXFxcYHCggGBslHhwcITEiJSorLi4uHR8zODMsNygtLisBCgoKDg0OGxAQGywkHyQsLCwsLCwsLCwsLCwsLCwsLCwsLCwsLCwsLCwsLCwsLCwsLCwsLCwsLCwsNCwsLCwsLP/AABEIANYA6wMBIgACEQEDEQH/xAAcAAACAgMBAQAAAAAAAAAAAAAFBgAEAQIDBwj/xABEEAACAQMDAgQCCAMFBgYDAQABAgMABBEFEiETMQYiQVEyYRQjQlJxgZGhBxViM0NygrEWU5LR4fAkc5OiwfFEg9I0/8QAGQEBAAMBAQAAAAAAAAAAAAAAAAECAwQF/8QAJhEAAgIBAwQDAAMBAAAAAAAAAAECEQMSITEEIkFRExQycaHhYf/aAAwDAQACEQMRAD8A9xrV3A5JxUZsc0FuJy5ye3oKF4Q1svyaio9yPfsP3qrBrSyLui2suSNwORkEgjj2II/KvILmK6F9drB1ZCv0nhjM42tbBog3UJhZeocKgG7J54FXYmuJplMLSRW09wkCxGMxAQiNZZpUGFZG3pIuSOep+FDRRivB6gmr5LKChK43Ad1zyMjPGa6jUW+6P3ryNdXvBve1gVJWeFZi0DIJJ3knjKliBv2gxng4HqcZqlrlpcySwmOO8YrDFgSxNuMq3Dmb68HZbkgZ3jIK4xxihPbXB7WNSP3f3/6VP5l/T+//AErxa3ubkRS3E5nghu7cymeN5JdrCYOjMq7TChjfp4Ug7VzweaePAOoi4so5FDAFnHmlaUnDHne5LAHvtbkdqExjBuqHL+Zf0/vUOpf0/vQ+pQv8MPRf/mX9P71qdRb2H71Sob4jv2t7aWZRkxqGxjJIDDcAPfbnFB8cF4Dj6mwGTtA9z257ck1n+YN8q8x1TxXDLC8kqw5EFw8aNIw2MhiKwTL5frjwcYBGMDPJNu/8VMr3bmdF6SDo2rADqKyRt9IL8NtyzDjA8p9aFez0egjUmJIBXI7j1HGeRnjitv5g/wAv0/615VceIPo0jrYx9aOOdIsRtvM7CxJHUfzF9hUDjnyY5NUNZ8T3G8NDeq4ihtix3CNi5ldZ1W1ZfrHOMdNiCOPehDcPR7J/MW9h/wB/nWw1FvuivIrvxtObmZVnWKFmbpGRAnlibY6RSSKUeRyQ3IONpXgmnvwxftPbRyOsyscg9dUR2wT5iqYUA+mAOKExWOT4GT+Zf0/v/wBKz/Mv6f3ofUoW+GHovHUj93961Oot7CqdLeleKvpE5gSMCSNmE+9wu0K7r9UuN02SvfAUZ5OeKBwgvA3/AMwf5fpUGoN7CvOLvxgIFVoUklkuI4pIkll7l7lk6YAHkIDd/YKPSh5/iJO6kxxqA88YiJjdj0X6yAtGrAl+rGF4+9+GRV/H6PW11L3X9DW41FfY/tSL/OLhLm3inkhiSSNCCYnHXkO7fEhZ/qWUbcK2S2T7YpooFjhLgMw3St2PPsasUvA0UsLndwe4/ehnkxad0XalSpQxKuoNhD+QoO7YBPsM8d/yo1erlDQah1YPyLV941t4ojMwcx/RorgEAZZZH2Ku3PDZIzn3+Vb33jO3iYqd5ZclgAMrHhG6xyeY9rZyM9mHcUKuP4cwMiqpC5IE4VdonTrLJh9vO4YABzRiPwxEgjMjl1itHtSX2+aNiu5nbHfC49uTQt3ku/F1vG+x9wJuFt1IGQzlEbIx9gFwpPvQa2/iLHIiukLH6tmaInDiTqxRwxj0w5kB3dsfgaGW+jWP1QWW7uRCQYpY4ZZcOJxK7GRE2SFsInyC+9EJ7bTzGIwlzHKAqxt9Hm64CSiRNqmPDhWA7g8cUKa5e0FbnxIEHTmtdrgW2+MsjKDPO0SqCBhsbd/bGMdjWbjxdBDIySgRxpNJCZM8blhSUeRRnLbiABySPnih+o2JmQfUal1sxE3PQjDt0ndkyhIXguey+3tXKfTrGduncPKjtOk7Jdp0+oyQCJgN6qGDKMnaSQeRgdhOt+GOWn3JljSQo0e4Z2OMMAe24ehI5x6VYoPoEdrCpjt5w4LZCmfqFeAMLuYkLx2oxQ2TJVHWpIlhYTjMblIyMd+o6xgcemWFXqHeIdLF1bvCSBuKHJzjKyK4zgg/ZoHxsD7/AFuyRGmnCBUuHh3PGCeqhZCRwTwAx3fdBqudRsFuZAUUySJKs0jLnasbxRmNw2SEJZcADae/zqlqPgBJA0Svsty88oRSylHkhjiUAj4l4djk87sc80T/ANkYmeaR8F57VbaQgYyAMM+e5J8vf7goZd3o3l1y0txHGFCjr9BFjjACuNoJAAwqgsF3ehOKo2/iOwlaO46K7zFO/WaJOonQI6kRJ8yuN2ce2T61xsfAeVQXU3VePeyuoKnqPcdV5CM4OQsa47DafliyPAFt1A4aUDEoZAy7XMiOjM3l+IK5GRjO1c5xQd78GkupWy2irNDLaKUlIUAb40QB5GSRM4DAjleefQii1xq8FqYoCSM9JV7kAO5RCzE/eHJP40M1zwg9xbdM3LPKsUkaO6qoIfZ8YQemzuOeTXLXvBbX0SfSph1sBXMS7YyglVyoViTuABAYn1ORQdy4Qx6PqIuIhKoIVi+3P2lV2VXHyYAMPkRV2qekW0kcSJLIJGXjeFC5UHyZUcBtuM44z7Vcoarg5C4TKrvXLbtoyMnaQGx74zz7UHWKxl2nMMh60jI24EiUeaTYwOVIxkgHtQhfCtwsjyRznyPdGCNyNgE0bFfhTcD1WOQSRgce1C7rwK0NjdxIXmZxbmAg+dZFj6bkbVXygHHzXOaGbcn4GdNB04lZVit870kWRdudzMGjwwPwsSCF7H0Fb6gbCZTHKYGDSC34wCJM9QRBl5RsjcBkc/Og+r+GrgXUT2oTorEhZGOB1bdJBbD5KS65wD/ZiqVp/DfC9KSXqQ9WGVi3xMyxTpJjaBtOZAyscnI5NCN+EgzeXWnW4jZ0Vmgd44z03lkRlG+TaSCx2g7i3Ye9GIddgaTpK/n39MDawy3R6uASP93z+1ALDwrc2/SkjuI5J43uCWmVgsiTFC2dnKyDYORwea6X/hecytNBPGjm664LoWCg2vRZcA+Y+vcUJuS8FvVPE/Sju2WMF7eVIlVmb61mSNlChFLbjvwAAckfpe8J6/12iWSNorgoXkiIbyDqNHglgO5H59xkc0L1TwiZMulwyStMJixUFd/0foEqgIKnb5gd2Qe1EPC3hs290snVaRRbRw+ckuSrOzOzH33dvT8KFZaqdjxWaxXCTfnjtQ5Ts3agLdzRbUWwh+fFKepRG4nhtMkRuGknI4zEhUdLP9bsoP8ASGHqKG+J6YuTM2sct879KYw20bFDJHtMkzr8YRmBVI1Pl3DzFgwG3GSUXwVZfbtxKc53Tlpm75+KUsQM+g4rXxFbyw2qJYJs2Og2RBVxHnzbRtIAHfAUnjigNtNq24bup/Zfdh2s+6Xk8ApxsOO/pyc0MpScuR/RABgDAHYD0+QrOKS11DUNyrJbtwYhldu126cpZsq25Y94iLBhx5l5GCb2iz3xZluQAux0DKoB6kZUdYckbZdxZVwdoQZOSRQqM2K43Vokg2yIrrnOHUMMjscH1rz/AEu+1dkCyRvvkSMhykK9FgCZMggKxbKgA8DJ7kVZg1zUTK+6BlVUV3j6akoPJlUwT1WOJCCpb0BVTQDReeHLSVdslrAw+caf64yKAX2kS2JV7brT25IV7YkyPHk4EkDsdzAHujEjHIxjBtadqV/11WW3Aj3ku2OdkoJhVCDy0RG2Q454I701ChKbXAoaZrEM+RG/nX44nBSRP8cT4ZfzGKv1nxdoqzRNKMJcQqzwzDgowGcMRyYzgBlPBH5VV0y660MUuNvUjR8e25QcfvQ68eTVyWalayyBVLMQqqCSScAAdyT6Chdkbq980GLa3PwzSIWllH3o4WwI19mfJP3cYNC0pqPIVY4GTwB3J9PxoW/iWyUkNe2oI7gzxAj5EbqIR+DYWObmSW6x2WcqYx8+kiqhP+IH5Y5o2mmwhdohjC+wRcfpihi+o9IB211HIMxyI490ZWH6qa7VNS8G2kuWWFYZfSeACORT6EOgGcexyD61Vl8O3ajMeoZb2mt42U/+kUYZ/E0JWdeS1UoVa6o6yi3u4xDO2emQ26OYDuYnwOR6owDD5jmitDaMk1aJUqVKFiVK7ogFbED2oV1HBUJ7VloiPSrC8dqzmhGplOrGn/2g/P8A0rSdPWuumjz/AJGgm+1heqk+/ccdv+lW6lDhKuoLlfzFLZuRDqEDPgLNC8Kt6CQOrqh+bLux/gx6ima8+A0t69aNNbyRoQHK5jJ7CRCHjP5OqmhtBaoNHXxTYTOwdFklQKFEcc7wMj7uZQUGJOCO/I2nAO4iqNxo18OqUmYvtk2uZ5CJCXBiUwAKsWAMFlOTz944YvD2rrdQJKvBPDoe8cg4eNh6MrZFE6GIvW1veC2kV3U3LNgSBvIobaC8a7RtCjJCHJyMFjnNC7K21FeS2/aUXYZAAVhkC79+WO6ZCzsD2KqpxyS60oz+H55I5LdzCIJLiWRiNzF43kaTpuvl5LMAcHsp75xQHDWrTUHtbcRs6TC4czbXUnpfXbcHem48x48w+YOCKrW+mX+6NJepvLxMbuNocIq2xjKsr+Yt1Cz4CFTuPPpVyHw3dgea7DEyW7MGBZWERiywHBjkbp54JU7jkdjRrQdCjtmmZFCGVslU4TAztO3A85zlmOSSe+AAAF29t78gPJEZXcMAkXRAhPUjwx6j5AKISdrNhmYcgA0V8O3F6ZCLqPan1mwgKdw3naZWyCrY7KFxj7RPAZTWpagAvjSxknsbiKJ9jNG34MMZaMnuocZUkcgHIqhpVyssEUiDCvGjKPYFQQPyHFUdU1yS/R4LNXSF9ySXbgAbclX+jDOXY4IDnCjvzjFba3K0FusduArs0UEPshdlQPj1CLlseu2h0YVSbZDAL26EB81vB57gYyryZHSgc9jjmRl+SZ4PLriqei6YltCkMedqDGSclj3Z2PqzHJJ9yaq+LNTa1tJp025jXd5skYyM5wR6fMUMZS1Oxel/iAySOj2j4V5EDKWO4pOIgBuQBmO4HCFsDPrxV1vHUShzJFMm2MOu9QvUJL/VKSQBJ5chWwSDx2NLcOto0TyDT4XnnZ+rshMglhjCncxi3jLk7VJYqGzknaRXeXxDCHljtoLN06YYRheZI0i6yszxgqmN2QjqM9wTkUKjFN4wjSTbICFLypkD4OkZAWc5xhyhVB3JBHPod028WeKOVchZFDAEYIyM4YehHYilHUdft42l22gkBZXVlVcTPExeZgQOWi+LJ7tkDkU32EcaoOkFCHLDbjadxLFhjg5JJz65oAf4s0n6TayRr/aAb4W9UlTzRsp9DuA/IkdjQvSNQE8SyDgnh17FHHDxsDyGVsgj5U2mk3ULfo6kCowt3AxcDsZYWTD4+80b4J9kX2oa4ZU6CapmugjArZiAMngDuT6fM0Di1ee5ybG3WWMcdeaQxRN/5RVHaUf1ABfYmh0SmlyHM1pLKF5Zgo9yQP8AWhsPhu4uMm9uNinjoWjMq4/rnIErk+w2AdsHvV228EaehBWyt9w+00YZvxLPkk/iaGTzLwjur5GQQR7is5qnJ4FstwaKI27dmNszQ7x91xGQGH7/ADrT/YO1HKvdK/3xd3JP6GQr+1CPm/4X81tZ8SD55oLcaJeWw3W9wbtR3huNgcj2inRRg/Jwc+4zVvQ9SS4SOVMgMeQwwyMGw6OPsspBBHyoXU1JNDLWawKzQ5TSVcgj3oI6lSQe4o9VHU4vLu9R/pQ2wzp17Fm70JTI00MsttM2N0kLAB8djJGwKSH0yVzj1re11u8txsuIDdKO1xAUDsPQyW52gH0yhIPsKIVsDQ2liiyn/t1EeBbXxb0X6JMCf8zKFH4k12Tx1YY89ykR9UmDRMPkVkAND59bZmaO0hNw6Ha7bgkUbfdeU9291QMR64rTQ9Yeea4gnijWS36eTG5kQ71JC5ZQQwxyMeo96i1dGLxq6sITePLH+6mM7eiW6PMxPsOmCB+JIrH+39jjJmcHHKmCcMPkU2Zz8qqzajIbh7a3WJWSJJGaTdjDs6qFjTBbG05JIAyO9cv5rcRTRxXaRbZm2RTwlwvUwSIpEckqWAOCCRkY4qNSuiPjXs2vfF8kwC2dtd7dw3zNEseEHLCJbjBdj2Hlx3oX4gtzeRyRQ2l0ryKQZ57l41TPGdiysXA77AoU+uM0d1maVIZGgj6koHlQ+pzg9yM4GTjIzjGRQbRJLx7gbusYNh3maKKLzfZMKIxfvnO7jGMc1Yu8UU/IwWsIjREGMKoXgBRwAOFHAHyFD9ZUvLZxpjqG5VxnsFjVmkLf5fKP6mWi7RkdxQ/xApt+jeBSwtjI0yrjd0WjIkK57lSFfHchTjJwKGmR9uw30s+K9RlhLNuMUCxFuqLdpxvBORIqHcqBQD25yfMuOWKGQMAR2IBH50M8TW88kIW1ZVl6kRBYttwJFLBwpBZducrkZ7etDjAE+s3ipI7R9oZmMZgIUbULRkS9QhtxGNvfzdhtNXLDUCUlnazZJvq4+kI5NxDHbGrvsCOATyy7lQZ5I5NS60692NuVZnMW0EyplD1WaQj6tQQ6hABgY2AE+tcrmzuw5G2eRsBpQJUaO4QSrlIklwkD7c5GVGCRljhgBvbeKZRs6tsqgbUdwr4Eqyol1tGMiMBsq32trZ4HLH4f1MXCO6jCrI6LwRlVOA2GAIzStanUVI6cUoUiYyKzRlwTcyMnR3t0yxQj4mwABinpT69vlQG9KWqzdTU4UHPQtpZH+RldEjGfchJDj5fOmtmwCT6CkHRb5YrZbpt00966yKowGkZxmKGMMQFVYx6kAAMx9aF4Ley0LT+YzyI//wDit3CuvpcTAAlW94Y8gFezNkHhcFzjUAAAAAcADsPkBQrwrpRtbSGFyGdVzIw+1IxLSN88sSapzaldrNInQ3RdaNUkUdkKRl96kgkZLAOuee4GM0KyduypL4vYGZelt6cjJ1G3BSPpCxb1G3DqgJZ+RggD1yOUXjU/CsRmbdKiMuUDyhibeIZBx1EDPu7KFye4rr/ML5IM9NSRB1i+yQsGKE9HpZyzh+eD8I24BINa3ms3YtYpUjBkM+1w8Ep2x7X82wbW+Lb5sY5PHrQg4f7f5ZwsCeXaFDThWbKxn4DHxjfg8k8cAnAotpXiGSdoStuOnLuy4kyVA3ebb0x5cgL5irZPw8GgUPiK7y3Vs139NDsEMg3kxox+tJIABJXBGfL+VXLjxOyv5bZxIDIkcRXa8jJFG3RJKlQuXdtytjEeQTmgHLFKmu6C8TSXdj5ZuXlg/u7nHoR/dykDAkHy3ZFFNC1z6SXwhVcK8THP1sTA7ZMEDbllcbTzgKftUWY8UBV0m/S4hjmjJKSKHXPBwRnBHoauUsfw6nDWSDkMkkytGfiiPVciNx6FQQP0xxTG06g4JoDpVPUm8mPcirZpf8S6kIY5ZWBKwxu5A7napYgfPjFDTGrkShfim6eKzuZIs9RIZGTHcEIcH8u/5VWsdKSWJJ7+eQs/n2xzvDFCGUEKrRMpfAx5mJyckYHFCJL6zQulrcXzlUMrtHK0qCPON+64DK+TwFTO48Y70o0fUJhW+uRbaUHsyoRYowki4IQMVDz+zbQzSH5g59aoWGt2VlF0rYtOeWZkwxlcsFMkkhwCWbnd2AH+EGto3gTULZJDa3UNr1CWO+PqyYySBJuPRU889NAPx70WhuJQq6eYbeK8EYLymMNA0CAgyqo25zkr0yRtLE8jk5whpszWSuAPrer293AZ7eRVvLcj6MyHLO5+GMDjekhBG3njBO05APeLJOo9pbrgzNcwTFR9iOGQPJIfYcBQfUsBWYYZIENyltY3UZQsZ7XEMhUAklM7kfPP94v50K0qytIIEuGnvoUuCzkvt8o3Hie5jRuOeDJITjHbBxLhck/Q+T2HfEtlcy9P6M6KuW6oZ3QtkAIQ8alsA5JUFSfL5gMglNGtmihjSSTqyKuGkIxuPvjJ/Dkk8UIfQZ1G6y1F8MdwiuAsyEEDhZCOqoPodxHParGi6yZmkiljMNxCcSRE5yD8MsbYG+JvRsDsQQDVzSM1Jh3dQzxDdokDB42l6v1QiXvIZPKEGeBnJyTwACfSrm+h2vpC0EhuM9NAZCyllZNg3b0ZCGVhjgg0LuOwNsdQ1DT7QteQRzQwJzJFNmURKOC6Oiq7qo5IYZx2p4jYMAR2IyPzryy1toruU212184MfUWGedCuzIAMi27ZBycgSHnB74NNFpqV3bDZJGbuJcbZEZFmx7SRttRyB9pSM/dFDn0OrRf8Q+HxcMrL5S3kmIbaZYQGJhYYIcMTt5+EM5BB7idM0G6Xqi4Mbi4RWkVCwCyiQHgsx3AKdvCqCsSAjk1eHjSIEdW3uoUPHUki8oPsxRmK/iRj51a/2wsNob6faYPY9eL/APqhSqLWhWrRRLGykBRwWfeSSSW5AGACeAABjGAMURBpYPj20ycGdl9HS2uHR/8Ay3RCGx8qoXmoz3zosS3NrbrkySNiOSbIIVEQ5dF9Sx2ngY+Qsot8F/xdfmT/AMFCT1Zl+tYf3MJJDux9GYAog9SScYU1Wso1bU40xhbe0LovoGkk6YP4hIyP8x96sabpkVupWJcbjlmJLM5+87sSzn5kmqVzI0OoWkygMswa1dc4I3AzJIPfb02BHs2flQ2lj0wHOaRVUszBVAySSAAPck9hSPeWd1JdtPb3SdJmxEBOxQnoBCGjB2kq2ZNo7he+Tw3a3p/0i3mg3berGybgM43KRnGR7+4pOk8OxWzxiS7dSuZoxtZsv1U62DIXdiw2IFDbgC/JDYoc5vNZ3yG3QTllDsGk6x2iNn3K75BYttBVSSyk8EeovG01B2A64RWQoxUqzR4wyzDK4Z2OUxjAG0985BSaHbqpjW6OYlhhIaGWUmSKOQ7ogXLYAZvKuUXDqQeQM2Hh+2Uyx/SIH64dYMxYG94ldCCCFbCncFUDjGMYxQBe6h1IOWjZt29fKzRdHDRIrBcJ1MLIWbJ5wv2s4qW8mqrlWVGAES7tybjieQPIDtCtmIIzKVTG7y8jbQZxGc7b+NFHTkEY6iIrRnqRKDjyoYiGZeSx57cV0i026jitl+mwoyy4Mhmdt+y2nEoyyfFxkhi23ax7qKA9GBrOa841OVxI30a8BZem8sX0tnZYwkqzELJIvl6ph8wK+oGM7SZ8LS3TmN3kWWDdPiRXUnAcqkbAZ3FdvxZyMkMMjJA72KdPVrpQMLNa28h+bpJMhbHuVKDP9IolfTkOQFz2/wBBQnw/Kbm+urrbtiiX6JHnuzRyMZnI7gbsKM+xPrRW/uCHIwPT/QUAWoBcKG3BgCDkEHsQe4I9RR80Bu/KX+WT/wDNGb4OWKw8N6dbyJmBdx3Mgcu6oEXczhHJWMKPUAckAdxVGwuWkt7nbbvLc3idbbvEQhh8y2aCRgQHITftwcFmJxxmldrJLBjcepNBZ2qn1DXBEl06n32MD8tlMfjXSmthJcRqWt2hjimjRykqBCRHJbuMZbzYKkjPGD3BIjI1dA+51qWWEwXdxuDqFkQ6TeFiPtDdFKYz+I4+XpVhzZ46skt+s2ABdNbygqoBBj2CHYsPJyrLt9TyARH8SIq9PbdJLsIUyWk5JYLjcwRMNzgkA/pQ3TIpZI57ezlnJLt17u8zmNnRSyRQ4UltpBAIVRu7ntU0UaivI0x+FDJEkZvHktSF+pRYYomj77cQIpKkcYBAIJzkcFhs9KSOMxDLIc+VguBn4uAB3JJ/MjtgBVtfD7xRosVxO0sYURbpSkY2Y2oYoxsEePKRtJx655DlAxVF6jZbADNjGWxyQB25pRnaYgappl5pkUsloUmtYwXFvJkPGucsIZFPwAc7SCQBgH0rfSkubi6ju54UgRIGjRRKJWl6jI24soACDb5RyfN6V6EygjB5BpH0WM20s9kT5YsSW/8A5Dk7U+fTcMn4BKhs1wpatw5mtXAIIIBBGCDyCD3BHqKxmpUWdouXNtNbSRxafaQxwthpHCoq53YYNh1YYQZBCvkkDgAmit9qyxsU2sz4Xaq48zMW2Jk8ZO1j7BVJOBW+oalHBt6jYLnCKqszue5CIgLNgcnA4HehGq6wqrlIZklZlCu9rN5SSEMnwd1RmPfsDSzNtR8lqTXss8dvE9xMhVXWLG2NmOAskp4X1JwCQBkjtVZ5LiI7rjS1C7gpkgZZzlh5WCCNXK58pPGDz2yQTsI2VIrSyKhY4UZ5pVbOHLbSYxtLO+12OSMdznOKrXtxeRyW8QltpI7hysdwEfCMEZyrRLIQ+4KdrBlAPcH1k5nmk2ctL10GNpZpoRHkKrAkHdjDKUbzK2fsEblO4YOATZHiG23BTMEZjgCQNHk+gHUAyapyaIbe4klgkie8WESP1bcIGTe+Qs8ajpsSGyfMe2QRWWubu8gGY7ZIpkDHqGSbysoODFtRScH1bHyNC8cs3skHqCeI5RHJYzNxHFdpvPsJI5YVY/LfIv60S0yzEMMUQZmEaKgZjljtAGWPvW93bJKjRyKHRwQynsQe4NRZ0SWqNDMDQrV9AguHSSVWMkausbq7oybsbijIQVY4AyOcUv8AheVrW7a0kmlkikjDWpmYMQU3CWEPjcSAVYbiTjPsadak4WmnR5fJqFlFCrJaujvFGxYyyoy5kCiTqopZs9ZiZFyW3EHucF4harbQTzQkwuu0tvd14j2RswZVJLhAoO0ebZ3yDTPrscgt3FsAsgACeQMB5lz5OMjHpx+Ipb1O61HcVEGE34O0IykdJCChKklN4buoIJx25oQAU1ay6UiET7R04yHnQAboDAJh1CFypjKAnudrjhgaP6D4atriJJ0NwqymaTaXQhjMJVaQqmUJ2yNhl7jbnOBi67zRywho4egsabgIJWkUhGwEZPIACG4xxx94YZIYFQYVVUZJwAAMk5JwPUnmgBUPh1VaZlllzMCG3FWxkYyMrnj0UkqMnAFEMRwRE4WOONSTgBVVRkk+w9TVrNI93M+qStEDtsI5Sj4+K6ZD50z2WANlT6sVI4HcSlYU8ARH6IJWBDXMktxg+glkZ0HPshUUcltFY5NdkGBgdvStqEEoXqcODu9D3/GilUtUPl/OofBfG6kJzWinUrNOcbri6Yf1JDHAn5APn8RTfrFnHcQyQTfBKhU84OD6g+hHcfOlmCQDVYAR/wDiT4P4ywZx+36ijuvaZJL03gkVJYycbgWR1YAOjgEHBwCCOQVHpkFHgZP0wTN4buT02bUZWeHPSZYogeRhjICCsp28dh3J71W0zoW8jQm6V7qZy7iR4xLI+0DPTXGMKoAAXgCs32halOjRm5gtgVI3QLIznjjzMy9Me+PNjsR3rw7WornTJQkyBZYp45c/EHwxZX3DDSIWXuSDkYNW4Mqs+nLK22jJ7n9q56vKqoWZlVUyzFiAAADkknsAK08Oaibm0t52XaZoo5CvsWUEgfLms6hpYlVl3Mm4clcZ/wDcCPyIIoGtjfTpcjaT27UF8cWZVEu4gTLa5YgDl4Tjrx49TtG4D7yLVHQJJLaT6LNjcih4Tu3bouAULbV3NGSATtGQyH3pyBDD3BH+tGTF0AI3DAMpBUgEEdiCMgitqE+H4egJLQ5/8K+xM+sLDdCfmAp6efeM0WrFs7oytWLGlaxFbyzvOkv0tpHBIgmf6oMRDHEyIQybMN5TyxbPPFFtMvri/G+JWggyy9aTiYlSVPSi5C8gjc59PhOar6jrZQkLhQjSl2btsjgDsw/zvGv/ABe1HPCsQh0+AEkEQh2Mg2kMy72LggbfMTkYGK0jKzkyQSfJUi0i4FzcTRXUa79q9NlMoO1fKW8ytG3LcAnOSfUBaOqaJPI6dTdMYzujELC2jiYcZUhjIzEEjOcbc4AJOfFJdRktyZY7mWGd1IkYeUvktv3ZyW+0Qe/w4xuFevfwQ1WWewYTO7tHMyhnbc21lVwCxJJxuPc8DAo1ZCZxvbZWWZLqwmaKPyzMl1JNtDIGJ2lw7AKwJwCeeAea7WNtcJ9baPHcWrKNkTzs5IBPmimZOCRxsYkZ+0vqf8XaBbSxTSzPJF9URJIkkijaASDJGp2y49mBzyOxxXnniG9WLZcrdQLHddRC9v8ASYQkiDO94ImLSyHBBBC7cAZ5zVHB+GWU6H3TL9Z4lkTIDZyGGGVgSHRh6MrAqR7g1aoZ4YSEWsIt3DxbBh/Vz9t2zzvZtxbPOSc0TxUWdSexR1nSkuYwjllKsHjkU4eNx8MiN6MP0PIORVVb/VYlKhbO4wOJHaSJ2x96NVZd3zBA/CjGKmKKRWUFLk30LxVBcnp5MVwB57eXyyL7kKfjXP2lyD70bkkCjLEAe5OB+ppV1PSYbgATxJIFOV3DlT7q3dfyNDo/BlmDkwF/ZZJJZFH4JI5UfpVtaMnhfgekYEZByD2I7UB8R+Lre1G3qxvMSoEQbLYLAGRlXLBFBLk47KaBt4Ms88QYH3VeVU/9NXC/tRLTdHgtwRBDHED32KFz+JAyfzprI+JgjxbrUN/D0LJ5Z5yG6ctvJJHHCxUjqSzIQpUZ+DzE+3rR/QLNLdYYkACRqFAAwO3fHzPP50pXXi2QbuksbOHZVtAsxnfBxliiFIc4JG4EAYyac7bupIxyOPb5UbLwSSdB2s1gVmrnOStJYwwwe1b1pI2BUPgHl3im7eO+W5U/VWCL1wBkstwxV/8A01RJP0r0WDUQVBPOeQV5BHoRS54Xter9Ol777yZcH1WIJBj2xmNj+dUYvDDwEi0upIIzk9BkWWNCT/dh/NGP6Qcc9qmK2Kzk9Q4yah90frXnnjzSo9UlhtxhnikJmkH9yhU5jz99zjC+mNxHbJhtDmk4nvpmT1SJUhDfJmQF8f4WWmHRNJSJVWONY41+FVGBk+vz/E8mrFbbYUtYgiKqjAUAAD0AGAK6VkVKqaC34ysGeMSxD6+El4u3LAHKc/ZddyH8fkKTL7+LCoqCCEgPjbLPkKuR91eTj5lc8/jXqkqZBBrzq4/h/ZyTGR1dl3l+iX+pDEklggGeSSduccnjk5lblXSYsfw98Qz3eqSvLN1BJak7QAAoR49hwOFB3vgcnzcmvU9lAPAumQxfS1ihjR1uZFcqoBIO2WMEgdgsgwOwppMdc05dx043URM8b2m6EwQqOvcrMgYjO1DGGmcjIySERB82WjsUCapa27NITbyRhpEXK9bdHjaxByEBJJX3Az2IOlvbia/mBGVgt0Qf45nZpAf8kcf/ABUHs3m0wC3eOWS0XAikiQEwrg+SZE8784AdVOc89iTtjXaY5Jbh3xD4csp3DTWkEknGXZFLYHYE4yR8jVf+GVhHFZloowiTXFxKoAwCjTOIiB6DphMD2qhc6tLcr07SGZXk8vXmjMaQ57sVk88jDPChSCeCRThoumpbQRQR52RIqKSckgDGSfc96uyi3A/8SIi2mXoH+4f1xjjJJPtjv8s14ZqH8NtRlYLBYugAVSXkhwe2W3B8EcDt3GO+K+iPEFgLi2ngOcSxSJx38ykcfrS94N8SrPAqkjrqqrNEQVaOTaNy7G5xnPbioJboVfAjSWEZsrkDqR3ChyCdoW4U9F0JHmDTDYe2C34ZeLKdZUV0+E579wQSCCPcEEUA1G2FzqTKrfHZgTkYPTKXAa3I9mJ6nH9IpmsNPWJSqkkF5H59C8jOQMDsCxA+VYZNmdGOTom2ptqz06z06z1F9RW2UK13WktU3FTI24DpRlTIeMnajMCxA52jk0eCUq+G3lEk88UAnRjsWcyBC21mMhQMMGLcfiyMlSMFVUm8O5lZTpCfZ61NdPKUunQO0glhO4SRp1PqhGpI6BMYG5gM+Y45wQU8Gan0pzBJFKn0iQiHLIy4SMnJHULhmCsxOMfCDzVVdSgu54PpyFmjDiNkeLrzKw8sriJkkEeM7URTuyGNXdV0e2tyt/ZTviJSSDcMyyYZQbbpseoHY5AAPxAAqe1Slb2dl3mjorTT9jDpMl80z9eOGOABgoUkuTuGwghyNu3JOQp7cDHJyNOR+I/1re2lWQbkORlh+asVb9wRXTZVHLcrewQFZrCdhWa6jmJVG5uPNj2q6aBz8Mfx/wC+fWsM8mololP+H0gMV0vql/eAj23Ts4/9rA/nTK8QPcA0oeFpVgvb6EgAytHcg+4dOm36PGfw3fOnIGtou0mVZzWBR9kV0xWalSCVKlYNAaTybVJoLVvUJ8nA7Dv+NVM//dXSM5O2BfCsuL3VFHbqW7fgxtkDY/JVpqDUl+AJepFcXPOLq5lkUn1jXEUZ/DCZ/OmkSV52WXezeOyKXgO3+pkn3sz3M8srE9h5tiqn9IRFAphlgDdxQD+H8v8A4C3B9FwvPdQTsz7Hbjj07UyV3IpyVobQKc9z86sipUoKJil3xD4Utro75bdJGxjcRhwP6ZFIZfyNMVYJoQ0JXgTT47YXdvHGqiK5I3ADc6siSJvbu5UPt3HJIApozS9o0wN1qLA8fSI1/NbaEGjPUrgyvvZrF7GmraklvE0khwAQB7lmIVFAJHJYgdwPmO9LWjQ6lNCsouAspfG2ToSQmMn+0UQqGHHZeoe/LN3q54ytJJ7Vli2sQyuY2AKyqpyY2BdRg8HBYA7cHgmu+na4kFms8jkh0QRxbRvyIgdhWPKhjgk4AVR8hmt8CTi7Kybs4a54Snnh2C/uN7Mu9twjUpuHUVUiAC+XOM5PbJ9aYL5ora1c7QsUURwgHG1VwEUD5cAVZsmkK5lVFbPZGLAD08xVcn8q01SzSeN4ZM7XXBwcH8QfQg8j8K3r0R/J5BYxq81vaTGR4mcRvDuI3DpeVo3QB3ETbMnOVAGaZPDOllNQmFxEpljhQCZwhaYLI4inTjIOw7XIx5sDtg066No8dtGI03HlmLNgszMcsSQB+gAGABQbxrcLC9pPg7km2kjHMcilZA39I4k//Xn0rF4Uo7cmuXIpStKkG0woAAAA4AHAHyAHas76rF6geuPURYWXtW1axjAA+VbV6S4MjBoXqSHdn0/74FFKo6lKMY7t/pWPUVo3JQoeJbeRTHdwLultw26P/ewtjqRj+oYDr81x60f0vVFeNJInDxuAyn0IP+la5oB4PvbaJWs3uIY5IZpY0iZlVinUZo9isRkbWA4z2qnSZLTiyst90OK6gPUH8q2OoL7Gg2oTBOUmgK4+0wHbv5g2B+lAtE8RTXYkMMEBWOQxsxuSQSFVso0cTKwwwHfuD7V1ScYq2VuQ5vqHsv61XluWbuePYUvahc3iRO6pbAojNtzLJnapOBwnf3rbQLa5lRHuZgxbayLACiFSAylsjfn3G4qf2pCcJflkOwzSlrN09/I9lbErCp23lwPQY5toj6yEY3HsoPvxTlqs0FtE0k0qRhRnc7AZ+WD3z7UveDoitlbkjDPGsj8Y88n1j/uxrLqM2iOxMY77hW2hWNFSNQqIAqqOAoAwAB+FdQ1YqV5eo1sW9Fv/AKLut7hHQ9WdoXxlJlMjyKkRB4cKcbDg+U4yBTfZ6qHCuCGRlBUryCCMhgfWhmoWSTRtHICVbGcEggggqysOVYMAQR2IoDoVpJa3zW4maWOeJ5lDIu5HR41JLJgEMHP2RyvOe59HB1Cn2vkzardD5Degjng1YaUAZyKpRWYK85Df9+lJ1n4pTMiukzOk88f1NvM6kJM6qQyKVPlAyc985x2rpdC2O5vlzjn8aravqCRxszOAigs7HsqgZJJoRod99JjWVUZUkOY92NxX0YgZ2k8+XORjn2FDxjaRvPY27vlXld3iyBvEUZdSy92UPtOO3vmok1FWQrZjwgGMLTSDa1zK820g5VWwIlIPr01Un5k0b3VrUryJZNTbNLNic96UJsQQydLcosr0yMEKhjHJGDtBlyoG2TndgbVPIwCG2hOraY5cT25VZwu1lf8As505+rlxyMZO1xypJ7gkHXp8qhLfgh7jPFqAwMjJ+Xr+dAbzUmN9CF7BSGHyZlbP+VU5+cqe9C9Jj6wcRNPZ9FgklugtyobYrZTyPhWVhgqVzzwDmrNprtscMsztuUBcpKeB7eTJJIOScnNepa5M7YytfNnjt/8AdKf8Qg01ukasBLJNEkfvyxDkD12xl2/KiNlrMUpbZvKru3OY5FQbThhvdQCQQcgcjBziqujj6QVvG7On1Cf7uJuQ/b+0kG0t7AAD1JzzZFjjZKtsNM1XtOgz5j+X/Oh9F7BhsAHp3rz+mqU9zVstVKlSvSKnK4fCkk4pW1PUUhUFzyxwo9XbBIUHsCcdzgUz3ce5cAAn5+nzoC9sGPKBsZ5Kg/j3rz+qvUrWwE66v3niSUs5K4OIY8gCSNVGVbndiTtn4ZOeVpG8S+G7oGSUrgMDIVk2sXceXYmGDHjYAMd/yr2xY8dhgH2HtXGS0jYMGjQhjlgVByTjJPHJ4HPyFZw6jRwgeAweEZXm2xgbx2DtGVZekrjzqVA8rAHA9D7GmvSkuNOcw9UNIWlckI5j3NswCSBu8kaj5NMv416culwAYEEQHPAjTHIIPGPUMR+Z967G2TBGxcEhiNowWGMMR7javPyHsKtLq9WzWwPMl1aebIjdmdxhWLNgLtkjIPHBcbXHsxIHApSfS7tQiL1AvlQTZbZgsEQqoJbcR6cfLPBr34IPYfpWaiPV6eIg+eZPCd5ISj20zfFh3L44V2OAeXIUEABQATj1GfWdP8Yx9TolcAFFUrkgKRHskd/hCssseB/i57Cm2uMdnGq7VjQKABtCgDAAAGMdgAB+Qqs+oWRdyBXstR6u1kXyMAVbcucEMcsncDbsI9fOMgYNXJJAoLHOACTgE8D5Dk1xSxiV96xoHwRuCgHBCg8j3CIPwVfarBrnbV7ADX2qTbmSGEt3AkOcA7SfhON2MZxkBgy4OcivOvGFpc3V1FIHQgKqw9OUjAlbcsheNSQvIUnjsp+2K9JudAjkZWd5iygrnqEZBHqRzkHzAjBDDOasLp6xqRAEiJxkhAeAqrgDIxwqD/KK3x5YwdoHj1xNqMIMUV1PMzFAjJcyhfOsW0DfKGVvrUGDnO8c+zD4d8RXEFrBEqhyq+feVyCFEkmefN3k5zny557Fzn8NRuwZnk3LjaV2rt2zCVBtC4OCqL8wi+2as6XpIgwFkcqoAVSF47gkkLliQRkk5O1a1n1MZRpg8be1u4VcLfFRGp2xQz3A3KhUMuMKsfcDJ9SAF5FdtC+kQXazzKjSQtswJBK8pfKBFcE9ueT3O0cluPW28P25BBizkg8s3ogUc59gD+IB7gGrMGmQJt2QRLsIK7UUbSF2gjA4O3y59uKl9YmqaAO8O+IFuNyNgSJtB7bX3KTlOeT5SSBnb2yaOVTuNKhc5aMEhdoPbaNwby4+E7lU5H3V9q62VosS7VLEZ+0zNjgAAbicAADgcfrXHNxe6Bx1XUlgQseSATtHsO5PsOQN3YEjOBzS9deKpkyGgaMpwzmKSQMSxVNiIRt3cEBjkk7Rkg4aZ7VHzvRWypU5AOVIIK59iCRj5mq9zpMLghoxztyykq3kzsO9SGyMnBz6n3NWjKKW6CEfV0MrtJcOIJDFhCS1t1MOGAlRLlpHXbuXkcbjyMURtP4g2sUe10MPTT4IykkYAXhY3Tg+q4wCPUCi1v4QtVkaQozswI87EjBbOPc+2WJOABn3tNpOBti6aJhuemGbJ453HzDGM/4R6Hi6nFqpNv8Aqi0mnwgBPMzmdo+qlvIY2MZaKMykn/xGwPhkBQL9pSWLHg97q+MIkA3wyRIB3JhIAA4wqyFiMewJ+VdbLwrDHvVobaVHZTtaCNcDHJOFIY+wwvrkkkmq03gzLHp3UsUDEh7dNvT2HsqI+5YyBxkD58Uc1LaTteOf9Fx9DJb3aSZ2MGx3xnjlh6/NT+lEdPk8wHp+f/xSfpHh+SF1Yspw2cqTk7gA5fqK245ycrtJ4B4ByweGdFaIktczTDj+12nsCOCoGPs/8Oe5JM44r5FoZUZxWawKzXrAwaxtrapUUDGKq3NiHOc4NW6lVnjjNU0AWdMP3h+lT+WH7w/SilSsfqY/QB6aYPVj+VdksUHpn8eatVKvHBjjwgaKgHYAVwns1Y5Ofyq1Uq8scZKmgDX0z2b9RXI6a/uv7/8AKi9SsX0mN+ACV01vUgfhzVpNPQd8n8/+VXKlTHpscfAKpsE9v3NaHTl9z+tXalXeDG/CAPOmD7x/asHS/wCr9qI1Kp9bH6AM/lh+8P0rH8sP3h+lFKXr/X3jlMS27uecMPhPl3jzbeMqr/moHdhUfUxegXDpjfeH71j+Wt7r+/8AyoW3ixtpf6LNsBwcA7uAHLBccjpHePc+XvVi98RdMxDapZwxZd43KVMIKIuDvYdTt8qj6mMFw6a3uv7/APKsDTn/AKf1/wClDLPxS8gUiDA3Ybz9hmEZwF+L63lTjG01taeKw+7cqqceXa4bLFUKxngYkO74fkafTxgJfy1vdf3/AOVbDTD94fpQmDxS779sHwFiQXGdq8ngKcPwRtOPxqzfeIdjMFCMFUHJkAJJYqSq4OUUjzNnjn2qfqYwX10z3b9BV+NABgdqWm8SycFIAwxywkOMjr5KYQ7lxFweM7lpmQ5FaQxRh+UDapUqVqCVKlSgJUqVKAlSpUoCVKlSgJUqVKAlSpUoCVKlSgJUqVKAlSpUoCGtDEKxUoCdIVq1spYMRyAQD7A4zj/hH6VKlAbdEVwtdOjjBCLgE5Pc8+nftgcAegrFSgLAiFTpCpUoDIjFbAVKlAZqVKlAf//Z">
            <a:hlinkClick r:id="rId2"/>
          </p:cNvPr>
          <p:cNvSpPr>
            <a:spLocks noChangeAspect="1" noChangeArrowheads="1"/>
          </p:cNvSpPr>
          <p:nvPr/>
        </p:nvSpPr>
        <p:spPr bwMode="auto">
          <a:xfrm>
            <a:off x="38100" y="-1554163"/>
            <a:ext cx="3552825" cy="32385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2948" name="AutoShape 4" descr="data:image/jpeg;base64,/9j/4AAQSkZJRgABAQAAAQABAAD/2wCEAAkGBhQSERUUEhQWFRUWGRoWFxcXGBgfGBgYHBgcHBgZGB8YHSYeGh8jGhwYHy8gIygpLi4tHh4xNzAqNSYsLCkBCQoKDgwOGg8PGi0lHSQqKioxLCwsLSosLSwtLCwsLCksLCwsLy8sLC0sKSwsLCwsLCwsLCksLCwsLCwsKSwsKf/AABEIAP8AxgMBIgACEQEDEQH/xAAcAAABBQEBAQAAAAAAAAAAAAAGAAMEBQcCAQj/xABLEAACAgAEBAMEBgUICAUFAAABAgMRAAQSIQUGEzEiQVEHMmFxFCNSgZGhQnKxwdEVFjNic4KisiRDU2OSk9LwFzRUg6MIRLPC4f/EABsBAAICAwEAAAAAAAAAAAAAAAAEAgMBBQYH/8QAOxEAAQMCAwQIBAMHBQAAAAAAAQACAwQREiExBRNBUQZhcYGRobHRFCIywVLh8BYjM0JDU3IVJDSi4v/aAAwDAQACEQMRAD8AMs5nVjAuySaVR3Y/ft6bn1HmQDITg2ddQyrCl/ouzah8zpP4aRim4/kWZopACwjZWZRdkLIr+Vmjpo0DXhNUDg2h5xyjIHMyIDY8ZA7Ej5eWOX2TQ00sWN/zO4jl3KyaVweWk2Hqg8rxBCdeUYhbsroYEA910Pq/BCfhh3h/FBKSApWgCQTvZJ8iAfxojsQMGEXNOUb3cxER66xQ+Z7DANHCBmszmS31RaRw3qtJZHqumO787FdsWbToKaOEvaLO4dfcoxSPxgA3CtFjeWQQxe+w1MxFiJLrWR5knZV8zfkrYL+F8LTLx6IxtdsSbZ2PdnPdmPr8vIAYg8rcNMcOtxUs31knqLHhT5ItL8wT5nFzjZbOoW0sef1HU/buUpH4j1JYinisOp06seqMapF1raKRYZxdqK3s4lHGScPj6kEDy5SZgswGckEbNJNJcss0XTUEtGuaWFSex933VONkq1qH8rQ6Y26semUgRHWtSE+6EN+Ikdqw4uejMhjDoZFAZkDDWFPZit2AfXGWZbluYkQTZeTqSCExsFJigSTNPmc34x4FYeGOrtisdbHZt+EzSIZDBMjKHXON036kjZnNw/SFjoapFjy0TAFbGkqF7bCFqcXFoWVXWWNlYlVYOpDMoJYAg0SArEgdqPpjuXiMSR9VpEWKg3ULKE0nsdRNUbG+MmzvA5mmVjDLFk3kkmlRI6dIZgmVjVQB4T0o9TqAGVJH8+xbz1kQ5ykUcEkjo1xp0teV0+GNlnvwp9W7FW2K6Wq70sIV9LzRl1amkUJsOqWQRWU11qLVemjXow9cPTcdhGXfMLIkkaKzFkdCDpG4DFtIN7bkb4zccMmaOdlyzqYUzelWiIDZnMS9OLQCPEkUCp4gCKYb7HBdx3gOnKZXJwxkxGbLxyUNhDGRI5euwYRhST31fHAhXH84YBqWSWON44xLLGzpriQi7kAPhAvv2/HHWb5hy0Wrq5iFNOnVqkUadd6Ls7atLV60cZZmcrNmcnLEuUdnLZkZiYC3eTVLNNCtDdTJFlogb32UDwnHsfAs2jrI8civJmYXlboPMAYsvrjGlGUlEkl6V3X1N/AiFqbcfy4VmM8WlFSRjrWlST+jYm9g1bHzxPxjud5ZzWZzUrPDIIsxJA8lqRYXNSRxKfRUywErDyIT1xsWBCi8S4ZHPGY5BYO4I2ZWHZlI3VgdwRgPeF4pDDKbYDUj1QlS61UNgwJAZR6gigwAOsVPMvCzNCSg+tj+si/WAPh+TraH4N8Ma7aFE2qjt/MND9uwqyN+EoV4n/Qy/wBm/wDlOGuBX9Ghvv00v56Rfyws9OHysjruGhZh8jGSO/wx7wZKy8Q32UDcEHbbeySDt544i1oDf8X2Ke4qbhYWFhZSSwsLCwISxWcTyDs6tGIjsdQcbsfLcKW/PFnhYmx5YcQUSAciqvh+QkV7kWDSBsUU6tX97sPlibnU1KFPZ5IkPyeVFb/CTh/EbiD6Yy47xlZdu/1brIQPmFIwxFLjnY5/MeqwWgNIC0DCxyjggEbg7g+owMpz5CwzLKUZYKAIZiZGZisYQdPxBnBQFNdsCBZGPRlrlac0cX+i5OecbtHGxQHzeqRfvcqPvwK/zuMWfy+SjeBVVX+lsAo+uMEkpZVBGkBkLuf94ou7xIfmnJ8QhXLzuVMpjYCLr0p1a4R1emoV2KWFNGxVXiqzD8Ily6BjmmSV5CsghzpeV5Y2VvGItT2jEDyIFbgHAhSclzhmUSJ52V0ZcxmyenoY5SGNRHa6jpaSR0Yf1du90uTedc1msxl4ZAgqKdsyVXbqpKFVF320qyE971D0xKaLhrlQ80krGT6AC7SMzSRy9do+1kagAT2oBbx3y1m+GxtHLl2cdZnhjMiTL1GdmzDleqi6r+322Vb7DAhQ+I+0VvpeaSBomjggkCgEFmzSvCi3R2TVMsfxZX9MVq+0rMdOKQ9PSJYUn8OyrHGhzzg3tUksai+1HF//ACdw0RZSXUyoUMkLHWNaqyZtmksWSTCHOrvRxCzeV4SsUsbuyr9HklkX6y1hzcyuzEBbDF1QAe8AF2rAhd8pc2T5rNLG88a6YYpXiEJ1M0gd9OrV4dEbQXtuSRh/iHNWZV5Zo+kYEkfKxwttJNMGSJXDeS/SHKEVsqk7kgCXwbNZFJjNDLIpzDvGYmMqqJI4lL6onA6bLFGu7AbVXvC6/gvA8lm2ndJWk6+nMwlDKpgjeXqAxljSM2ajkkNAWQARQGBChSc15pI8xCjQCWA5mWScRER6IkR2qPV77TSGOy3ZGJtsSZefJlZJ3EaZYNJE8ekly0WWeWeTVfhCSJ0gtb+Ik7gBrMPwc6QXlYQt0mCDMuJ+pK70+hScwrTRyEtuCwYE7kGTNlOFtJmAXlLSHpulzfVtmU67hEr6syKhZtr2INdsCFach8ZzGbgE84AjaOLp+HSXbTcsleSFzpUHyTV+kMFGAvJPkfok2ajnzMWV8Tkj6RGqB3WVmiUorUWNhlB2dwDWwn5Dm3KKVVZZ3aeSQqrRZhnVg6h0YaCYVQugptIAIPY3gQiXCxQyc7ZXpPIkoYIk8nZqrLsEl30/bIA9b2vFxlZWaNWkUIxUFlBsKxHiFkC6Ni6GBCz3PQgQZpK8KnMoB/V1SUPwIGPeAH/RYar3B2qvuokV8iR8TimzfHhKrCMPolMzsdlsSOSoBYE1oPcD79sN8L4y8I0FA6D3fEAy7kkXpAYb+f445ebY9VJHI9jdXkgaG2Y4/qyZE7AQCeCLcLFdlOPxSELZRjsFegT+qbKt8gb+GLHHNywyQuwSNIPI5JkODhcJYWFhYqUksLCwsCEsLCwsCE7kJpHyeYyUbaZlhkXLsTVoVKxG/WNiqH5If0sUGd5UzrCOaGDpOnTihh1w3CkOXmSGRydUZqaVmKjUQoUi22FrNCTpZWKOh1I47q3bt5gjYr5gkehBJwTmETfVyARzgWUvZwP04ifeX1817EDa+42XtBtQwRvPzjz6/dIyx4TcaIHzfKWeE0rnVJqRkgAMShZocvWWncKANLSGYhdgjsh0+Ys8lwPNJFklEchGUjnkVJny+rrLEIstGejSEFWkIO9bajeD3GWZrnef6RnJFZxHlptCRUS00hQwQxoigt02nEzs/mUUAEhsblUqLlPZ5nYiWVQWj6zQtrT+kOT0dQ2fekzBU2Rt0rPfd/iPJOclysSIsgbLQKkHWbL6lczxhx9SQlLBFYN2Q5Fk3j3h/Mk5y3jzErfR8pnZpZANLyOcxJDl7DDwmo5CFI2IG22HeFcWzCMmXOZd1OZhRpWa2HRgM+eVX80DqI97rW63tsIRNzJysJ48nllQ9CJ1ZzqAqKOJl6dXbdQHpny0lr8sCkvI2fk6hkZdebRRM4Ef1OqeNnQgseqEiQIB2IFeZOIPBeb8yMu0gmzDGf6heqpdlnZi5kjjjXUqxZUq52AY6aFbmx4bzU7QwZnMZuSNMvFl/ABbZqQ5QT5jUBuxKvGB5AgnuwoQnByrm3jJ6LLIctMjs0iFnzWYmWOeW7GwijDKaA0soAsULflvlObLw8QVajeV5UypsUsIDnL+7dAPI5ruMCsHO+bCRqWczy519nBjSNehFphk1gMsazzxruLYDbdxi+50mky6ZWJs5OpigmllkRgrSmNERCRR1M07x0nY2RRvYQoOX5Xz4XKWsqRxS2scbZLqQIkIjhssuhwGadu7kAr3bfDOc5GzrSzTKlPJDmXoOl/SWlmSAWTVrlZmAPbbuMN5/j+aMOcmeXNxyJ0oI+mq9Hq6YY5+mKJZuqZtgOykgg9pQz2Z05cTZqePLSsWiaOSJsyA7F8uMwaJZGiR91J7+IkLeBCIM/wiY8I+jpHM7EJGYnbLiXoiVQ6AxaYb6IYDceVm7xRcN5Xz2WkV1SQsuWl06JMuVM8kksrLO0v1jsayyGRasqSSBtgh9nGYkly3XmbMF5jrCzkaQpJdOkB+jodVJ8yPLBbgQstyfs6njMkWkNEz5OMHUoqBenJm27345Equ/wAKwQe0rmpctl+ipPVnBWlrUsfaR++1jwqfU3+icXfG+YFg8CDqTMLWO+w7a5D+gl+fc9gCdsZzxXk5sxK00mZZpH94mMVt2VQGGlR2A3+ZJJKc1fT07w2V1j3n0UhG5wyTfK/L8+dQyRqkUQJUM5PiI2IVVHYHayRuCN6xL5o5QmyeWM4eOQJWtdLLQJA1KbN0T2rt+BveVc7JkoFgdesilirppVgGYsVZXajRJohu3l5lcz52XOwtAoEEb1rZ6d2AN6QEbSosCzqJqxQ74sO24LYt6Lefha/ko/DHSyzEcbBFSR2D3ohh94arwTcscxhmEJfWDshN61IBOh73I0gkMfSt9scw+z6P9OaRv1Qq/t1HF1w3l2CA6o08VVqYlmrzALHa/hWNPtTa9JVQmMguPA2tY9vrlmroYHsdfRWWFhYWOOTyWHUyzHy/HElJ4x2ZB/eX+OHUmU9mB+RB/ZhN1Q7gFmyjrkPU/hh1cmo8rw7qwicLmZ54rNgvBEB2Aw3msmsgpx2NggkMreTKwoqw9Qbw7qwrxAPc0hwOY4oyXGX4tPDtIDmI/tqAJlH9Zdlk+a0f6p74e4Zw/ISukkKRGSEuVoEPGXYs+pTTKSzMfELtj6nHF4h5yGFyOpo1L7ragHX9VgQy/cRjqqLpLNGMM7cQ5jI+x8ks+nBzarSXkvJMSWysJJV0soL0uzM4+9nc/ecSv5v5fSi9GMLGrxooUAKjinVQNgCBRxD5WkYrLcjyIJCsZYhjSouqm7sNeobknbviFNzyokkULGyI7R39IjVyV2bwOAAA2oe95X547UVUe6bK42DrWv1i6Uwm9lbwct5ZJeqkKLJoEeoDsoXSAB2HhpbqyAo7AU1Hyjk1bUMtEGCxx3oF6IypjX5KUSv1V9BivHtCy+qmWW+/hVZAPmYWevvxIHPWU+24+cM3/Ri1srHC7XAjtRgdyUzMcs5ZzIXgQmUMshrdg+jVZ779OPf+qvph7M8FgkljlkiR5Ir6bsoLJffST27YqX9oWSB09Vi1gUIZibPYVo748fnqH9GOdv8A2wv/AORlxkvaNSgMcdAp8fKuVWRpVy8QkZxKzBRZkFkOfiCzG/iccZTk/JxNrTLxhgrIGK2QjFiyAtdL4mGkbAGu22BzintJkjKhMrWs6QZJRsbA3EYa+9+8OxwP8Y5yzj6l6wjAS6hQKbOvuzl28h2K4gZ2DipiF54I9Th+RyAUqkUFBggUUx1lS4RR4mJKpsAewxBzvMk0u0KmBP8AaOAZT+ohsJ83s/1Mc8LyaKquqjW6qWckl2sA7u1s33nEp4ge4xxdV0me4lsLcI56n2HmmGU41Kp8vllQGrsm2Yklmb7TMd2PxPy7bYdxLkyPofxxGkiI7jGmEwlN73PXqr7WXOFhYhZrjEUbKjONTGqG5G1ktXuiq3PrixrHONmi6wpuFhVj3SfTEVleYWFWFgQqIzwfYH/Jb/oxx9Jg/wBl/wDCf+nDeFj08dHIPxu8R7LnD0ln/A3z905JNl/9lfyhP/Tj36RDX9Ef+UPX5YawsZHR2n4vd4j2UT0kqODG+B904M3D/sj/AMk/wx0uZhraLb+zA/dhnCxn9nKb8TvEeyP2kqfwN8D7p4ZuKv6I/Lp/urDcmYy9FmiFAWbiHYCz3GOcJcr1Xji/2roh/VJt/wD4w5xF3R+maC7E7xHsps6Q1L3BuBuZtofdGAzY4dwfqEU0cWvSB/rZDYUAesr1WAHI58yxKEVok7EtQlcg0xOkkLZBs9zv28zDnzMiWeDKm9Kg5h6NeIeGIH1H9I1f1VwJEhFkIHutKa9adjjW1ZY54jI0z6lvqUODS++uS7OlF8lHc/M/tJ/E4jI0k+0Q0J5yN5/qgb/991OPeF5DrASy7iyFTy2JU/dYO3n5k9hegYpOSv1UTI8KSLcC238R77969AfQd/OzviZhYamzAUgUzM2yoilnYgWdKjc0Nyew86xHNxUsgFW8wDeE/wC8H/f4gYgcRG8n6gH5N/HErjmY/owyMjLKmpXADAEEg7Egg13B8iPI4jZ42ZB6LX+G/wB+LbEZFV3BzC06BaVR6AD8sd4pcjxPMPAkwy6mMitIl+uBXZgU0aAwo+DX32vFtl51dFdTasAyn1BFg/hjzmqoailsZm2DtND6LDXtdkE5hEYVYWEVNRpcmD22/ZjOm4DK2f8Ao8hrqyaw9GtLlgWAUjxAalr4CycadgYlXVxrLgfoopP/AMp/djpej87zU7s5ghVS5Nurc8haQWbM5h63IG5NeQsnc4cPs2y/fqTX63H++PF3xWFypPvxg20YBDFApsAg+LxUa2sCvPfyFunHrYb76FsnSrUdJ237eljsL8/QBTxDRo8EhvHc1Uf+G+V89bH1JX/pwsEOQgKqdXvMSx9d/X40PkOw2AwsT3bOQRjdzWW4WCDj/E8s6aIYhYIAcAAUPTzPmN8D0fiGoFQl6TI7BYwexAJ99r20oGN7bY6ASjDifl2rjnU5x4Izi7F7hYsZOCGm6eYgldb1ILU7P0yFZmKkhxpo1vQsYrr7gggg0QQQQfMEHcHGY5mSfSUTU0kP1hTOFcNM8mgMq7Xbfu9Tgq4fyZEA2turewIsafXsTZ7YCcT8pxyaKMxxtpUknYC9+9HyxCZkjvodb9c1ZTSws/iMv1/lorjmLlmOCHWhawwB1Ebg/d5fxxXco5fVnFY+7DG8hPkGbwL/AITL+GIOZ4hJIAHdmA7Ant/3646hzAiyWYe9LZmQZYHtUaKTKbPagZ9/XTimUPbFhcbkmyZgdG+o3jG2a0XTKZ0z5kzn/Wl2X9SlWMf8AU/MnEDOHwS/OX/M2Gstx+Muxjt+nHI9AEKaA2BP4Yby87Pl2dhRYSEj+82OZrWD4pxboA0LqdmSF1KMWpLj5q24OtQR/K/xJJ/M4mYicL/oY/1RiXhQ6rYjRLEvlyVVGcatWYGkRpYDtAI1YCPVt4peoCfUC+wxE4Twd82XYs6xI5jCxbMzLWpnarAs0FWthZJsASeIctRxPGE60uZH1sMBkLqGU2JJdTKUQMB+mL2Hi7Yfp4XMIebJCeZr7sF1SfybmcwS7QO8jMjMT4VQ0QkYXeQINx1CtElmJAuus1ylmWR5I4+rexVGQmwWjYDxVa0hIPY9QfojUT8KmlyTnrwNLmc21645EYuyL4U0kIIY0W67gebFmGrnK8Jlycj5hYnhgZjLNDDmOotm9cnTkgFerCNwTWwNUbzC0m5VQmcBYKNozOVyp1xN1pmUhEWSQRsIkj1ytGpHkXIHegBqO+JfD8jK0aRJqy0KKqGWUKJnCivq0N6CQPfcX6Ie4LpuIRogkeRFjNEOzALR7Gya3wA8ROaErSJO88DEsOimXMq7+VrUq1t4aYV2bCk9BBI1mNpLYxk3Xy4/rJQDy0m2pUrmLh2VggdoUIlA8EoZjM0p2jUMxLOWehRsHcEVeLpbrfv512vzrFLwfJwykTiV8w6kgNIR9U3ZgIwqrE9bG1DVtdHF3jhtu18VVI1sbMOG4zFj2W5Cydgjc0XJ1SwLSll4yhUeJoVC/MicflV4KcDCysOMqVXUwiVQP7stX8AXJJ9B92MdHv8AmjsP2U5vpKKc9x6PKaIQdbhdRskADc+I0aLENV7bbkednlGWYCUEMP0avb5j7QNg+n3Y7iyCgUQGPcsQLJ33P4n5XWK7iEDQMZoqCNQmXelA7SqooWBs3a1AO+gK3pa1qt3mUdyBfaz/AN/DCw3l8sF3ssx7sTufw2A+AAGPcCF888W5iaW1S0T/ABN867D4D88VSykFSCQVrSQTa1uNJ8qPpjjCwPe55u5cmCRou1lYXTEWCpokWD3HyPmMSIeKSrIZBIxc+8WJbV5eKz4ttt9/SsRMLEQSDcLON2l0XcP5pR9pPq29f0T9/l9/44uwcZtiTluJSxio3Kj02I+4MCB92NhFXEZPF1WWA6ZI4z3EEhUvIaA3rzNeQHnih5zzhuDLH/7eIax/v5qlluttrUfO8UmXm1zIZiWXUC5Ju0XxON+1oGAGG8xnGld5HNvIxd/1mOo/dZ/DFE9QZeoJtg3UJI1Jt3BXHKKAyyg+cEn7VGLXhsgbJgjzR/2tiByKP9Jb+zb/ADLi7njCpKFAAHVoAAAeJvTGglf+/c3/ABPqur2W3/aMd/l6qdwj+gj/AFf3nEzFRlsw4ghWMAySHQuq9K+8SzVuQqqTQ7mhtd4m5nhc8cbNHMZXVSdDomlyB2XpgMp9Nz+/E2075LuC2AdkvMyEjOvU8bMQtxPIryHsq1EQ0jeQFE+mJfBkzOU+kTR5dQ80ahRJIrTmRS5RplL6ip10fGWFDYb1Gy/LSMyyzPJLJpoWWRVB7gIh2vzDFiexxOXgeXAoQQ1/Zp/DD8MBYPmPsqZIy/kPVWZz2dPSzLZQB44JI3GoEmSTQ2pEjLN0w8YBF6yG2U1vPh5knkgVUy7tmmWjUcqQI/a2edEtQd6AZvIA4DOK5EQDXlV6UpoKYrSiSAGcJSsouyCCCBiO/TkBnlmaYiy05kNrXcp0yFir0SqwxhSxp3XtdF3NPC48tk4JC6h8s2VRJZASiATRqz6bGm1vUQQa2vF3kSJsqsrQmN3TqlAPEGIs9wDZ+IB9QDgS4zxSdslk1euqEjzGYMinwLtGjOi1b9Rw+jbV03G2DLMZyHIZUNNJpihRVLudyFAUdt2Y7bDcnEUuvmqT2h5z6Wc0rhHPh0BRo0A7Iw/Tr1JvvRGNd5K5/iz66f6OdRbRk9x5tGf0h8O4/PGOc8cdhzmdkny8PRRvLa2PnIwGys3mB+0nFJl8w0bq6MVdSGVlNEEdiDjUbS2TDXNucn8He/MfoK2OQs7F9UYF4I2bjQAYp4BuAp7Rtt4gfXED2ee0Rc6ohnIXMqPgBKB3ZR5MB3X7xtsLPhzH+W/hpAHz6LE/uxyuxqWWm2jupRYgHvzGYTcjg5lwjiTLuBZnIAuzpTf52KGE2RkP+vf7lj/epwzLKZWpOw3B2IH9evP0UHzBbsBizGPQVr1FTJsBXVf8I/3JhYlYWBC+Xekfst+Bx70G+yfwxbqhJAVSxJCgAWSSaAHzJxzGC1BRZago2slqAHeu5HnhHfu5LnhTt61VjLt9k4X0dvsnFom/ugk+g3P5YnT8GlViuktVeLSVUmhektQIDWLB3q9sZErzoFIUwOYuh4ZVvs/s/jj36I/p+Y/ji9l4fpCeNbKamDMgo63AC0SWGkKb7WThfQl6WsuL1hRQcjZSWX3QCTqjPehXxxnHJe2Sn8KL2VC2Qc15UfUb49OQY+S/j/8AzBBl8shjmYan0Rj3hp0l5ERWXS51EWdjQ7nuAMcw5ZWSVgp+rj1eJh3aRIxVKKI12D8O3mDG/LMKYpxl+vRLkfLMmZa6oxt2Ynsyeo/fi9l3En60v+ZsV/KgBnJ7ERnzsNbJexG1fD1xYsP6T9eT/Mcaxzr1BPUF1NCLUjbcyoyvpySyAkNHqdCtXr1sFG+x1XpIO1McXb8LkmjKZpoztt0ldSr1WoFnPazW3ocU+UyvUyJRaBIbT6ag5K3/AHgMEnD+ILNGJF8/eB7o36SN6MDsRjbUh+odatAvryTmVg0IqambSoXUxtmoVbHzJw7ht8wo8xiLNmy2w2H54eU1B45lBmEeMsyqw02po1dn8e3ywxk5MtDOZM0S0EEIYIzeHq6wIAq2FZyEkPisCtW1WHopGlLLBpbRZklY1DCBuWlftsN9AOo/1RuPOX+GJIgjIHXzS/WzPIJH6TqAehDHZhDIALcLoFAlyADFxSc8jbWGqveCcPSfPdaTTNIULz6WLQwyKynKxIR4GZEaQnYm/H4dQsS/+ofOvqykW/TIkk+BcFVH4An/AIjjZoYVQBVAUDsAAAPuGKjmrlHL8Qh6WZUkA6lZTTofVT8RsQbB9MQSa+TcTJuDTpAmYaJ1hkJVJCPAxHof2Hzo1dHG/wDCPYfw+Fw7iWetwsrDR96oqhvkbHwwdy5NGTpsishFFCoK0Owo7V8MCF8v8i8oT52XXC3SSFlLTb2pvYJX6e1/Dz8r0/hyzfyosch+sYAauyvGI5VaRN9iQFDKN1Y+mk41CHIxomhEVE+yoAUfIDYYF+O8KYlTGwWaJupBIRYDURTV3RlJVgPI7bgVW6Bj3B5HzDQ/ZGMt7CirL5cItD7z6n/vy8hQ8sO4A+Hc2Z+ZNSxQAhijqbtXU0yn6zvf5UexGHjzHxL/ANNF9zA/l1RhN206Rrix0gBGViVaInHRG2FgO/nRnh3yan4iRP8AqwsH+p0f91viEbl/JZnkcyyuhaIaQylqjh1UCCaJF39+OcpLKHRmAoMpZRoWwCCwGhaFixh55AO5A+Zx1hbfvXO794AUQtmGTSZWAqq6shHau3bHWayxkkdzoUsxalXYWbrcjt27Yk1jwmtz2GImVxyUTM85KPmTq0K7klECKFUWEBNEhVJ7k746jgBQAMxS9Y32JIAvb4AYIeTOY1gaWNtKwyK00khFGLQK6jGvEhZdA89RGmxsGuCctvmzJO5bKwO7yJaDquGYsNKuKRANyzDc3VDxFrcue0FpzOvBNbl7mhzTmdeCpFyiiwNVNQI1NuAQwB39QD92PI8onkBuKO5IIsGjvvuAfuGPI82NCsTeo0ukHxmzp0gWfENwMdodJCtG0d2VDADVXeqJFgVsd8K2ksTnklsMlic7DwU/l7LqMxYUD6t+wH2o8TB7z/2j/wCY4jcC/wDMD+zf/MmJI7v+u/8AnbCzf4p7F1ezc6NnafVQOGZ58uuh0ZlG+qj3oXRAKkE79wRfbbHs2fy8jajrjc140YBj6WFY6vkynFhjx0B7gH5i/wBuGw6xvxTWHKyiiQf+scA/ajiB/Fox+zEhOGRSDxytOO5DSDR96x6UP3g464by0+aJ+jwLpBIMxJjjBB3ClPFIQdvCKvbUDgi4fyDloGDT/wClSDspFRKf1SWLf32b5DDjWSycSl3zMZrmhWHhEmYkWPKI0kAIYqHZcor+PUT3jJvQaVWNi6u8HPszgRMq6q0ZYzTMwjoCuqyq2nuAVUEX5Yqea/aOmXgl6Ta2VSoEVaEYilDP7oo14QS23bGY+xVR/K0RMoj8Emx7ykrXT+P29/seuGWRhnG5SbpC/hYL6TwsA/tV4/nspl43yMeq2IlcJrZBQ00voTdsQQKHrh/2X8ezmayjPnoyjh6RymgyJQN6duxsWAAfxxYoIxxRc8NKMhmGy7OkiozKyBdWws+8RtV7g2O4sgA3uG8xCHRlPZgQfkRWBCiHMa8ur/aVG/Gj+/A3yrHI+RDSOXZZJhZ76BKygXe9V3xY8uzFuFZVj3OXhJ+ehbw1yV/5OQHapsyN/L6+TviYNgoEXKqZj0M0snaPMERP6CYD6p/7ygxn4iLF5j589oHFXfiMrLNrWNlMJR7VAACNNGgQ13XneNy5e4uM1lYZx/rEDEejdmH3MCMcB0oowyVtQ0ZOyPaNPEeifpXfLhKscLCwscgm1lBUHv5Y9AwsSOG8MlzDssIUBAC7uSFGq9IAUEsTRPkBtvvj05jHPOFq4ZrC82ClZjl+NeF/SirSTSpqVgXqLVJpXSq7ARggsaJNNexoWHJfAMtmtbzMbi8LxtaldXVVdYI8JaMoRvq72Be8/l3gmYyro02bCZYSL9UikiSWRtKqusWtuwYhTvXYbnHWS5aQGbKRspmS1RpVD0zRpJNnHQ7PI7yhAT20gDbUMbkRjIkWIC3bI25OsoGW5ZmmMz5GSnMjRnNOw1mnIkcsq21ODphTRGFAJ1M1CFzQk8mbmycc0kyIE1hyoUakBKzOiBm8jp3u6IoE4vJY1yiSRwzyXFHDC4iEaLNmidKr7h0sQVLlTqCstnYY84Zw8QxhASx3LMb1O53Z2Jskk+pPl6Ysw4sk3HBvddFUZHlhopElaQSFQ4KaQqAMtWnc35bnsT2863O5aeeOGQIF0r1Om4ZXZypUrveirNXd2LrBniDnz4h8sS3bcOEDJO/DsDN2BZvJDXLcweZWHYxv37g6ksH0INgj1GJqjd/7ST83J/fiv5Zr6TIR7pfMafl1Vv8AxA4nr3f+0k/znHOFuGdw5D7rFE3BTBo4OcPNd4WK5+IOJGWl09lu7JAtt96+Ar19MPfyhtujfdR/ff5YvsUxiCPOUs/1cgkMZCzZdFikTz8K0rjtauBqBHfcXYOAriMWY6rRZ2QtZZo1U6InjBqiq7lhtauzUGHqcNwcT0SLLFJ0pV2VmUgEHco4ataHaxfcWCDvi049zPFnIViKGPPFkbLoBrSWUGgUcdkrUH1aSFLbHGxbJvWYb2K17o92/Fa4WZ898YVtEEeyp4mABWj2VaIFULPb9IYe9l/KE+bzsEqKywwyLK8tUvgYMFUnZmJFULrcnG4w+zrJmCCOeFZmiPU1t3aRt5GaveDNvpPh2UVsME0cYUAAAAbADsB6DF0bMDbKp78brrrCwsM5rNpGpeR1RRuWYgKB8SdsTUEMcd9qfD8pKYZZiZFNOsaM+g+jFRQPw7/DBBwjjEOaiWbLyCSNrphfkaIIO4IPkcfImZlLOzE6izMxPqSSSfvJvGg+xXmySDOrlS1w5gkaT+jLptWHpenSfXb0wIWw8tKRwyND/qw0X/LkZP8A9cZH7SONyplly6FlikzOcaQjYOVn2Q+oAbUR57emNg4PtBmV+zmMx/ilMg/JwcVvLnA4M3lsxFmIllT6XmDTDseodwe4PxBxLgo/zL5mxuHsZzhfh5Q/6uV1HyIV/wBrHGO8dSNczOsAIiErrGCSSEDkLudzsMal7DZD0MyvkJEI+ZSj/lGOd6RsxULjyIPnb7pmA/OtMwsLCx5otgshk4hGrFS6gjuCe3z8hhQcxdFi0E8iMQATDvqAutVgoas0T2s+uBg5sgEEUe5uxbN4iL2G1/txM4ARPJpc9PzJZl0i7oksQEXbdiaGwAJIGPZGUTGWJcbqhmwqWGzppyDbMBvHiAc+OXnoo/OHM0spQtJO0inWHkcWtdtAQ0hu9wAdsbrwHlhWyWX+nP1pxGA0wdlZlJLBC6EM6gEDcm9z54z3lv2UR5jMn6dKVI3XLrX1sQ911kBIdD56NxdEg4lc1cqcQXiT5iPKJnIlAXLRuwMUShUCUnUXdaawRRu7JO14aG5BJyNjY8iIktvkTqVLThiRo4lybySgvaR5dnXSGOlYSF6appoiiPU+InE3hEJ/pRKzRyIhVC2pUO5JVvvC1QA09rxFyHIEzBC0HTdnSaRimXX6yhqUmKUsYRvUaCOxVk73M5g5fyXC8u000+ZDSPvokkHUkNsdCKdI8zZ9NyTuZAq1k+HUeCmTZgKDf/fz9MCHEuPGW0y7d9mmHur8I/tt8ew9SdsC2V49FmZmRjMyk3EJ31bfZIU6CR5Gt/n3vwMJVFUWfK0Z80jWbSc35GCx5n7LjJcVhyjprJVFXRYBIXVWnUfjpY+uzHyOLdZ1LMAy3qc1YutZ3rvXxwGczcFmmWR4gDHCqPILoguWRWAPfZarv+eJnLnLswkWXMEL0ywSNftbqzOR3Pfckk+tbYT3DABITmQmtnSO3LWAX4+OqtmTUZAftn9g7em+G0zFHQ5F+ROwYevwO9EfeNuzy93/AF3/AMxGJnCkDSOGAIKDYix7x7392MXWwQpzVmp1X6ltIBpgo8dFbD+um7XbsRud1ss9jHAVQNxLOOFsmGAytXnTsC57lvAPk/rjjj3DoUgkl0101ZwBWnUBt4WBXvQ2Axkue4nJMEWRyyxqERf0UUCvCo2F9ye5JJOH6ZwLcgk52kOzK+w8LHzRH7YuJLAsKyoNI0iTpgykAULLWpNeem/jeNS9i/NWazuWm+lN1Ok4VJCAC1rZU1QJXbf+sMMpZUntX9qs+XnbJ5T6tkC9SYgFrZQwWMHYeEi2IJ9Kqzjee4jLMxaaR5GO9uzMf8RNY3j2oeyds/KMzlWRZqCyK9hXA91gQDTAbdtxXat87h9iPE2ajHEo+00q1/hBP5YEICxpnsHGWOefrD/SNF5e/d7N1a/r6ar4asUPMPstz+UZQ0JmVuzwB5BfoQF1KfmKPrg19kfsyzMWaXOZpDCsYbpo1a2ZlK2R+iACe+91tgWVo+SYCTiCDuJUk+58vF+9WxxyL/R5kembzH5vf7DgW5w9okPDs7mEMTSmVIgdDAaXVWNEN/VaPcevreLL2S8yx5qGchlErTySmG7dFbSBfbUDXvAVvXljPBQtndfPnFuEy5eV45o3RlZh4lIuj3BPcedjGqew6P8A0fMt5GVR+EY/jjQee+X487H0ZbAIDBh7yMCaZb29RXmCRgb9mvAvomXmjLrJWYkGpbAOkKnn23U2PW8c/wBJDhoT1kDzv9kxTm77IuwsLCx5mtisAgFJbA0xJ1HcNvXf7qF1dYm8B4PFJOzSofo8MYln0DdwXCpEoHnI2kfINiM2X0qJIiY7AIqtNFtMakfpHd2O/f7sHvs94UFhy12fpOdN/FMrFIyA/wDvIWx7k53y2Wyrqt/wmBzRwAOp49/fr2nNF/E+W49CdIRwytpb6MXAjMlWemVGqGQC6lio9iQw2xQD2stDJFlnjMkpkWLcaZGBcJ41A0q6nUpIJDMpKjS1i4zWZiHEVlnICQQTTBiTSs0kcdiu5K2oG96qAsjGL53lXPy559OVkMszNMmpQQFdyQzE2q1dHV2NirxSRZcqDdfTwN9sZh7cuDZvMxZdctA0yKzu5QW6tpCqK7kEFuwPYYNOS+X2yWTigd+o62zt5a2JZgvooJoYmcwcVOWy0s4jaUxoWEae81eQ7/eaNC8YWV82cG9mufmkAOXlhUEFpJUKBBfcaqLEeg+HbvjQeD8nZqdXAaANE5jfUzg2KIagh2ZCrjfzryxfcue1MZjIZvNZrLmFMuQp0Etr1Cgq6gvisqD5eIHbALBzy2bnkMBly4ZE6iq6+MozBWsLY8LAbV2G+KpmxluJ40S87WEYni4CJJ+GxxMuSjkEr61zGckqr0UYolFmhq0HTZpQxO7i4uWPh/vP/nbFbkcoLlVRX1E3zJYpZs9yfMnviTwNay8YHof8xxqnv3ji7gLADxW1oXNMLS0WvfyNkyvvP8Hb89/34mcHP1zf2Y/z4hj3pP1z+wYd4TnUErEmgUChj7pOokjV29MZITKkc4xlsjmAPsX+BBP5DGM43ueIMrK3ZgVPyIo/ljCMzljGxVgQR6+ncH7xRw5SOyIStUMwU1jcvYTzgrxHIMgVog0iMv6alvHq/rAsN/MfLfH+A8vT52XpZaMyPVmqAUerE7KPnjefZh7L/wCTi007h8w66KX3I1JBIBItiSBZ27UPUupNTsx7WclFnJMrMzRsjiPWykoWIs7relRYFn49gLwaYE+N+y/IZvM/SJoiZDWrS7Kr1sNYB32AHleCwDAhLCwsLAhfMPtPyLLnZJTv1ZJ/+JJ3Gn/lmI/JlxxwjhuayuagzGS+stkaMKV6hV6uOWO9YtSQTWkjxA1Rxv3MHI8GbL69hJXUGmNgWA0iReop0SBfDrWtgAboUO8887QcGghysEeuQRhUUk0kS7Au27G67edHtgQr3j3FljWSZvdjUnbua7AepY7D5jEXl7h5hy0Ub++FuT4yMS0h/wCNmwMcq8bk4sqPJF0oYX1OLJWWVSDGFvfShpzf6QQb0cHGOF6UVzZHtpmH6cz28B3D1TVLGQC48UsLCwsccnVizcq5kH+gY73eiUb+taCLrzs4O+WZ1i4XAWkjjmymZkYLKwjDsWfVHclaS8M21+bKTtghMBDWoQfGjdlgX7eoHf1rvjNfatya7gZyNdTKKnVb90bLIoPotBvkD5HHtd3HU38EjNVzzgNldcDqAz55AI34i+SSds9LFmTJHGKjkhZEjAN3rYCL3ifGXNfon1suQ+LQZrrZhZ45Zm0q6x6gsEa6jHEodVYgWxLkDUxY7AAD574hzpm5sqmVkmZoIwNKUu4X3QxAtgu1WfIegx9B+zbkaLh2WBBLTTBWldhR7WEUeSrZ+JN38M3S1rL3k72nZXiU0kMIkV0BYawKdA1ahRNdxsaO/wA6n8+8xPkchNmI1DOgUKGvTbOqAtRBoar74tsvl4or6aImo22hQLPqdI3OPZelKGibQ4KjXG1HwtYGpT5GmG43o+mI3BQvmPjHtK4hmUdJcwem4IZFRFUg9xst19+HOR8m1SzaToGmMvXhDHeifLy77YvvbVwCODNQjK5VYozH4miSg0hatJ0irAC0O51YL+T+GnK5OOBoHJ3aQlotLO3vf6w2tUtEbgdsYezG0tVcrQ9paTqqjgoucA/7N/2ptjvh2U6UYj1FtBZdR7mnbFr/ACCY5xJChCaWUx6wSCStFL8tjsW+XpiAoIZgyshLyEBgQSC5IIvuCCDtjTOgkikNxlYZ8OK2FBhZA1lxiBPmqzM8ObWzVrRjq0jvdAeIH3ht5fge+PVcNdb+RHp8CDuPkcWuGp8qr+8Nx2I2YfIjf7sZvzTeHkosGaePZfEv2Ce36h/R+R2+XfFBn+BRTmGSXWFSlm6YHU0DZtIIILKb23sXVmsXsuVdNx9YvptrHyrZvlsfniKkwDBlNq5ANeTdgT6X7pvz04sY4tNwq3tBFiti5V4Llctl0XJKgiYBg6kEybbOzd3J9T+WJ2b4nHGyI7U0hpFolmruaAJobW3YWLIvGR8C43NkY0eA6o2064HNIxYgFkNExMSbNAqdyVs3gt5Y4/HmZM3mX+rZSqVIVBjgVFPcHTpMvWJYHcjf3QA/vgW3CQdGWnNGZzQwvpQ+OBnjWbMsEbQGQxyMpdoQer0aYkxjZhqYKuobgMSPUO8DilArpdCBVCxRMdUtgkszkEhQQR4dTHzJHbFe9dqsWCJVcHtjrFBPn42SYCQr0g3UKnS8dAnVv22BIPukDzF4byHMBkyCSG3l0KsiotHqhFMiKDQsEkbGgbF7HF8b8ag7JAftq53zWXkhhysjRRsrM0iVqZg1aA3cBRR2q9Q9MZpy7wDMcUzXid27GaZyWKr827sewX9wONI4xmG4pCqJCiQNK0euY/W60QODFoDKmpSae2sA7VV8jlcwKkcMMYLsEQCaayzd2YBRYVQzsb7KfhgnbIWERGx52vbuuEMI/mRnlky+ThSMMkUSDSuplA277k7k9z8TiVlc4ki6o3V19VYEfiMA3D+DMQJMuQEPuzCTTPPRI6ruI2KoatI0IAWibJ25zySNMBNpkKAK0xZvCrKSqTyRoBqDKNGsA1Id/XkH9Fi4EmUlxzvh/NNipC0HCwF/zZP2EH/vS/8AThYp/ZST+5/1/wDSz8U1Xn0CP/Zp/wAI/hivz/EMlA4WZ8vGxFgPoBr137DvizmzCr3P3eeMb9pOXVs8eijlmUSOT69hXooCjcnb4VjvjktY0XNkcz8q5STNxyZYRmdmR2ChHjRA4Z52XdYzpBAPZmIFEmwS8a5qdc2ijqPGlF0iKhjJIwXLRnURYPjYrY20k+HYjnCOLZt8sDLMFBssYYFV3AJphsRZG4PTuvniNmeasrCrRCMSq9l99bmTzMvUG52G5JIoCgAMQda2atYHOdhYCT1Im4tzL1mWGGYRTrIg0qwkV3eKS08JUMYzTHfTqChu5qOnNZkzcU2XheTTDIAu0bsGZNPW6lAIaEiFbJ1NsNLagziHPQky4h+jqAK86TY7UgFV6rfy9cQsxztmXKkMI9IIURgKAD+jvZrYbfAemFAY2G97raR7NqpNQB2n2uUeQJPm26xkVZovrFyrC4gDYEhcf0hO4EyWFsjTd3Pj4shi6hBFWGQ1rVlOl1q9ypBG3etrsXlMfOOYy7rPGxZ010HJKVIKe1BA3NN81BOB88XmeVpAVmZzqkMsMLWxG4OoHbbaiPhpOGGShwulamgfDIIzmbXyv7LcW5iy4YAyx0wsNrXT60d7U1RF9/ntiPJzLlHLI8kZUUQSbVr9KGxBB+PY+e2XQTavLSdzpsnSL2AJ3NdrP598PXhZ1WdLLoIejkb2hxkOfVa3mUVz8WgWisnqChDsAQa8LhdRU9wWB+JXtjvJcTjl9w7/AGSKb8D3+YwI48rCbyHG9rJ8bEDW2a8k9aOcRM1wyOSyRRIILKaJv1rv994o8nx6RNm8a/E+IfI+f3/ji8yfFY5dlam+y2zfh5/deK7EaLV1FJJD9Yy58Es3EFiodlKV9zLWOeWs9Cc3onikmZSRl440DB3Y63Z7IHhCoRrpVpm70Q5xE/Vn4FT/AIxiR7OIx/KOZb9JIG0f3mTUR8gFH34Yp83W5pCVrSxxPAXHbcD7p/mXnCfJ5lmMcTTTRhETqNeWQMQhc6NLlpGs0QPDQNLqLPN3GjkpEy8DCQiCAOWkew0UzOCaveTfVfl8KwP85g/T59X+7q/sdJar79f54pUjC7AAD4AD9mLJXhri0BbSg2OyeOOZ7siCSPG2aM+bueMtP0pEidiqv1o3DKpXwsqSEeGUBgSF8S3ZI3wScwyHJcJRd+oIVVjfi6sxCu/62tmf54yXNe436p/ZjW/aeuvKSMu4UxSf3Q62fwJP3Yup3ktPUkdpbPipZY2AmzjmT2/ZCUXN8SNpWNxCVVWChA69Nj0JI7YjUiUpB2cbbAUZOY5yhGsgyyyuphVxD00gjfaV0V5CzSEed1so2F2G4WKfinreHo9S3Fi7xHsjnI89w0AVaMDpqq6SQqgDWbW7AFgCrOkeu15y3nYm4LmJHZGLdfr6tIBlYkBWBJUWOmBdWCprfGVYWo7DUwAOqgxALVQYgdyBsMSFUT9QS03RxgH7lxv1/kFrPBo2XLwh/eEaA/A6Rt3Pbt3wsAmQ50zEYokSDy12SPvBBP33hYYFVHZah/R6rDiBYjnf3RzmcgWYkEb+uI0vBdValRq7WLr5WNsW+Fhpc+gXm/LyrGa0age6O/UEZuzQA22APegT88A4yp+GNwmTUpXUy35qaYfEHyOKDPclwOWYJoobCI0zN3JYtakk7DbzJJ32Wmhc/MFbzZe0YqUFsjLg8Rr+u9Zf9Fb4Y8+jNg0znIjoLWUUql3LqaHfwqUBLEAH9EeW29CvzPKeZQqOnq1dgrKTsLNgkEUPn8+1pOhkHBdRFtGgl0fbty/LzQ19Hb0/Zj1cmfgP+/hixlyzpetHWiQdSsACO4sitsNBh64qJcNVsY2Qvza6/YQfRNRZejd4ewsLELpprQ0WCWFhYWBSUeXNVsMR3lJ7nEiXK3uMNfRm9P2YmLJGUSE2Oim5Ti7mo5JikRPjdl1lFALeG9yTQUAmrI7C8Q+H8yZxZpM1kVkQIra2IEgCGieqWXpi9I7BRtsPXz6M3ph+F5kR40kZUkFSIrkK4qvEo2O214vjka3ULRVeypJTiiy6tB+u5V83NU+ZnDzsGYqEsKq7CyL0jfufxxJGZbDcPCwvYAfHzw6cofhiMj2vddPUFLUU0W7cfDgvOLzNBGhcqHlQSJHVnpt7rvuAuoWVXckbnTYuXP7Us4csMtIkLL0hDbI+spooE+OidJBuvjiOMuXzKz5hROF0AxsSquqIEVSV3Gyr8/TfFW3AHZiSVAJJ2vzOGWSRtHylaKqo9oVDhvWk8tLBWaZzYbYejzAO2GBlD8MPRZcD54RNl2EZlyxJ7CwseA+Xn6eeIJkkAXK9wsXnAOWnntnGmMWAXtba6IG1mqIPxwsXCB5F7LVTbYpInYC6/ZmtJzUUiLYikc9goU7k9rJ2UerHYfkXVyclC42B89if3b4uf5wJ9lvy/jhfzgT7Lfl/HG2uV5xZvNUpy72BoeyCfcatq7mqHcbHvv6HHX0N/sN/wn+GLj+cCfZb8v44X84E+y35fxwXKLN5qlly7qpbpuaBOyMTsL2AFk/AY8XJOabpsDW1obF0SPh2F/LF3/OBPst+X8cM5jmlE0+ByWYIoGncmz5mhShj93rQwXKMLeapzwg6QvTfSG1VTUTq1b+vi3386wxm+Ca5FMkWtdxpMJNtXdiQRQUEAEDc9yaGCX+cCfZb8v44X84E+y35fxwXPJFhzQW3I0fTr6MGk0nxaXUFqNE6TsL/ACwx/wCHUWoDoyaQlEhpdRe++5IGw/P4YO/5wJ9lvy/jhfzgT7Lfl/HEC0HUJhtRK36ZHDvKzTN+zsLEzATK416QSCD4m6Y8S+a6fP1wxnPZ8FFpMx8SiigOxcAnZh2BJ+7Gj8S4osiBQCN73r0PofjisxjcsOoV42pVsyEp78/VA8ns/IcKJu4Y30zQorQPj89R/DDE/IcodFEqHVq3KsK0i96vvg/wsY+Hj5Kxu2q4f1PIeyzwciT62XXF4QpBtwDd7DwHtX5jCXkWfXoLxC1LX4yNmAI9wb7g40PCxj4aPkp/67Xfj8m+yz8chTayvUj2AYGno2WBHbuK/MYeyns/dr1zBaZl2jJsA7EWw2Io4OsLGfh4+Sidt1x/qeQ9kGZf2fAg65WBDMNkFFb8LC28xX33jlOQLjJ6jdQagBShWIJqrBIDCt/K/OsGuFjO4j5Ko7WrD/UKFf5hRal3k0EHVbrqVtq7LRBFj4EDuDs7luRYAz6wzC/BcjDYgWDprcG9/MVglwsSETBwCpdtCqcLGR3iVTZPlPLoKaJHo+EsLYrQ9+9ibvehe3niXlODpHp0iil6WFBtJ/QYrWsfPvQJ3F4nYWJgAaJZ8j3/AFEntTa5dQWOkWxBb4kCgT8a2vCw5hYyq1//2Q==">
            <a:hlinkClick r:id="rId3"/>
          </p:cNvPr>
          <p:cNvSpPr>
            <a:spLocks noChangeAspect="1" noChangeArrowheads="1"/>
          </p:cNvSpPr>
          <p:nvPr/>
        </p:nvSpPr>
        <p:spPr bwMode="auto">
          <a:xfrm>
            <a:off x="38100" y="-2057400"/>
            <a:ext cx="3324225" cy="42862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2950" name="Picture 6" descr="http://www.amatorbalikci.net/attachment.php?s=1c57632e37ee2f41af4ffcfe89089d54&amp;attachmentid=12244&amp;stc=1&amp;d=1229673406"/>
          <p:cNvPicPr>
            <a:picLocks noChangeAspect="1" noChangeArrowheads="1"/>
          </p:cNvPicPr>
          <p:nvPr/>
        </p:nvPicPr>
        <p:blipFill>
          <a:blip r:embed="rId4" cstate="print"/>
          <a:srcRect/>
          <a:stretch>
            <a:fillRect/>
          </a:stretch>
        </p:blipFill>
        <p:spPr bwMode="auto">
          <a:xfrm>
            <a:off x="251520" y="116632"/>
            <a:ext cx="8712968" cy="6624736"/>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22114"/>
          </a:xfrm>
        </p:spPr>
        <p:txBody>
          <a:bodyPr>
            <a:normAutofit fontScale="90000"/>
          </a:bodyPr>
          <a:lstStyle/>
          <a:p>
            <a:pPr algn="ctr"/>
            <a:r>
              <a:rPr lang="tr-TR" b="1" dirty="0" smtClean="0">
                <a:solidFill>
                  <a:srgbClr val="FFFF00"/>
                </a:solidFill>
                <a:latin typeface="Comic Sans MS" pitchFamily="66" charset="0"/>
              </a:rPr>
              <a:t>Tarihte madeni parayı ilk kullananlar:</a:t>
            </a:r>
            <a:endParaRPr lang="tr-TR" b="1" dirty="0">
              <a:solidFill>
                <a:srgbClr val="FFFF00"/>
              </a:solidFill>
              <a:latin typeface="Comic Sans MS" pitchFamily="66" charset="0"/>
            </a:endParaRPr>
          </a:p>
        </p:txBody>
      </p:sp>
      <p:sp>
        <p:nvSpPr>
          <p:cNvPr id="3" name="2 Dikdörtgen"/>
          <p:cNvSpPr/>
          <p:nvPr/>
        </p:nvSpPr>
        <p:spPr>
          <a:xfrm>
            <a:off x="357158" y="1000108"/>
            <a:ext cx="8568952" cy="5078313"/>
          </a:xfrm>
          <a:prstGeom prst="rect">
            <a:avLst/>
          </a:prstGeom>
        </p:spPr>
        <p:txBody>
          <a:bodyPr wrap="square">
            <a:spAutoFit/>
          </a:bodyPr>
          <a:lstStyle/>
          <a:p>
            <a:r>
              <a:rPr lang="tr-TR" sz="3600" b="1" dirty="0" smtClean="0">
                <a:solidFill>
                  <a:srgbClr val="FFFF00"/>
                </a:solidFill>
                <a:effectLst>
                  <a:outerShdw blurRad="38100" dist="38100" dir="2700000" algn="tl">
                    <a:srgbClr val="000000">
                      <a:alpha val="43137"/>
                    </a:srgbClr>
                  </a:outerShdw>
                </a:effectLst>
                <a:latin typeface="Comic Sans MS" pitchFamily="66" charset="0"/>
              </a:rPr>
              <a:t>LİDYALILAR</a:t>
            </a:r>
            <a:r>
              <a:rPr lang="tr-TR" sz="3600" dirty="0" smtClean="0">
                <a:latin typeface="Comic Sans MS" pitchFamily="66" charset="0"/>
              </a:rPr>
              <a:t/>
            </a:r>
            <a:br>
              <a:rPr lang="tr-TR" sz="3600" dirty="0" smtClean="0">
                <a:latin typeface="Comic Sans MS" pitchFamily="66" charset="0"/>
              </a:rPr>
            </a:br>
            <a:r>
              <a:rPr lang="tr-TR" sz="3600" dirty="0" smtClean="0">
                <a:latin typeface="Comic Sans MS" pitchFamily="66" charset="0"/>
              </a:rPr>
              <a:t>Lidya uygarlığına ait gümüş buhurdanlık görüyorsunuz.Buhurdanlık,içinde güzel kokulu otlar yakılan,dinsel törenlerde de kullanılan küçük mangaldır.</a:t>
            </a:r>
            <a:br>
              <a:rPr lang="tr-TR" sz="3600" dirty="0" smtClean="0">
                <a:latin typeface="Comic Sans MS" pitchFamily="66" charset="0"/>
              </a:rPr>
            </a:br>
            <a:r>
              <a:rPr lang="tr-TR" sz="3600" dirty="0" smtClean="0">
                <a:latin typeface="Comic Sans MS" pitchFamily="66" charset="0"/>
              </a:rPr>
              <a:t>Egede,Menderes ve Gediz ırmakları çevresindeki verimli topraklarına yerleştirdiğimiz ülkemde,her çeşit sebze ve meyve yetişiyor. </a:t>
            </a:r>
            <a:endParaRPr lang="tr-TR" sz="3600" dirty="0">
              <a:latin typeface="Comic Sans MS"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1"/>
            <a:ext cx="8784976" cy="6186309"/>
          </a:xfrm>
          <a:prstGeom prst="rect">
            <a:avLst/>
          </a:prstGeom>
        </p:spPr>
        <p:txBody>
          <a:bodyPr wrap="square">
            <a:spAutoFit/>
          </a:bodyPr>
          <a:lstStyle/>
          <a:p>
            <a:r>
              <a:rPr lang="tr-TR" sz="4400" b="1" dirty="0" smtClean="0">
                <a:solidFill>
                  <a:srgbClr val="C00000"/>
                </a:solidFill>
                <a:latin typeface="Comic Sans MS" pitchFamily="66" charset="0"/>
              </a:rPr>
              <a:t>Paralellerin </a:t>
            </a:r>
            <a:r>
              <a:rPr lang="tr-TR" sz="4400" b="1" dirty="0">
                <a:solidFill>
                  <a:srgbClr val="C00000"/>
                </a:solidFill>
                <a:latin typeface="Comic Sans MS" pitchFamily="66" charset="0"/>
              </a:rPr>
              <a:t> </a:t>
            </a:r>
            <a:r>
              <a:rPr lang="tr-TR" sz="4400" b="1" dirty="0" smtClean="0">
                <a:solidFill>
                  <a:srgbClr val="C00000"/>
                </a:solidFill>
                <a:latin typeface="Comic Sans MS" pitchFamily="66" charset="0"/>
              </a:rPr>
              <a:t>Özellikleri</a:t>
            </a:r>
            <a:r>
              <a:rPr lang="tr-TR" sz="4400" dirty="0">
                <a:latin typeface="Comic Sans MS" pitchFamily="66" charset="0"/>
              </a:rPr>
              <a:t/>
            </a:r>
            <a:br>
              <a:rPr lang="tr-TR" sz="4400" dirty="0">
                <a:latin typeface="Comic Sans MS" pitchFamily="66" charset="0"/>
              </a:rPr>
            </a:br>
            <a:r>
              <a:rPr lang="tr-TR" sz="4400" dirty="0">
                <a:solidFill>
                  <a:srgbClr val="C00000"/>
                </a:solidFill>
                <a:latin typeface="Comic Sans MS" pitchFamily="66" charset="0"/>
              </a:rPr>
              <a:t>*</a:t>
            </a:r>
            <a:r>
              <a:rPr lang="tr-TR" sz="4400" dirty="0">
                <a:latin typeface="Comic Sans MS" pitchFamily="66" charset="0"/>
              </a:rPr>
              <a:t>Birer derece aralıklarla geçirilen dairelerdir.</a:t>
            </a:r>
            <a:br>
              <a:rPr lang="tr-TR" sz="4400" dirty="0">
                <a:latin typeface="Comic Sans MS" pitchFamily="66" charset="0"/>
              </a:rPr>
            </a:br>
            <a:r>
              <a:rPr lang="tr-TR" sz="4400" dirty="0">
                <a:solidFill>
                  <a:srgbClr val="C00000"/>
                </a:solidFill>
                <a:latin typeface="Comic Sans MS" pitchFamily="66" charset="0"/>
              </a:rPr>
              <a:t>*</a:t>
            </a:r>
            <a:r>
              <a:rPr lang="tr-TR" sz="4400" dirty="0">
                <a:latin typeface="Comic Sans MS" pitchFamily="66" charset="0"/>
              </a:rPr>
              <a:t>Kutuplara doğru çevre uzunlukları küçülür.</a:t>
            </a:r>
            <a:br>
              <a:rPr lang="tr-TR" sz="4400" dirty="0">
                <a:latin typeface="Comic Sans MS" pitchFamily="66" charset="0"/>
              </a:rPr>
            </a:br>
            <a:r>
              <a:rPr lang="tr-TR" sz="4400" dirty="0">
                <a:solidFill>
                  <a:srgbClr val="C00000"/>
                </a:solidFill>
                <a:latin typeface="Comic Sans MS" pitchFamily="66" charset="0"/>
              </a:rPr>
              <a:t>*</a:t>
            </a:r>
            <a:r>
              <a:rPr lang="tr-TR" sz="4400" dirty="0">
                <a:latin typeface="Comic Sans MS" pitchFamily="66" charset="0"/>
              </a:rPr>
              <a:t>Aralarındaki uzaklık birbirine eşit ve 111 km </a:t>
            </a:r>
            <a:r>
              <a:rPr lang="tr-TR" sz="4400" dirty="0" err="1">
                <a:latin typeface="Comic Sans MS" pitchFamily="66" charset="0"/>
              </a:rPr>
              <a:t>dir</a:t>
            </a:r>
            <a:r>
              <a:rPr lang="tr-TR" sz="4400" dirty="0">
                <a:latin typeface="Comic Sans MS" pitchFamily="66" charset="0"/>
              </a:rPr>
              <a:t>.</a:t>
            </a:r>
            <a:br>
              <a:rPr lang="tr-TR" sz="4400" dirty="0">
                <a:latin typeface="Comic Sans MS" pitchFamily="66" charset="0"/>
              </a:rPr>
            </a:br>
            <a:r>
              <a:rPr lang="tr-TR" sz="4400" dirty="0">
                <a:solidFill>
                  <a:srgbClr val="C00000"/>
                </a:solidFill>
                <a:latin typeface="Comic Sans MS" pitchFamily="66" charset="0"/>
              </a:rPr>
              <a:t>*</a:t>
            </a:r>
            <a:r>
              <a:rPr lang="tr-TR" sz="4400" dirty="0">
                <a:latin typeface="Comic Sans MS" pitchFamily="66" charset="0"/>
              </a:rPr>
              <a:t>Paraleller doğu batı yönlüdür.</a:t>
            </a:r>
            <a:br>
              <a:rPr lang="tr-TR" sz="4400" dirty="0">
                <a:latin typeface="Comic Sans MS" pitchFamily="66" charset="0"/>
              </a:rPr>
            </a:br>
            <a:r>
              <a:rPr lang="tr-TR" sz="4400" dirty="0">
                <a:solidFill>
                  <a:srgbClr val="C00000"/>
                </a:solidFill>
                <a:latin typeface="Comic Sans MS" pitchFamily="66" charset="0"/>
              </a:rPr>
              <a:t>*</a:t>
            </a:r>
            <a:r>
              <a:rPr lang="tr-TR" sz="4400" dirty="0">
                <a:latin typeface="Comic Sans MS" pitchFamily="66" charset="0"/>
              </a:rPr>
              <a:t>Başlangıçları </a:t>
            </a:r>
            <a:r>
              <a:rPr lang="tr-TR" sz="4400" dirty="0">
                <a:solidFill>
                  <a:srgbClr val="C00000"/>
                </a:solidFill>
                <a:latin typeface="Comic Sans MS" pitchFamily="66" charset="0"/>
              </a:rPr>
              <a:t>ekvator</a:t>
            </a:r>
            <a:r>
              <a:rPr lang="tr-TR" sz="4400" dirty="0">
                <a:latin typeface="Comic Sans MS" pitchFamily="66" charset="0"/>
              </a:rPr>
              <a:t>dur.</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t1.gstatic.com/images?q=tbn:ANd9GcTRfZQUJuFK2T9XZ0lYA5ETbk72COqUhWba9atzPHA18xyqp_Lehg">
            <a:hlinkClick r:id="rId2"/>
          </p:cNvPr>
          <p:cNvPicPr>
            <a:picLocks noChangeAspect="1" noChangeArrowheads="1"/>
          </p:cNvPicPr>
          <p:nvPr/>
        </p:nvPicPr>
        <p:blipFill>
          <a:blip r:embed="rId3" cstate="print"/>
          <a:srcRect/>
          <a:stretch>
            <a:fillRect/>
          </a:stretch>
        </p:blipFill>
        <p:spPr bwMode="auto">
          <a:xfrm>
            <a:off x="251520" y="260648"/>
            <a:ext cx="8712968" cy="4536504"/>
          </a:xfrm>
          <a:prstGeom prst="rect">
            <a:avLst/>
          </a:prstGeom>
          <a:noFill/>
        </p:spPr>
      </p:pic>
      <p:pic>
        <p:nvPicPr>
          <p:cNvPr id="84996" name="Picture 4" descr="Click the image to open in full size.">
            <a:hlinkClick r:id="rId4"/>
          </p:cNvPr>
          <p:cNvPicPr>
            <a:picLocks noChangeAspect="1" noChangeArrowheads="1"/>
          </p:cNvPicPr>
          <p:nvPr/>
        </p:nvPicPr>
        <p:blipFill>
          <a:blip r:embed="rId5" cstate="print"/>
          <a:srcRect/>
          <a:stretch>
            <a:fillRect/>
          </a:stretch>
        </p:blipFill>
        <p:spPr bwMode="auto">
          <a:xfrm>
            <a:off x="1835696" y="4869160"/>
            <a:ext cx="5400600" cy="1988840"/>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476672"/>
            <a:ext cx="8712968" cy="5078313"/>
          </a:xfrm>
          <a:prstGeom prst="rect">
            <a:avLst/>
          </a:prstGeom>
        </p:spPr>
        <p:txBody>
          <a:bodyPr wrap="square">
            <a:spAutoFit/>
          </a:bodyPr>
          <a:lstStyle/>
          <a:p>
            <a:r>
              <a:rPr lang="tr-TR" sz="3600" dirty="0" smtClean="0">
                <a:latin typeface="Comic Sans MS" pitchFamily="66" charset="0"/>
              </a:rPr>
              <a:t>Başkent </a:t>
            </a:r>
            <a:r>
              <a:rPr lang="tr-TR" sz="3600" dirty="0" err="1" smtClean="0">
                <a:latin typeface="Comic Sans MS" pitchFamily="66" charset="0"/>
              </a:rPr>
              <a:t>Sard'ın</a:t>
            </a:r>
            <a:r>
              <a:rPr lang="tr-TR" sz="3600" dirty="0" smtClean="0">
                <a:latin typeface="Comic Sans MS" pitchFamily="66" charset="0"/>
              </a:rPr>
              <a:t> pazarlarında yok yok.Ben,hem ülkemde hem de başka ülkelerle ticaret yapıyorum.Krallığımızın yetkilileri </a:t>
            </a:r>
            <a:r>
              <a:rPr lang="tr-TR" sz="3600" dirty="0" smtClean="0">
                <a:solidFill>
                  <a:srgbClr val="C00000"/>
                </a:solidFill>
                <a:latin typeface="Comic Sans MS" pitchFamily="66" charset="0"/>
              </a:rPr>
              <a:t>Kral Yolu'nu </a:t>
            </a:r>
            <a:r>
              <a:rPr lang="tr-TR" sz="3600" dirty="0" smtClean="0">
                <a:latin typeface="Comic Sans MS" pitchFamily="66" charset="0"/>
              </a:rPr>
              <a:t>kullanarak ticaret yaparken mallarımız için elimize çivi yazısıyla yazılmış güvence belgesi veriyor.</a:t>
            </a:r>
            <a:r>
              <a:rPr lang="tr-TR" sz="3600" dirty="0" err="1" smtClean="0">
                <a:latin typeface="Comic Sans MS" pitchFamily="66" charset="0"/>
              </a:rPr>
              <a:t>Efesten</a:t>
            </a:r>
            <a:r>
              <a:rPr lang="tr-TR" sz="3600" dirty="0" smtClean="0">
                <a:latin typeface="Comic Sans MS" pitchFamily="66" charset="0"/>
              </a:rPr>
              <a:t> aldığım zeytini güneydeki ülkelerde yetişen hurmayla değiştirinceye kadar zeytinler çürüyor. </a:t>
            </a:r>
            <a:endParaRPr lang="tr-TR" sz="3600" dirty="0">
              <a:latin typeface="Comic Sans MS" pitchFamily="66"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kral yolu nereden başlar?"/>
          <p:cNvPicPr>
            <a:picLocks noChangeAspect="1" noChangeArrowheads="1"/>
          </p:cNvPicPr>
          <p:nvPr/>
        </p:nvPicPr>
        <p:blipFill>
          <a:blip r:embed="rId2" cstate="print"/>
          <a:srcRect/>
          <a:stretch>
            <a:fillRect/>
          </a:stretch>
        </p:blipFill>
        <p:spPr bwMode="auto">
          <a:xfrm>
            <a:off x="323528" y="188640"/>
            <a:ext cx="8640960" cy="6408712"/>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1"/>
            <a:ext cx="8856984" cy="6247864"/>
          </a:xfrm>
          <a:prstGeom prst="rect">
            <a:avLst/>
          </a:prstGeom>
        </p:spPr>
        <p:txBody>
          <a:bodyPr wrap="square">
            <a:spAutoFit/>
          </a:bodyPr>
          <a:lstStyle/>
          <a:p>
            <a:r>
              <a:rPr lang="tr-TR" sz="4000" dirty="0" smtClean="0"/>
              <a:t>Kilden,topraktan ve madenden yaptığımız süs eşyalarını ve parfümleri başka mallarla takas ediyoruz.Ancak takas çok kolay ve her zaman da malın değerini veren bir alışveriş şekli değil.Bunun daha kolay ve kazançlı bir yolu olmalı diye düşünüyorduk.Madenden yapılmış ve adına para denilen bir alışveriş aracının icat edildiği kulaktan kulağa yayıldı.Bu haber beni çok sevindirdi.</a:t>
            </a:r>
            <a:endParaRPr lang="tr-TR" sz="40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6186309"/>
          </a:xfrm>
          <a:prstGeom prst="rect">
            <a:avLst/>
          </a:prstGeom>
        </p:spPr>
        <p:txBody>
          <a:bodyPr wrap="square">
            <a:spAutoFit/>
          </a:bodyPr>
          <a:lstStyle/>
          <a:p>
            <a:r>
              <a:rPr lang="tr-TR" sz="3600" b="1" dirty="0" smtClean="0">
                <a:solidFill>
                  <a:srgbClr val="C00000"/>
                </a:solidFill>
              </a:rPr>
              <a:t>İYONLAR</a:t>
            </a:r>
            <a:r>
              <a:rPr lang="tr-TR" sz="3600" dirty="0" smtClean="0"/>
              <a:t/>
            </a:r>
            <a:br>
              <a:rPr lang="tr-TR" sz="3600" dirty="0" smtClean="0"/>
            </a:br>
            <a:r>
              <a:rPr lang="tr-TR" sz="3600" dirty="0" smtClean="0"/>
              <a:t>Ben Efes’te yaşayan bir gemi kaptanıyım. Egenin mavi sularında deniz yolculuğu yapmak ruhumu dinlendirir.Tüccarları ve mallarını;çeşit çeşit meyveleri,sebzeleri özellikle zeytini ve üzümü,hayvansal ürünleri,seramik eşyaları,kumaşları,halıları ve kilimleri uzak ülkelere götürmek beni mutlu ediyor.Ülkeme geri dönerken gemide tüccarların yazdığı siparişleri okuyorum. </a:t>
            </a:r>
            <a:r>
              <a:rPr lang="tr-TR" sz="3600" dirty="0" smtClean="0">
                <a:solidFill>
                  <a:srgbClr val="C00000"/>
                </a:solidFill>
              </a:rPr>
              <a:t>insanlarımız ticaret yaparak bol kazançlar elde ediyorlar. </a:t>
            </a:r>
            <a:endParaRPr lang="tr-TR" sz="3600" dirty="0">
              <a:solidFill>
                <a:srgbClr val="C00000"/>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666kb.com/i/b79amjzxhk0s2lqwj.jpg"/>
          <p:cNvPicPr>
            <a:picLocks noChangeAspect="1" noChangeArrowheads="1"/>
          </p:cNvPicPr>
          <p:nvPr/>
        </p:nvPicPr>
        <p:blipFill>
          <a:blip r:embed="rId2" cstate="print"/>
          <a:srcRect/>
          <a:stretch>
            <a:fillRect/>
          </a:stretch>
        </p:blipFill>
        <p:spPr bwMode="auto">
          <a:xfrm>
            <a:off x="179512" y="188640"/>
            <a:ext cx="8784976" cy="6480720"/>
          </a:xfrm>
          <a:prstGeom prst="rect">
            <a:avLst/>
          </a:prstGeom>
          <a:noFill/>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12968" cy="5078313"/>
          </a:xfrm>
          <a:prstGeom prst="rect">
            <a:avLst/>
          </a:prstGeom>
        </p:spPr>
        <p:txBody>
          <a:bodyPr wrap="square">
            <a:spAutoFit/>
          </a:bodyPr>
          <a:lstStyle/>
          <a:p>
            <a:r>
              <a:rPr lang="tr-TR" sz="3600" dirty="0" smtClean="0">
                <a:solidFill>
                  <a:srgbClr val="C00000"/>
                </a:solidFill>
                <a:latin typeface="Comic Sans MS" pitchFamily="66" charset="0"/>
              </a:rPr>
              <a:t>Efes,Millet </a:t>
            </a:r>
            <a:r>
              <a:rPr lang="tr-TR" sz="3600" dirty="0" err="1" smtClean="0">
                <a:solidFill>
                  <a:srgbClr val="C00000"/>
                </a:solidFill>
                <a:latin typeface="Comic Sans MS" pitchFamily="66" charset="0"/>
              </a:rPr>
              <a:t>Izmir</a:t>
            </a:r>
            <a:r>
              <a:rPr lang="tr-TR" sz="3600" dirty="0" smtClean="0">
                <a:solidFill>
                  <a:srgbClr val="C00000"/>
                </a:solidFill>
                <a:latin typeface="Comic Sans MS" pitchFamily="66" charset="0"/>
              </a:rPr>
              <a:t> gibi site dediğimiz şehir devletlerinde yaşamak günlük yaşamımızda bizi özgür kıldı. </a:t>
            </a:r>
            <a:r>
              <a:rPr lang="tr-TR" sz="3600" dirty="0" smtClean="0">
                <a:latin typeface="Comic Sans MS" pitchFamily="66" charset="0"/>
              </a:rPr>
              <a:t>Halkımızın ekonomik durumu da iyi olunca sanata,edebiyata,bilime ve felsefeye zaman ayıranlarımızın sayısı arttı.Yunan ve Avrupa uygarlığın temelini,benim ülkemde yetişen </a:t>
            </a:r>
            <a:r>
              <a:rPr lang="tr-TR" sz="3600" dirty="0" smtClean="0">
                <a:solidFill>
                  <a:srgbClr val="C00000"/>
                </a:solidFill>
                <a:latin typeface="Comic Sans MS" pitchFamily="66" charset="0"/>
              </a:rPr>
              <a:t>Homeros</a:t>
            </a:r>
            <a:r>
              <a:rPr lang="tr-TR" sz="3600" dirty="0" smtClean="0">
                <a:latin typeface="Comic Sans MS" pitchFamily="66" charset="0"/>
              </a:rPr>
              <a:t> gibi bir çok sanatçı ve bilim adamı atmıştır.</a:t>
            </a:r>
            <a:endParaRPr lang="tr-TR" sz="3600" dirty="0">
              <a:latin typeface="Comic Sans MS" pitchFamily="66"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97346"/>
            <a:ext cx="8784976" cy="5509200"/>
          </a:xfrm>
          <a:prstGeom prst="rect">
            <a:avLst/>
          </a:prstGeom>
        </p:spPr>
        <p:txBody>
          <a:bodyPr wrap="square">
            <a:spAutoFit/>
          </a:bodyPr>
          <a:lstStyle/>
          <a:p>
            <a:r>
              <a:rPr lang="tr-TR" sz="4400" b="1" dirty="0" smtClean="0">
                <a:solidFill>
                  <a:srgbClr val="C00000"/>
                </a:solidFill>
              </a:rPr>
              <a:t>URARTULAR</a:t>
            </a:r>
            <a:r>
              <a:rPr lang="tr-TR" sz="4400" dirty="0" smtClean="0"/>
              <a:t/>
            </a:r>
            <a:br>
              <a:rPr lang="tr-TR" sz="4400" dirty="0" smtClean="0"/>
            </a:br>
            <a:r>
              <a:rPr lang="tr-TR" sz="4400" dirty="0" smtClean="0"/>
              <a:t>Taş oymaktan elleri nasırlaşmış birini gördünüz mü? Benim ellerim neredeyse taş kadar sert.Şikayetçi değilim.Çünkü nasırlı ellerimle ülkemi her türlü tehlikeden koruyan sağlam kaleler yaptım.Ayrıca oda şeklinde kaya mezarları da yaptım. </a:t>
            </a:r>
            <a:endParaRPr lang="tr-TR" sz="44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8" name="Picture 4" descr="urartular haritası.jpg"/>
          <p:cNvPicPr>
            <a:picLocks noChangeAspect="1" noChangeArrowheads="1"/>
          </p:cNvPicPr>
          <p:nvPr/>
        </p:nvPicPr>
        <p:blipFill>
          <a:blip r:embed="rId2" cstate="print"/>
          <a:srcRect/>
          <a:stretch>
            <a:fillRect/>
          </a:stretch>
        </p:blipFill>
        <p:spPr bwMode="auto">
          <a:xfrm>
            <a:off x="251520" y="260648"/>
            <a:ext cx="8640960" cy="6408712"/>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5078313"/>
          </a:xfrm>
          <a:prstGeom prst="rect">
            <a:avLst/>
          </a:prstGeom>
        </p:spPr>
        <p:txBody>
          <a:bodyPr wrap="square">
            <a:spAutoFit/>
          </a:bodyPr>
          <a:lstStyle/>
          <a:p>
            <a:r>
              <a:rPr lang="tr-TR" sz="3600" dirty="0" smtClean="0">
                <a:latin typeface="Comic Sans MS" pitchFamily="66" charset="0"/>
              </a:rPr>
              <a:t>Ölümden sonraki yaşama inandığımız için mezarların içine bir insanın günlük yaşamında ihtiyacı olabilecek eşyalar koyarız.Altın,gümüş ve tunçtan yapılmış eşyalar,toprak kap kacak mezara koyduklarımız arasındadır. </a:t>
            </a:r>
            <a:r>
              <a:rPr lang="tr-TR" sz="3600" dirty="0" smtClean="0">
                <a:solidFill>
                  <a:srgbClr val="C00000"/>
                </a:solidFill>
                <a:latin typeface="Comic Sans MS" pitchFamily="66" charset="0"/>
              </a:rPr>
              <a:t>Van Gölü yakınlarındaki başkentimiz </a:t>
            </a:r>
            <a:r>
              <a:rPr lang="tr-TR" sz="3600" dirty="0" err="1" smtClean="0">
                <a:solidFill>
                  <a:srgbClr val="FFFF00"/>
                </a:solidFill>
                <a:latin typeface="Comic Sans MS" pitchFamily="66" charset="0"/>
              </a:rPr>
              <a:t>Tuşpa</a:t>
            </a:r>
            <a:r>
              <a:rPr lang="tr-TR" sz="3600" dirty="0" smtClean="0">
                <a:solidFill>
                  <a:srgbClr val="FFFF00"/>
                </a:solidFill>
                <a:latin typeface="Comic Sans MS" pitchFamily="66" charset="0"/>
              </a:rPr>
              <a:t>’ </a:t>
            </a:r>
            <a:r>
              <a:rPr lang="tr-TR" sz="3600" dirty="0" smtClean="0">
                <a:solidFill>
                  <a:srgbClr val="C00000"/>
                </a:solidFill>
                <a:latin typeface="Comic Sans MS" pitchFamily="66" charset="0"/>
              </a:rPr>
              <a:t>da üzerinde resimler ve çivi yazıları bulunan anıt mezarlar yoktur.                      </a:t>
            </a:r>
            <a:endParaRPr lang="tr-TR" sz="3600" dirty="0">
              <a:solidFill>
                <a:srgbClr val="C00000"/>
              </a:solidFill>
              <a:latin typeface="Comic Sans MS" pitchFamily="66"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227</TotalTime>
  <Words>1178</Words>
  <PresentationFormat>Ekran Gösterisi (4:3)</PresentationFormat>
  <Paragraphs>91</Paragraphs>
  <Slides>102</Slides>
  <Notes>0</Notes>
  <HiddenSlides>0</HiddenSlides>
  <MMClips>0</MMClips>
  <ScaleCrop>false</ScaleCrop>
  <HeadingPairs>
    <vt:vector size="4" baseType="variant">
      <vt:variant>
        <vt:lpstr>Tema</vt:lpstr>
      </vt:variant>
      <vt:variant>
        <vt:i4>1</vt:i4>
      </vt:variant>
      <vt:variant>
        <vt:lpstr>Slayt Başlıkları</vt:lpstr>
      </vt:variant>
      <vt:variant>
        <vt:i4>102</vt:i4>
      </vt:variant>
    </vt:vector>
  </HeadingPairs>
  <TitlesOfParts>
    <vt:vector size="103" baseType="lpstr">
      <vt:lpstr>Kağıt</vt:lpstr>
      <vt:lpstr>6.SINIF SOSYAL BİLGİLER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Ölçekleri Karşılaştıralım</vt:lpstr>
      <vt:lpstr>Harita Çeşitleri</vt:lpstr>
      <vt:lpstr>Slayt 25</vt:lpstr>
      <vt:lpstr>Slayt 26</vt:lpstr>
      <vt:lpstr>Slayt 27</vt:lpstr>
      <vt:lpstr>Slayt 28</vt:lpstr>
      <vt:lpstr>Slayt 29</vt:lpstr>
      <vt:lpstr>Karasal İklim bitki örtüsü BOZKIR</vt:lpstr>
      <vt:lpstr>Slayt 31</vt:lpstr>
      <vt:lpstr>Karadeniz iklimi  bitki örtüsü ORMAN</vt:lpstr>
      <vt:lpstr>Slayt 33</vt:lpstr>
      <vt:lpstr>Akdeniz bölgesi bitki örtüsü MAKİ</vt:lpstr>
      <vt:lpstr>Slayt 35</vt:lpstr>
      <vt:lpstr>Slayt 36</vt:lpstr>
      <vt:lpstr>Eskimo </vt:lpstr>
      <vt:lpstr>Slayt 38</vt:lpstr>
      <vt:lpstr>Slayt 39</vt:lpstr>
      <vt:lpstr>Çöl İklimi</vt:lpstr>
      <vt:lpstr>Slayt 41</vt:lpstr>
      <vt:lpstr>Slayt 42</vt:lpstr>
      <vt:lpstr>Slayt 43</vt:lpstr>
      <vt:lpstr>Slayt 44</vt:lpstr>
      <vt:lpstr>Slayt 45</vt:lpstr>
      <vt:lpstr>Slayt 46</vt:lpstr>
      <vt:lpstr>Slayt 47</vt:lpstr>
      <vt:lpstr>Slayt 48</vt:lpstr>
      <vt:lpstr>Slayt 49</vt:lpstr>
      <vt:lpstr>Slayt 50</vt:lpstr>
      <vt:lpstr>Slayt 51</vt:lpstr>
      <vt:lpstr>Tarih  ve Çağ</vt:lpstr>
      <vt:lpstr>KiMLER GELDi, KiMLER GEÇTi?</vt:lpstr>
      <vt:lpstr>Slayt 54</vt:lpstr>
      <vt:lpstr>Slayt 55</vt:lpstr>
      <vt:lpstr>Slayt 56</vt:lpstr>
      <vt:lpstr>Slayt 57</vt:lpstr>
      <vt:lpstr>Slayt 58</vt:lpstr>
      <vt:lpstr>Slayt 59</vt:lpstr>
      <vt:lpstr>Slayt 60</vt:lpstr>
      <vt:lpstr>Slayt 61</vt:lpstr>
      <vt:lpstr>Slayt 62</vt:lpstr>
      <vt:lpstr>Slayt 63</vt:lpstr>
      <vt:lpstr>Sümerler</vt:lpstr>
      <vt:lpstr>Gılgamış destanı</vt:lpstr>
      <vt:lpstr>Tarihte ilk Anayasayı yapanlar:</vt:lpstr>
      <vt:lpstr>Slayt 67</vt:lpstr>
      <vt:lpstr>Slayt 68</vt:lpstr>
      <vt:lpstr>Slayt 69</vt:lpstr>
      <vt:lpstr>Slayt 70</vt:lpstr>
      <vt:lpstr>Dünyanın ilk kütüphanesini açanlar:</vt:lpstr>
      <vt:lpstr>Slayt 72</vt:lpstr>
      <vt:lpstr>Slayt 73</vt:lpstr>
      <vt:lpstr>Slayt 74</vt:lpstr>
      <vt:lpstr>Slayt 75</vt:lpstr>
      <vt:lpstr>HİTİTLER</vt:lpstr>
      <vt:lpstr>Slayt 77</vt:lpstr>
      <vt:lpstr>Slayt 78</vt:lpstr>
      <vt:lpstr>Slayt 79</vt:lpstr>
      <vt:lpstr>Slayt 80</vt:lpstr>
      <vt:lpstr>Slayt 81</vt:lpstr>
      <vt:lpstr>Her dokunduğunu altına çeviren kral Midasın ülkesi</vt:lpstr>
      <vt:lpstr>Slayt 83</vt:lpstr>
      <vt:lpstr>Slayt 84</vt:lpstr>
      <vt:lpstr>Slayt 85</vt:lpstr>
      <vt:lpstr>Kara Saban</vt:lpstr>
      <vt:lpstr>Slayt 87</vt:lpstr>
      <vt:lpstr>Kara SABAN</vt:lpstr>
      <vt:lpstr>Tarihte madeni parayı ilk kullananlar:</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Sosyal Bilgiler Öğretmeni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cp:keywords>https:/www.sorubak.com</cp:keywords>
  <dc:description>https://www.sorubak.com</dc:description>
  <dcterms:created xsi:type="dcterms:W3CDTF">2014-10-14T15:18:02Z</dcterms:created>
  <dcterms:modified xsi:type="dcterms:W3CDTF">2018-10-16T13:46:17Z</dcterms:modified>
</cp:coreProperties>
</file>