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83" r:id="rId3"/>
    <p:sldId id="277" r:id="rId4"/>
    <p:sldId id="285" r:id="rId5"/>
    <p:sldId id="282" r:id="rId6"/>
    <p:sldId id="279" r:id="rId7"/>
    <p:sldId id="257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72" r:id="rId17"/>
    <p:sldId id="267" r:id="rId18"/>
    <p:sldId id="271" r:id="rId19"/>
    <p:sldId id="269" r:id="rId20"/>
    <p:sldId id="270" r:id="rId21"/>
    <p:sldId id="276" r:id="rId22"/>
    <p:sldId id="284" r:id="rId2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D00"/>
    <a:srgbClr val="90CCCC"/>
    <a:srgbClr val="FFFF00"/>
    <a:srgbClr val="FF9900"/>
    <a:srgbClr val="097054"/>
    <a:srgbClr val="6599FF"/>
    <a:srgbClr val="99BE5E"/>
    <a:srgbClr val="EF5343"/>
    <a:srgbClr val="FFCF47"/>
    <a:srgbClr val="38376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9" autoAdjust="0"/>
    <p:restoredTop sz="96176" autoAdjust="0"/>
  </p:normalViewPr>
  <p:slideViewPr>
    <p:cSldViewPr snapToGrid="0">
      <p:cViewPr>
        <p:scale>
          <a:sx n="33" d="100"/>
          <a:sy n="33" d="100"/>
        </p:scale>
        <p:origin x="-3528" y="-18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D6B88F-B0EC-49E6-800E-3DE3ABBE926A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D6BA8468-0416-4A8A-976D-00AD54B6FDEF}" type="pres">
      <dgm:prSet presAssocID="{B6D6B88F-B0EC-49E6-800E-3DE3ABBE926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</dgm:ptLst>
  <dgm:cxnLst>
    <dgm:cxn modelId="{6672BAAC-A6C4-4389-A557-7DDB0B04D02E}" type="presOf" srcId="{B6D6B88F-B0EC-49E6-800E-3DE3ABBE926A}" destId="{D6BA8468-0416-4A8A-976D-00AD54B6FDEF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36AEC4-21E5-4D9F-8085-CB32C4FD7B6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F767C59-D94E-4737-A895-9E3239D3116B}" type="pres">
      <dgm:prSet presAssocID="{B736AEC4-21E5-4D9F-8085-CB32C4FD7B6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</dgm:ptLst>
  <dgm:cxnLst>
    <dgm:cxn modelId="{5E91BDEE-9E75-4EF2-8402-84B1062BD001}" type="presOf" srcId="{B736AEC4-21E5-4D9F-8085-CB32C4FD7B64}" destId="{EF767C59-D94E-4737-A895-9E3239D311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1C53E8-3979-47CB-A4F9-E1E17C30528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07999577-441B-4E40-B52E-FD055F96C04A}" type="pres">
      <dgm:prSet presAssocID="{C41C53E8-3979-47CB-A4F9-E1E17C3052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</dgm:ptLst>
  <dgm:cxnLst>
    <dgm:cxn modelId="{6C37F9F3-7E1D-4E57-BA8E-6957FEED3F7D}" type="presOf" srcId="{C41C53E8-3979-47CB-A4F9-E1E17C30528E}" destId="{07999577-441B-4E40-B52E-FD055F96C04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69A7E-00BF-4EF5-985A-63BCF88C2092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55CCC-B181-44BD-85F5-A14D70BB8E3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112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55CCC-B181-44BD-85F5-A14D70BB8E32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73903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55CCC-B181-44BD-85F5-A14D70BB8E32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1504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55CCC-B181-44BD-85F5-A14D70BB8E32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3854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55CCC-B181-44BD-85F5-A14D70BB8E32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12212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3815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3748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3456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0238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04550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3036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3546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66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0719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77695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1333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40E3B-2D55-41D2-8B5A-A04DC905F124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25007-5214-47A3-96A6-025D4FB034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7258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hyperlink" Target="http://www.kdkcocuk.gov.tr/" TargetMode="External"/><Relationship Id="rId7" Type="http://schemas.openxmlformats.org/officeDocument/2006/relationships/image" Target="../media/image54.png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9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hlinkClick r:id="rId2"/>
            <a:extLst>
              <a:ext uri="{FF2B5EF4-FFF2-40B4-BE49-F238E27FC236}">
                <a16:creationId xmlns:a16="http://schemas.microsoft.com/office/drawing/2014/main" xmlns="" id="{3BBE6FE1-A936-48C5-9384-3BCB50C3E4B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41571" y="6278535"/>
            <a:ext cx="1587576" cy="544312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41571" y="199860"/>
            <a:ext cx="1369727" cy="111934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14008" y="1475229"/>
            <a:ext cx="8797290" cy="3779848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7875" y="596676"/>
            <a:ext cx="2400807" cy="583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236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918" y="-93036"/>
            <a:ext cx="7791363" cy="2170364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9925" y="2443663"/>
            <a:ext cx="5925826" cy="774259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43312" y="3258024"/>
            <a:ext cx="6005080" cy="969348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69925" y="4227372"/>
            <a:ext cx="6340390" cy="1042506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62387" y="5312554"/>
            <a:ext cx="6376969" cy="926672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50987" y="1252499"/>
            <a:ext cx="2755631" cy="52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5086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6D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01298" y="444634"/>
            <a:ext cx="5505165" cy="334089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1589" y="557101"/>
            <a:ext cx="5620999" cy="3164098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1589" y="465653"/>
            <a:ext cx="5742930" cy="3255546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82421" y="921223"/>
            <a:ext cx="2857202" cy="572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361143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3091" y="914400"/>
            <a:ext cx="3656181" cy="375985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55243" y="576695"/>
            <a:ext cx="2317257" cy="5995555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2229" y="712282"/>
            <a:ext cx="6108721" cy="432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2521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1E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008" y="1042616"/>
            <a:ext cx="5773412" cy="4182218"/>
          </a:xfrm>
          <a:prstGeom prst="rect">
            <a:avLst/>
          </a:prstGeom>
        </p:spPr>
      </p:pic>
      <p:graphicFrame>
        <p:nvGraphicFramePr>
          <p:cNvPr id="7" name="Diyagram 6"/>
          <p:cNvGraphicFramePr/>
          <p:nvPr>
            <p:extLst>
              <p:ext uri="{D42A27DB-BD31-4B8C-83A1-F6EECF244321}">
                <p14:modId xmlns:p14="http://schemas.microsoft.com/office/powerpoint/2010/main" xmlns="" val="2149774163"/>
              </p:ext>
            </p:extLst>
          </p:nvPr>
        </p:nvGraphicFramePr>
        <p:xfrm>
          <a:off x="474836" y="1042616"/>
          <a:ext cx="5953756" cy="4182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Resim 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5008" y="1036519"/>
            <a:ext cx="5956308" cy="418831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51587" y="0"/>
            <a:ext cx="2553201" cy="664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36955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81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1083" y="1083284"/>
            <a:ext cx="4925057" cy="3274695"/>
          </a:xfrm>
          <a:prstGeom prst="rect">
            <a:avLst/>
          </a:prstGeom>
        </p:spPr>
      </p:pic>
      <p:pic>
        <p:nvPicPr>
          <p:cNvPr id="11" name="Resim 10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744" y="4760825"/>
            <a:ext cx="4526228" cy="1420299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50586" y="781050"/>
            <a:ext cx="5126049" cy="357693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221" y="663483"/>
            <a:ext cx="5517358" cy="3694496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90972" y="714246"/>
            <a:ext cx="2719228" cy="609296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10807" y="4777850"/>
            <a:ext cx="7163421" cy="160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5781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DK BroÅÃ¼r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730" y="969205"/>
            <a:ext cx="6779846" cy="479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99921" y="950219"/>
            <a:ext cx="3601858" cy="481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9499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D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3418" y="-227790"/>
            <a:ext cx="7645047" cy="1871634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3975" y="1643844"/>
            <a:ext cx="6096528" cy="393226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0888" y="148111"/>
            <a:ext cx="3075125" cy="661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4589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8B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6349" y="422670"/>
            <a:ext cx="5748870" cy="361146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5853" y="422670"/>
            <a:ext cx="5989862" cy="3777084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12496" y="280228"/>
            <a:ext cx="6336576" cy="4328667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16951" y="4475545"/>
            <a:ext cx="5858764" cy="1932599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83776" y="847725"/>
            <a:ext cx="3087107" cy="565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414631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9815" y="251700"/>
            <a:ext cx="2949357" cy="641444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9677" y="547121"/>
            <a:ext cx="7803556" cy="324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89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52801" y="944704"/>
            <a:ext cx="5096698" cy="405419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9449" y="944704"/>
            <a:ext cx="5090601" cy="4054191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69448" y="877642"/>
            <a:ext cx="5090601" cy="4121253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58898" y="877642"/>
            <a:ext cx="5155183" cy="4136494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04867" y="944704"/>
            <a:ext cx="5183727" cy="41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7686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9074" y="1434166"/>
            <a:ext cx="6466499" cy="3824456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53" y="1236995"/>
            <a:ext cx="6956139" cy="4218798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00211" y="381378"/>
            <a:ext cx="2619276" cy="624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67137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2468" y="1212118"/>
            <a:ext cx="8846063" cy="5157663"/>
          </a:xfrm>
          <a:prstGeom prst="rect">
            <a:avLst/>
          </a:prstGeom>
        </p:spPr>
      </p:pic>
      <p:sp>
        <p:nvSpPr>
          <p:cNvPr id="8" name="Akış Çizelgesi: Bağlayıcı 7"/>
          <p:cNvSpPr/>
          <p:nvPr/>
        </p:nvSpPr>
        <p:spPr>
          <a:xfrm>
            <a:off x="1612797" y="5714999"/>
            <a:ext cx="501753" cy="485775"/>
          </a:xfrm>
          <a:prstGeom prst="flowChartConnector">
            <a:avLst/>
          </a:prstGeom>
          <a:solidFill>
            <a:srgbClr val="FFE699"/>
          </a:solidFill>
          <a:ln>
            <a:solidFill>
              <a:srgbClr val="38376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6212" y="660633"/>
            <a:ext cx="2152075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28513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xmlns="" val="1508495561"/>
              </p:ext>
            </p:extLst>
          </p:nvPr>
        </p:nvGraphicFramePr>
        <p:xfrm>
          <a:off x="1784106" y="819150"/>
          <a:ext cx="7836144" cy="5210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Resim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28307" y="1136679"/>
            <a:ext cx="7840136" cy="5194242"/>
          </a:xfrm>
          <a:prstGeom prst="rect">
            <a:avLst/>
          </a:prstGeom>
        </p:spPr>
      </p:pic>
      <p:sp>
        <p:nvSpPr>
          <p:cNvPr id="6" name="Akış Çizelgesi: Bağlayıcı 5"/>
          <p:cNvSpPr/>
          <p:nvPr/>
        </p:nvSpPr>
        <p:spPr>
          <a:xfrm>
            <a:off x="2128307" y="5543550"/>
            <a:ext cx="501753" cy="485775"/>
          </a:xfrm>
          <a:prstGeom prst="flowChartConnector">
            <a:avLst/>
          </a:prstGeom>
          <a:solidFill>
            <a:srgbClr val="FFE699"/>
          </a:solidFill>
          <a:ln>
            <a:solidFill>
              <a:srgbClr val="38376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11344" y="583802"/>
            <a:ext cx="2147645" cy="47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59929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552" y="1325664"/>
            <a:ext cx="8614395" cy="4968671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FCE04A0D-747A-4208-BC24-DE07C2EE6D7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370" y="531178"/>
            <a:ext cx="4127350" cy="859611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1919F124-856F-454B-B35A-28320BDC765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46537" y="555939"/>
            <a:ext cx="4127350" cy="859611"/>
          </a:xfrm>
          <a:prstGeom prst="rect">
            <a:avLst/>
          </a:prstGeom>
        </p:spPr>
      </p:pic>
      <p:sp>
        <p:nvSpPr>
          <p:cNvPr id="10" name="Yuvarlatılmış Dikdörtgen 9"/>
          <p:cNvSpPr/>
          <p:nvPr/>
        </p:nvSpPr>
        <p:spPr>
          <a:xfrm>
            <a:off x="931552" y="1337065"/>
            <a:ext cx="8614395" cy="1188936"/>
          </a:xfrm>
          <a:prstGeom prst="roundRect">
            <a:avLst/>
          </a:prstGeom>
          <a:solidFill>
            <a:srgbClr val="99BE5E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uvarlatılmış Dikdörtgen 10"/>
          <p:cNvSpPr/>
          <p:nvPr/>
        </p:nvSpPr>
        <p:spPr>
          <a:xfrm>
            <a:off x="991374" y="2621063"/>
            <a:ext cx="8614395" cy="1188936"/>
          </a:xfrm>
          <a:prstGeom prst="roundRect">
            <a:avLst/>
          </a:prstGeom>
          <a:solidFill>
            <a:srgbClr val="99BE5E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Yuvarlatılmış Dikdörtgen 11"/>
          <p:cNvSpPr/>
          <p:nvPr/>
        </p:nvSpPr>
        <p:spPr>
          <a:xfrm>
            <a:off x="991374" y="3863231"/>
            <a:ext cx="8614395" cy="1188936"/>
          </a:xfrm>
          <a:prstGeom prst="roundRect">
            <a:avLst/>
          </a:prstGeom>
          <a:solidFill>
            <a:srgbClr val="99BE5E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Yuvarlatılmış Dikdörtgen 12"/>
          <p:cNvSpPr/>
          <p:nvPr/>
        </p:nvSpPr>
        <p:spPr>
          <a:xfrm>
            <a:off x="971722" y="5078783"/>
            <a:ext cx="8614395" cy="1188936"/>
          </a:xfrm>
          <a:prstGeom prst="roundRect">
            <a:avLst/>
          </a:prstGeom>
          <a:solidFill>
            <a:srgbClr val="99BE5E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39250" y="831963"/>
            <a:ext cx="2857500" cy="556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28756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74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376" y="607012"/>
            <a:ext cx="3738807" cy="1607433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010" y="1852985"/>
            <a:ext cx="8309568" cy="1902117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971" y="3951268"/>
            <a:ext cx="8108383" cy="1438781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15395" y="182880"/>
            <a:ext cx="2806703" cy="661737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58290" y="5564579"/>
            <a:ext cx="5541744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2026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4755" y="601159"/>
            <a:ext cx="5529551" cy="1548518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82657" y="3798219"/>
            <a:ext cx="6907367" cy="67671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6121" y="2274466"/>
            <a:ext cx="8626588" cy="1274174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5746" y="673769"/>
            <a:ext cx="2548389" cy="6067903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8617" y="4474934"/>
            <a:ext cx="8175445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8527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4272" y="1012080"/>
            <a:ext cx="8242506" cy="5462489"/>
          </a:xfrm>
          <a:prstGeom prst="rect">
            <a:avLst/>
          </a:prstGeom>
        </p:spPr>
      </p:pic>
      <p:sp>
        <p:nvSpPr>
          <p:cNvPr id="8" name="Akış Çizelgesi: Bağlayıcı 7"/>
          <p:cNvSpPr/>
          <p:nvPr/>
        </p:nvSpPr>
        <p:spPr>
          <a:xfrm>
            <a:off x="2127147" y="3171824"/>
            <a:ext cx="501753" cy="485775"/>
          </a:xfrm>
          <a:prstGeom prst="flowChartConnector">
            <a:avLst/>
          </a:prstGeom>
          <a:solidFill>
            <a:srgbClr val="FFE699"/>
          </a:solidFill>
          <a:ln>
            <a:solidFill>
              <a:srgbClr val="38376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127147" y="541384"/>
            <a:ext cx="2147645" cy="470696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05722" y="3657599"/>
            <a:ext cx="1798476" cy="272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57679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>
              <p:ext uri="{D42A27DB-BD31-4B8C-83A1-F6EECF244321}">
                <p14:modId xmlns:p14="http://schemas.microsoft.com/office/powerpoint/2010/main" xmlns="" val="3679711203"/>
              </p:ext>
            </p:extLst>
          </p:nvPr>
        </p:nvGraphicFramePr>
        <p:xfrm>
          <a:off x="1257299" y="4124235"/>
          <a:ext cx="9479482" cy="2381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Resim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57299" y="1499488"/>
            <a:ext cx="9705673" cy="2944623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82870" y="4653431"/>
            <a:ext cx="9480102" cy="1322947"/>
          </a:xfrm>
          <a:prstGeom prst="rect">
            <a:avLst/>
          </a:prstGeom>
        </p:spPr>
      </p:pic>
      <p:sp>
        <p:nvSpPr>
          <p:cNvPr id="23" name="Akış Çizelgesi: Bağlayıcı 22"/>
          <p:cNvSpPr/>
          <p:nvPr/>
        </p:nvSpPr>
        <p:spPr>
          <a:xfrm>
            <a:off x="1619250" y="4791075"/>
            <a:ext cx="542925" cy="523829"/>
          </a:xfrm>
          <a:prstGeom prst="flowChartConnector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73144" y="970291"/>
            <a:ext cx="2147645" cy="47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06080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öşeleri Yuvarlanmış Dikdörtgen Belirtme Çizgisi 4"/>
          <p:cNvSpPr/>
          <p:nvPr/>
        </p:nvSpPr>
        <p:spPr>
          <a:xfrm>
            <a:off x="4035670" y="292190"/>
            <a:ext cx="6679956" cy="2508160"/>
          </a:xfrm>
          <a:prstGeom prst="wedgeRoundRectCallout">
            <a:avLst>
              <a:gd name="adj1" fmla="val -55371"/>
              <a:gd name="adj2" fmla="val 15941"/>
              <a:gd name="adj3" fmla="val 16667"/>
            </a:avLst>
          </a:prstGeom>
          <a:solidFill>
            <a:srgbClr val="0DFFDB"/>
          </a:solidFill>
          <a:ln w="28575">
            <a:solidFill>
              <a:srgbClr val="016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4249382" y="392108"/>
            <a:ext cx="6713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127F7F"/>
                </a:solidFill>
                <a:latin typeface="TR Impressed" pitchFamily="2" charset="-94"/>
              </a:rPr>
              <a:t>Marketten aldığınız </a:t>
            </a:r>
            <a:r>
              <a:rPr lang="tr-TR" sz="3600" dirty="0" smtClean="0">
                <a:solidFill>
                  <a:srgbClr val="127F7F"/>
                </a:solidFill>
                <a:latin typeface="TR Impressed" pitchFamily="2" charset="-94"/>
              </a:rPr>
              <a:t>herhangi bir </a:t>
            </a:r>
            <a:r>
              <a:rPr lang="tr-TR" sz="3600" dirty="0">
                <a:solidFill>
                  <a:srgbClr val="127F7F"/>
                </a:solidFill>
                <a:latin typeface="TR Impressed" pitchFamily="2" charset="-94"/>
              </a:rPr>
              <a:t>yiyeceğin son kullanma tarihinin geçtiğini </a:t>
            </a:r>
            <a:r>
              <a:rPr lang="tr-TR" sz="3600" dirty="0" smtClean="0">
                <a:solidFill>
                  <a:srgbClr val="127F7F"/>
                </a:solidFill>
                <a:latin typeface="TR Impressed" pitchFamily="2" charset="-94"/>
              </a:rPr>
              <a:t>fark etseydiniz ne yapardınız?</a:t>
            </a:r>
            <a:endParaRPr lang="tr-TR" sz="3600" dirty="0">
              <a:solidFill>
                <a:srgbClr val="127F7F"/>
              </a:solidFill>
              <a:latin typeface="TR Impressed" pitchFamily="2" charset="-94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772" y="957212"/>
            <a:ext cx="3044905" cy="5900788"/>
          </a:xfrm>
          <a:prstGeom prst="rect">
            <a:avLst/>
          </a:prstGeom>
        </p:spPr>
      </p:pic>
      <p:pic>
        <p:nvPicPr>
          <p:cNvPr id="1028" name="Picture 4" descr="son kullanma tarihi MARKET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4398" y="3081243"/>
            <a:ext cx="4762500" cy="3181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5" cstate="print"/>
          <a:srcRect b="42806"/>
          <a:stretch/>
        </p:blipFill>
        <p:spPr>
          <a:xfrm>
            <a:off x="4839492" y="2940796"/>
            <a:ext cx="5072312" cy="3852957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1003" y="2900268"/>
            <a:ext cx="6230652" cy="38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9535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1789" y="599236"/>
            <a:ext cx="3646889" cy="411504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3866" y="1181341"/>
            <a:ext cx="5706351" cy="321896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7770" y="1074651"/>
            <a:ext cx="5712447" cy="343234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36475" y="867368"/>
            <a:ext cx="6255038" cy="3846909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87687" y="87804"/>
            <a:ext cx="2553201" cy="664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09361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AF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977" y="106707"/>
            <a:ext cx="5234058" cy="3720467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28AB96DC-51E2-43C0-9D84-FCA8C0BEEE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18786" y="3952679"/>
            <a:ext cx="5653490" cy="258804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4587" y="920173"/>
            <a:ext cx="2572907" cy="581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707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22</Words>
  <PresentationFormat>Özel</PresentationFormat>
  <Paragraphs>9</Paragraphs>
  <Slides>22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2018-10-07T14:58:34Z</dcterms:created>
  <dcterms:modified xsi:type="dcterms:W3CDTF">2018-10-09T12:04:43Z</dcterms:modified>
  <cp:category>www.sorubak.com</cp:category>
</cp:coreProperties>
</file>