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651" r:id="rId3"/>
    <p:sldMasterId id="2147483652" r:id="rId4"/>
    <p:sldMasterId id="2147483653" r:id="rId5"/>
    <p:sldMasterId id="2147483654" r:id="rId6"/>
    <p:sldMasterId id="2147483655" r:id="rId7"/>
    <p:sldMasterId id="2147483656" r:id="rId8"/>
    <p:sldMasterId id="2147483667" r:id="rId9"/>
  </p:sldMasterIdLst>
  <p:notesMasterIdLst>
    <p:notesMasterId r:id="rId14"/>
  </p:notesMasterIdLst>
  <p:sldIdLst>
    <p:sldId id="1033" r:id="rId10"/>
    <p:sldId id="1029" r:id="rId11"/>
    <p:sldId id="1030" r:id="rId12"/>
    <p:sldId id="1031" r:id="rId13"/>
  </p:sldIdLst>
  <p:sldSz cx="6840538" cy="864076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11" autoAdjust="0"/>
    <p:restoredTop sz="94728" autoAdjust="0"/>
  </p:normalViewPr>
  <p:slideViewPr>
    <p:cSldViewPr>
      <p:cViewPr>
        <p:scale>
          <a:sx n="60" d="100"/>
          <a:sy n="60" d="100"/>
        </p:scale>
        <p:origin x="-3702" y="-828"/>
      </p:cViewPr>
      <p:guideLst>
        <p:guide orient="horz" pos="2722"/>
        <p:guide pos="21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/>
          </a:p>
        </p:txBody>
      </p:sp>
      <p:sp>
        <p:nvSpPr>
          <p:cNvPr id="809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r-TR"/>
          </a:p>
        </p:txBody>
      </p:sp>
      <p:sp>
        <p:nvSpPr>
          <p:cNvPr id="809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73275" y="685800"/>
            <a:ext cx="27114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09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809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/>
          </a:p>
        </p:txBody>
      </p:sp>
      <p:sp>
        <p:nvSpPr>
          <p:cNvPr id="809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608F139-EB1F-498E-8043-3A8B80CB3E5B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D995F-D5E8-4FF7-B222-BCC71C6CEF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4D31B-B303-41C0-997C-A812D2A8EF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12BA77-C2D1-48D2-ACC6-395204A3F3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E36FE-6165-4320-AFD2-54C8F5A782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E08C7-3F85-4630-8701-F2F6AEF43B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B80E9-6000-4FCB-B6BB-B6C3CAB07A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3041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4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591F2F-A094-499B-B923-587FC245B1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7" y="346033"/>
            <a:ext cx="6156484" cy="1440127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D62913-EB7F-4830-9F3C-7A6DFFD28F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4E950-0583-438D-9C39-6075AA0B61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5AB552-E476-48E6-9993-F8D2C1B784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3D75D-4826-48A0-88AB-63DCC2E68D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0CF316-497D-4EF1-B0D0-7E230A18D8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8D21D-3CB9-4F00-95DD-0A0E7EE5E23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890709-DCF5-41A2-A660-36D940D90B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2074183"/>
            <a:ext cx="1539121" cy="6086539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2074183"/>
            <a:ext cx="4503354" cy="608653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7464E-3A6F-4F34-8DED-03B8EEC942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4A4F41-BA36-4362-8D97-161380811F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AF4AD-F4DA-45DA-95DD-A17236348C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AA1E3E-67BE-4A41-93E8-A8512F9574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3A1E8D-3229-4C43-B3C7-1C32535070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B4F39-DD21-4E46-808D-988C377768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FA9AD-82DA-411F-A34F-4CC3BDFF70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3A2DFE-EA16-4D90-910C-92C9985EEE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9526-8A5B-4CCA-8272-B7157D156A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7C3565-5A61-4454-BFF4-FE6FC633B7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324C6-52CD-466C-9951-34AEEF8DCA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3E038C-3E6C-48AD-9590-8A3DCA09AD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2B125-4942-478E-886B-2E5C7ED42B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6A322-45ED-4D7F-8449-38C121983B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0DEBC-EF52-4DDF-8528-A7E8BED19F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0BDE8A-5CB8-4AAD-9988-9CA3ADCB3F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23DD1-1E19-4CF9-BA35-EA70E1B9B3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8AAB8-E97C-44D9-A1B9-ADB187BFCF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387D71-2486-4DE5-9604-15B8971892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7C314F-0F4D-4CC9-9C7D-C96B63B663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D6288E-E379-4F95-9085-0674078C619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37E45-1DB4-46F0-B3E0-460C61C2DE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AEC2A1-2DB0-4318-BD65-29F578792E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2AE20-5CFC-4ABD-AAE3-1B90F30BC0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EFCE-3D15-49E0-864F-B51C6F2D0E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8B4C71-D57D-4618-AD6D-B6D8246281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A8AAC-70AD-4F5C-B6E8-9413260B04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8C16D-D707-4CB5-B326-F341EA356EB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3041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4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5062F-EC53-4A43-A71E-96807FD0F4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7" y="346033"/>
            <a:ext cx="6156484" cy="1440127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4C738-A439-4585-976C-42C70862F0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C0DEF6-142E-45E9-BD43-A2C65AFD48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D4389-E363-492B-937D-2E6EC5F02B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1F64D-7920-4AB7-B790-2C2EF9CEEE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B43B96-3277-4F4B-A78F-2AA5733905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85EB7-5B56-4143-9DD9-B13F562A63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DAC3F-ECB9-4609-8820-7AEE901F5F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2074183"/>
            <a:ext cx="1539121" cy="6086539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2074183"/>
            <a:ext cx="4503354" cy="608653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9EC16D-B7B0-42DE-8C79-F9F53EC426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95BD1-ABC6-4D28-A613-625E9DE865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6C346-CB7D-484F-A0F2-41B4AAF208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963B5E-759E-4FFD-B3C1-6E97A0D31F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7471A-2FF0-4BAE-9A76-44E7810A4E0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5E39E-9D41-4E9F-83CB-7345731D61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BEF7D5-8DBC-4E6E-9B1B-86DED9FC7D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08C73B-DD18-4B2C-AB72-EDB68565CB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E2348-0238-4458-9595-0E288D76AE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E3C32-A808-4121-A99D-554079F9B2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5B479A-1542-4BDB-A0C4-D582D2368F1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9B2CC-5DD6-4F87-9861-490E9E5C4C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BB26BC-F1CF-4DE6-ACE2-A9D645F873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45380A-A9FC-4787-8BD4-546060F98D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34A78C-1B8F-4FD4-AB0E-6134322316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2A50A-D3CF-4E40-9909-79217C31C4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8EE7C-7E25-4724-9189-687CEAA7DE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2773E7-1E2C-4383-A708-57CCD1B01E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00A49-00FD-4D08-9FE3-86EF3533E7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5C01FB-BB6F-4577-880D-DA71B446C6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C8E03-F6AF-414B-86D3-91F19E8486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5C6BE-0338-4996-A403-764B3874F9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6ADCE-28F2-4353-9CBC-5E6CF3F6D2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8B8D07-068E-4461-A605-44AB3CB4BF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94559-D12A-4F5E-97FE-6A57720E6C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3044" y="2684241"/>
            <a:ext cx="5814457" cy="18521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E132A-A122-4420-AEDE-A34F8A90B9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984254-06F1-4EC2-9680-6D8EE8CCD2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F109C0-8FC1-4246-A3A0-6D794D59CB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5A4D1-0602-4643-AC1D-A2E14D0389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3041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4" y="3802338"/>
            <a:ext cx="2850224" cy="43583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ADA11-4759-48EC-B401-96CA13FE88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7" y="346033"/>
            <a:ext cx="6156484" cy="1440127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B0250A-36E0-416D-B560-F2B9B4DB5C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8DB059-60A1-4978-B333-69F22163B9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4E87E-F19A-4A3B-9243-6FC3EE5BF2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D155E-22E0-4485-9C9A-113E4AF17C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54182-A1C1-4BCE-95C6-BC1A6470943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ECD55C-4DDE-41E1-A19C-09A953D1B2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2074183"/>
            <a:ext cx="1539121" cy="6086539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2074183"/>
            <a:ext cx="4503354" cy="608653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2D3ED-2BD0-4A67-B61E-D314D603C4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570" name="Group 2"/>
          <p:cNvGrpSpPr>
            <a:grpSpLocks/>
          </p:cNvGrpSpPr>
          <p:nvPr/>
        </p:nvGrpSpPr>
        <p:grpSpPr bwMode="auto">
          <a:xfrm>
            <a:off x="5" y="5"/>
            <a:ext cx="6838163" cy="8630763"/>
            <a:chOff x="0" y="0"/>
            <a:chExt cx="5758" cy="4315"/>
          </a:xfrm>
        </p:grpSpPr>
        <p:grpSp>
          <p:nvGrpSpPr>
            <p:cNvPr id="749571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49572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3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4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5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9576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sp>
          <p:nvSpPr>
            <p:cNvPr id="749577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749578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7495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513044" y="2188197"/>
            <a:ext cx="5814457" cy="2420213"/>
          </a:xfrm>
        </p:spPr>
        <p:txBody>
          <a:bodyPr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7495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26084" y="4896433"/>
            <a:ext cx="4788377" cy="220819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749581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342030" y="7872698"/>
            <a:ext cx="1596125" cy="600055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49582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2337184" y="7876699"/>
            <a:ext cx="2166170" cy="600055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  <p:sp>
        <p:nvSpPr>
          <p:cNvPr id="749583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902389" y="7880698"/>
            <a:ext cx="1596125" cy="600055"/>
          </a:xfrm>
        </p:spPr>
        <p:txBody>
          <a:bodyPr/>
          <a:lstStyle>
            <a:lvl1pPr>
              <a:defRPr/>
            </a:lvl1pPr>
          </a:lstStyle>
          <a:p>
            <a:fld id="{98E07027-333B-4CD3-A70E-94C79E0C8CCE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4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9579" grpId="0"/>
      <p:bldP spid="749580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958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E46F5B-3E8D-4C90-96FB-AF07D71A85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64EECD3-499D-418C-9AFD-894DE3C45052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0358" y="5552493"/>
            <a:ext cx="5814457" cy="171615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0358" y="3662326"/>
            <a:ext cx="5814457" cy="18901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DAA71EA-1282-4D86-8104-E932A45D944D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42027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77273" y="2016182"/>
            <a:ext cx="3021238" cy="57025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686068-2732-44F3-9A86-9ECB5CF0690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028" y="1934174"/>
            <a:ext cx="3022425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028" y="2740243"/>
            <a:ext cx="3022425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74903" y="1934174"/>
            <a:ext cx="3023613" cy="80607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74903" y="2740243"/>
            <a:ext cx="3023613" cy="497844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0DC6EF-C1FF-4860-8A40-1EE8E2E1FDDB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72F10B0-30C1-48DF-A8BD-364192BF964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8F2D1EC-084C-49F0-8F58-0653A9E064D5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29" y="344032"/>
            <a:ext cx="2250490" cy="146413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74463" y="344036"/>
            <a:ext cx="3824051" cy="73746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029" y="1808165"/>
            <a:ext cx="2250490" cy="591052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FEC465D-E429-49A3-82EB-B285BBC3F626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0796" y="6048538"/>
            <a:ext cx="4104323" cy="71406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0796" y="772069"/>
            <a:ext cx="4104323" cy="51844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0796" y="6762602"/>
            <a:ext cx="4104323" cy="1014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DC96111-A639-4CAA-B45A-83583272AB6D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1F65830-E519-4F86-9DC1-6EA0E5C975AE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4959393" y="346035"/>
            <a:ext cx="1539121" cy="7372651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42027" y="346035"/>
            <a:ext cx="4503354" cy="737265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0A500D-DC28-4713-A574-46978628F3BD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ABDULLAH ÇELİK</a:t>
            </a:r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41BFA3D-420D-4D7C-BC4C-436C332734C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2074185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3044" y="3802338"/>
            <a:ext cx="5814457" cy="43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42C3CD0-95F1-48DE-96E1-3E2BE9230DD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9B015B-C15D-4B44-ACFB-CDC519F934D7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638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54A47B2-8CBD-456E-87EC-711F35C29C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74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2074185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3044" y="3802338"/>
            <a:ext cx="5814457" cy="43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4A278E7-7A9C-45FF-B20A-1F17CE8593B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84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E8DF1D4-D02F-4FDD-8CDE-C23975861C5C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94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F39AE7F-3B3E-433F-9C40-EF4959795B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048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027" y="2074185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3044" y="3802338"/>
            <a:ext cx="5814457" cy="4358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68697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ABDULLAH ÇELİK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68697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C34375A-0FB9-4DC5-9C5B-FA1311392E1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2150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5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030" y="7876699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tr-TR"/>
          </a:p>
        </p:txBody>
      </p:sp>
      <p:sp>
        <p:nvSpPr>
          <p:cNvPr id="7485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02389" y="7872698"/>
            <a:ext cx="1596125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2AED9F-5E61-4449-AE0E-D81A1F27949F}" type="slidenum">
              <a:rPr lang="tr-TR"/>
              <a:pPr/>
              <a:t>‹#›</a:t>
            </a:fld>
            <a:endParaRPr lang="tr-TR"/>
          </a:p>
        </p:txBody>
      </p:sp>
      <p:grpSp>
        <p:nvGrpSpPr>
          <p:cNvPr id="748548" name="Group 4"/>
          <p:cNvGrpSpPr>
            <a:grpSpLocks/>
          </p:cNvGrpSpPr>
          <p:nvPr/>
        </p:nvGrpSpPr>
        <p:grpSpPr bwMode="auto">
          <a:xfrm>
            <a:off x="5" y="5"/>
            <a:ext cx="6838163" cy="8630763"/>
            <a:chOff x="0" y="0"/>
            <a:chExt cx="5758" cy="4315"/>
          </a:xfrm>
        </p:grpSpPr>
        <p:grpSp>
          <p:nvGrpSpPr>
            <p:cNvPr id="748549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7485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3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7485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  <p:sp>
          <p:nvSpPr>
            <p:cNvPr id="7485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748556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7485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42027" y="346033"/>
            <a:ext cx="6156484" cy="1440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7485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7184" y="7872698"/>
            <a:ext cx="2166170" cy="6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tr-TR"/>
              <a:t>ABDULLAH ÇELİK</a:t>
            </a:r>
          </a:p>
        </p:txBody>
      </p:sp>
      <p:sp>
        <p:nvSpPr>
          <p:cNvPr id="7485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027" y="2016182"/>
            <a:ext cx="6156484" cy="5702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48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5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8557" grpId="0"/>
      <p:bldP spid="748559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7485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06860" y="2593504"/>
            <a:ext cx="63571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200" b="1" dirty="0" smtClean="0"/>
              <a:t>6. SINIF</a:t>
            </a:r>
            <a:endParaRPr lang="tr-TR" sz="3200" b="1" dirty="0"/>
          </a:p>
        </p:txBody>
      </p:sp>
      <p:sp>
        <p:nvSpPr>
          <p:cNvPr id="6" name="Text Box 8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068818" y="3561179"/>
            <a:ext cx="4542576" cy="2031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b="1" dirty="0" smtClean="0">
                <a:solidFill>
                  <a:schemeClr val="bg2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Birey ve Toplum Ünitesi </a:t>
            </a:r>
          </a:p>
          <a:p>
            <a:pPr algn="ctr">
              <a:spcBef>
                <a:spcPct val="50000"/>
              </a:spcBef>
            </a:pPr>
            <a:r>
              <a:rPr lang="tr-TR" sz="3600" b="1" dirty="0" smtClean="0">
                <a:solidFill>
                  <a:srgbClr val="FFFF66"/>
                </a:solidFill>
                <a:latin typeface="Calibri" pitchFamily="34" charset="0"/>
                <a:cs typeface="Calibri" pitchFamily="34" charset="0"/>
              </a:rPr>
              <a:t>Rollerimiz Etkinliği</a:t>
            </a:r>
            <a:endParaRPr lang="tr-TR" sz="3600" b="1" dirty="0">
              <a:solidFill>
                <a:srgbClr val="FFFF66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39" y="-10002"/>
            <a:ext cx="6852415" cy="866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57091" name="Text Box 3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07525" y="685796"/>
            <a:ext cx="970264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>
                <a:solidFill>
                  <a:schemeClr val="bg2"/>
                </a:solidFill>
              </a:rPr>
              <a:t>ÇOCUK</a:t>
            </a:r>
          </a:p>
        </p:txBody>
      </p:sp>
      <p:sp>
        <p:nvSpPr>
          <p:cNvPr id="857092" name="Text Box 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59614" y="1614490"/>
            <a:ext cx="970263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 dirty="0">
                <a:solidFill>
                  <a:schemeClr val="bg2"/>
                </a:solidFill>
              </a:rPr>
              <a:t>ÖĞRENCİ</a:t>
            </a:r>
          </a:p>
        </p:txBody>
      </p:sp>
      <p:sp>
        <p:nvSpPr>
          <p:cNvPr id="857093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06168" y="2543184"/>
            <a:ext cx="970264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 dirty="0">
                <a:solidFill>
                  <a:schemeClr val="bg2"/>
                </a:solidFill>
              </a:rPr>
              <a:t>KALECİ</a:t>
            </a:r>
          </a:p>
        </p:txBody>
      </p:sp>
      <p:sp>
        <p:nvSpPr>
          <p:cNvPr id="857094" name="Text Box 6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59614" y="3391687"/>
            <a:ext cx="970263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 dirty="0">
                <a:solidFill>
                  <a:schemeClr val="bg2"/>
                </a:solidFill>
              </a:rPr>
              <a:t>YÖNETİCİ</a:t>
            </a:r>
          </a:p>
        </p:txBody>
      </p:sp>
      <p:sp>
        <p:nvSpPr>
          <p:cNvPr id="857095" name="Text Box 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59614" y="4329134"/>
            <a:ext cx="970263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>
                <a:solidFill>
                  <a:schemeClr val="bg2"/>
                </a:solidFill>
              </a:rPr>
              <a:t>İŞÇİ</a:t>
            </a:r>
          </a:p>
        </p:txBody>
      </p:sp>
      <p:sp>
        <p:nvSpPr>
          <p:cNvPr id="857096" name="Text Box 8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59614" y="5257828"/>
            <a:ext cx="970263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>
                <a:solidFill>
                  <a:schemeClr val="bg2"/>
                </a:solidFill>
              </a:rPr>
              <a:t>BABA</a:t>
            </a:r>
          </a:p>
        </p:txBody>
      </p:sp>
      <p:sp>
        <p:nvSpPr>
          <p:cNvPr id="857097" name="Text Box 9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359614" y="6224571"/>
            <a:ext cx="970263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tr-TR" sz="1200" b="1">
                <a:solidFill>
                  <a:schemeClr val="bg2"/>
                </a:solidFill>
              </a:rPr>
              <a:t>ANNE</a:t>
            </a:r>
          </a:p>
        </p:txBody>
      </p:sp>
      <p:sp>
        <p:nvSpPr>
          <p:cNvPr id="857098" name="Text Box 10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277657" y="7110650"/>
            <a:ext cx="1132489" cy="276999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tr-TR" sz="1200" b="1" dirty="0">
                <a:solidFill>
                  <a:schemeClr val="bg2"/>
                </a:solidFill>
              </a:rPr>
              <a:t>SEKRETER</a:t>
            </a:r>
          </a:p>
        </p:txBody>
      </p:sp>
      <p:sp>
        <p:nvSpPr>
          <p:cNvPr id="857099" name="Text Box 11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5288176" y="7963719"/>
            <a:ext cx="1203927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tr-TR" sz="1200" b="1" dirty="0">
                <a:solidFill>
                  <a:schemeClr val="bg2"/>
                </a:solidFill>
              </a:rPr>
              <a:t>DİREKSİYON HOCASI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7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7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7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7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57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57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7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7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57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57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57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7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57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57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57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57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57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57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7091" grpId="0" animBg="1"/>
      <p:bldP spid="857092" grpId="0" animBg="1"/>
      <p:bldP spid="857093" grpId="0" animBg="1"/>
      <p:bldP spid="857094" grpId="0" animBg="1"/>
      <p:bldP spid="857095" grpId="0" animBg="1"/>
      <p:bldP spid="857096" grpId="0" animBg="1"/>
      <p:bldP spid="857097" grpId="0" animBg="1"/>
      <p:bldP spid="857098" grpId="0" animBg="1"/>
      <p:bldP spid="85709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39" y="-10002"/>
            <a:ext cx="6852415" cy="8660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13 Oval"/>
          <p:cNvSpPr>
            <a:spLocks noChangeArrowheads="1"/>
          </p:cNvSpPr>
          <p:nvPr/>
        </p:nvSpPr>
        <p:spPr bwMode="auto">
          <a:xfrm>
            <a:off x="511855" y="2324208"/>
            <a:ext cx="320650" cy="362034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tr-TR" sz="1800">
                <a:solidFill>
                  <a:srgbClr val="FFFFFF"/>
                </a:solidFill>
                <a:latin typeface="Calibri" pitchFamily="34" charset="0"/>
              </a:rPr>
              <a:t>D</a:t>
            </a:r>
          </a:p>
        </p:txBody>
      </p:sp>
      <p:sp>
        <p:nvSpPr>
          <p:cNvPr id="2" name="13 Oval"/>
          <p:cNvSpPr>
            <a:spLocks noChangeArrowheads="1"/>
          </p:cNvSpPr>
          <p:nvPr/>
        </p:nvSpPr>
        <p:spPr bwMode="auto">
          <a:xfrm>
            <a:off x="1965469" y="2324208"/>
            <a:ext cx="320650" cy="362034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tr-TR" sz="1800">
                <a:solidFill>
                  <a:srgbClr val="FFFFFF"/>
                </a:solidFill>
                <a:latin typeface="Calibri" pitchFamily="34" charset="0"/>
              </a:rPr>
              <a:t>A</a:t>
            </a:r>
          </a:p>
        </p:txBody>
      </p:sp>
      <p:sp>
        <p:nvSpPr>
          <p:cNvPr id="3" name="13 Oval"/>
          <p:cNvSpPr>
            <a:spLocks noChangeArrowheads="1"/>
          </p:cNvSpPr>
          <p:nvPr/>
        </p:nvSpPr>
        <p:spPr bwMode="auto">
          <a:xfrm>
            <a:off x="3312201" y="2324208"/>
            <a:ext cx="320650" cy="362034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tr-TR" sz="1800">
                <a:solidFill>
                  <a:srgbClr val="FFFFFF"/>
                </a:solidFill>
                <a:latin typeface="Calibri" pitchFamily="34" charset="0"/>
              </a:rPr>
              <a:t>E</a:t>
            </a:r>
          </a:p>
        </p:txBody>
      </p:sp>
      <p:sp>
        <p:nvSpPr>
          <p:cNvPr id="4" name="13 Oval"/>
          <p:cNvSpPr>
            <a:spLocks noChangeArrowheads="1"/>
          </p:cNvSpPr>
          <p:nvPr/>
        </p:nvSpPr>
        <p:spPr bwMode="auto">
          <a:xfrm>
            <a:off x="4713561" y="2324208"/>
            <a:ext cx="320650" cy="362034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tr-TR" sz="1800">
                <a:solidFill>
                  <a:srgbClr val="FFFFFF"/>
                </a:solidFill>
                <a:latin typeface="Calibri" pitchFamily="34" charset="0"/>
              </a:rPr>
              <a:t>B</a:t>
            </a:r>
          </a:p>
        </p:txBody>
      </p:sp>
      <p:sp>
        <p:nvSpPr>
          <p:cNvPr id="5" name="13 Oval"/>
          <p:cNvSpPr>
            <a:spLocks noChangeArrowheads="1"/>
          </p:cNvSpPr>
          <p:nvPr/>
        </p:nvSpPr>
        <p:spPr bwMode="auto">
          <a:xfrm>
            <a:off x="6113732" y="2324208"/>
            <a:ext cx="320650" cy="362034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r>
              <a:rPr lang="tr-TR" sz="1800">
                <a:solidFill>
                  <a:srgbClr val="FFFFFF"/>
                </a:solidFill>
                <a:latin typeface="Calibri" pitchFamily="34" charset="0"/>
              </a:rPr>
              <a:t>C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9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40538" cy="864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59139" name="Line 3"/>
          <p:cNvSpPr>
            <a:spLocks noChangeShapeType="1"/>
          </p:cNvSpPr>
          <p:nvPr/>
        </p:nvSpPr>
        <p:spPr bwMode="auto">
          <a:xfrm>
            <a:off x="1858584" y="2142191"/>
            <a:ext cx="3447584" cy="508244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859140" name="Line 4"/>
          <p:cNvSpPr>
            <a:spLocks noChangeShapeType="1"/>
          </p:cNvSpPr>
          <p:nvPr/>
        </p:nvSpPr>
        <p:spPr bwMode="auto">
          <a:xfrm flipV="1">
            <a:off x="1803954" y="2142193"/>
            <a:ext cx="3178000" cy="1634143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859141" name="Line 5"/>
          <p:cNvSpPr>
            <a:spLocks noChangeShapeType="1"/>
          </p:cNvSpPr>
          <p:nvPr/>
        </p:nvSpPr>
        <p:spPr bwMode="auto">
          <a:xfrm flipV="1">
            <a:off x="1858584" y="4048362"/>
            <a:ext cx="3178000" cy="2086184"/>
          </a:xfrm>
          <a:prstGeom prst="line">
            <a:avLst/>
          </a:prstGeom>
          <a:noFill/>
          <a:ln w="57150">
            <a:solidFill>
              <a:srgbClr val="66FF33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859142" name="Line 6"/>
          <p:cNvSpPr>
            <a:spLocks noChangeShapeType="1"/>
          </p:cNvSpPr>
          <p:nvPr/>
        </p:nvSpPr>
        <p:spPr bwMode="auto">
          <a:xfrm flipV="1">
            <a:off x="1912026" y="6044537"/>
            <a:ext cx="3662538" cy="1814161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591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591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591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591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9139" grpId="0" animBg="1"/>
      <p:bldP spid="859140" grpId="0" animBg="1"/>
      <p:bldP spid="859141" grpId="0" animBg="1"/>
      <p:bldP spid="859142" grpId="0" animBg="1"/>
    </p:bldLst>
  </p:timing>
</p:sld>
</file>

<file path=ppt/theme/theme1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0000CC"/>
      </a:lt1>
      <a:dk2>
        <a:srgbClr val="000099"/>
      </a:dk2>
      <a:lt2>
        <a:srgbClr val="C0C0C0"/>
      </a:lt2>
      <a:accent1>
        <a:srgbClr val="FF3399"/>
      </a:accent1>
      <a:accent2>
        <a:srgbClr val="99CCFF"/>
      </a:accent2>
      <a:accent3>
        <a:srgbClr val="AAAAE2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0000CC"/>
      </a:lt1>
      <a:dk2>
        <a:srgbClr val="000099"/>
      </a:dk2>
      <a:lt2>
        <a:srgbClr val="C0C0C0"/>
      </a:lt2>
      <a:accent1>
        <a:srgbClr val="FF3399"/>
      </a:accent1>
      <a:accent2>
        <a:srgbClr val="99CCFF"/>
      </a:accent2>
      <a:accent3>
        <a:srgbClr val="AAAAE2"/>
      </a:accent3>
      <a:accent4>
        <a:srgbClr val="000000"/>
      </a:accent4>
      <a:accent5>
        <a:srgbClr val="FFADCA"/>
      </a:accent5>
      <a:accent6>
        <a:srgbClr val="8AB9E7"/>
      </a:accent6>
      <a:hlink>
        <a:srgbClr val="FF5050"/>
      </a:hlink>
      <a:folHlink>
        <a:srgbClr val="FFFF99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simple">
  <a:themeElements>
    <a:clrScheme name="">
      <a:dk1>
        <a:srgbClr val="C0C0C0"/>
      </a:dk1>
      <a:lt1>
        <a:srgbClr val="FFFFFF"/>
      </a:lt1>
      <a:dk2>
        <a:srgbClr val="0066CC"/>
      </a:dk2>
      <a:lt2>
        <a:srgbClr val="CCECFF"/>
      </a:lt2>
      <a:accent1>
        <a:srgbClr val="A725AA"/>
      </a:accent1>
      <a:accent2>
        <a:srgbClr val="00FFFF"/>
      </a:accent2>
      <a:accent3>
        <a:srgbClr val="AAB8E2"/>
      </a:accent3>
      <a:accent4>
        <a:srgbClr val="DADADA"/>
      </a:accent4>
      <a:accent5>
        <a:srgbClr val="D0ACD2"/>
      </a:accent5>
      <a:accent6>
        <a:srgbClr val="00E7E7"/>
      </a:accent6>
      <a:hlink>
        <a:srgbClr val="3B6AFF"/>
      </a:hlink>
      <a:folHlink>
        <a:srgbClr val="FF9900"/>
      </a:folHlink>
    </a:clrScheme>
    <a:fontScheme name="1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lormaster">
  <a:themeElements>
    <a:clrScheme name="">
      <a:dk1>
        <a:srgbClr val="000000"/>
      </a:dk1>
      <a:lt1>
        <a:srgbClr val="0066CC"/>
      </a:lt1>
      <a:dk2>
        <a:srgbClr val="003399"/>
      </a:dk2>
      <a:lt2>
        <a:srgbClr val="C0C0C0"/>
      </a:lt2>
      <a:accent1>
        <a:srgbClr val="A725AA"/>
      </a:accent1>
      <a:accent2>
        <a:srgbClr val="00FFFF"/>
      </a:accent2>
      <a:accent3>
        <a:srgbClr val="AAB8E2"/>
      </a:accent3>
      <a:accent4>
        <a:srgbClr val="000000"/>
      </a:accent4>
      <a:accent5>
        <a:srgbClr val="D0ACD2"/>
      </a:accent5>
      <a:accent6>
        <a:srgbClr val="00E7E7"/>
      </a:accent6>
      <a:hlink>
        <a:srgbClr val="3B6AFF"/>
      </a:hlink>
      <a:folHlink>
        <a:srgbClr val="FF9900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0066CC"/>
      </a:lt1>
      <a:dk2>
        <a:srgbClr val="003399"/>
      </a:dk2>
      <a:lt2>
        <a:srgbClr val="C0C0C0"/>
      </a:lt2>
      <a:accent1>
        <a:srgbClr val="A725AA"/>
      </a:accent1>
      <a:accent2>
        <a:srgbClr val="00FFFF"/>
      </a:accent2>
      <a:accent3>
        <a:srgbClr val="AAB8E2"/>
      </a:accent3>
      <a:accent4>
        <a:srgbClr val="000000"/>
      </a:accent4>
      <a:accent5>
        <a:srgbClr val="D0ACD2"/>
      </a:accent5>
      <a:accent6>
        <a:srgbClr val="00E7E7"/>
      </a:accent6>
      <a:hlink>
        <a:srgbClr val="3B6AFF"/>
      </a:hlink>
      <a:folHlink>
        <a:srgbClr val="FF9900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simple">
  <a:themeElements>
    <a:clrScheme name="">
      <a:dk1>
        <a:srgbClr val="C0C0C0"/>
      </a:dk1>
      <a:lt1>
        <a:srgbClr val="FFFFFF"/>
      </a:lt1>
      <a:dk2>
        <a:srgbClr val="CC0000"/>
      </a:dk2>
      <a:lt2>
        <a:srgbClr val="FFCC99"/>
      </a:lt2>
      <a:accent1>
        <a:srgbClr val="FF9900"/>
      </a:accent1>
      <a:accent2>
        <a:srgbClr val="CC0000"/>
      </a:accent2>
      <a:accent3>
        <a:srgbClr val="E2AAAA"/>
      </a:accent3>
      <a:accent4>
        <a:srgbClr val="DADADA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2_simp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simple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imple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imple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colormaster">
  <a:themeElements>
    <a:clrScheme name="">
      <a:dk1>
        <a:srgbClr val="000000"/>
      </a:dk1>
      <a:lt1>
        <a:srgbClr val="CC0000"/>
      </a:lt1>
      <a:dk2>
        <a:srgbClr val="990033"/>
      </a:dk2>
      <a:lt2>
        <a:srgbClr val="C0C0C0"/>
      </a:lt2>
      <a:accent1>
        <a:srgbClr val="FF9900"/>
      </a:accent1>
      <a:accent2>
        <a:srgbClr val="CC0000"/>
      </a:accent2>
      <a:accent3>
        <a:srgbClr val="E2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5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colormaster">
  <a:themeElements>
    <a:clrScheme name="">
      <a:dk1>
        <a:srgbClr val="000000"/>
      </a:dk1>
      <a:lt1>
        <a:srgbClr val="CC0000"/>
      </a:lt1>
      <a:dk2>
        <a:srgbClr val="990033"/>
      </a:dk2>
      <a:lt2>
        <a:srgbClr val="C0C0C0"/>
      </a:lt2>
      <a:accent1>
        <a:srgbClr val="FF9900"/>
      </a:accent1>
      <a:accent2>
        <a:srgbClr val="CC0000"/>
      </a:accent2>
      <a:accent3>
        <a:srgbClr val="E2AAAA"/>
      </a:accent3>
      <a:accent4>
        <a:srgbClr val="000000"/>
      </a:accent4>
      <a:accent5>
        <a:srgbClr val="FFCAAA"/>
      </a:accent5>
      <a:accent6>
        <a:srgbClr val="B90000"/>
      </a:accent6>
      <a:hlink>
        <a:srgbClr val="FF33CC"/>
      </a:hlink>
      <a:folHlink>
        <a:srgbClr val="FFCC00"/>
      </a:folHlink>
    </a:clrScheme>
    <a:fontScheme name="6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Dere">
  <a:themeElements>
    <a:clrScheme name="Dere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Der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re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re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re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19</Template>
  <TotalTime>907</TotalTime>
  <Words>24</Words>
  <PresentationFormat>Özel</PresentationFormat>
  <Paragraphs>17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9</vt:i4>
      </vt:variant>
      <vt:variant>
        <vt:lpstr>Slayt Başlıkları</vt:lpstr>
      </vt:variant>
      <vt:variant>
        <vt:i4>4</vt:i4>
      </vt:variant>
    </vt:vector>
  </HeadingPairs>
  <TitlesOfParts>
    <vt:vector size="13" baseType="lpstr">
      <vt:lpstr>1_colormaster</vt:lpstr>
      <vt:lpstr>2_colormaster</vt:lpstr>
      <vt:lpstr>1_simple</vt:lpstr>
      <vt:lpstr>3_colormaster</vt:lpstr>
      <vt:lpstr>4_colormaster</vt:lpstr>
      <vt:lpstr>2_simple</vt:lpstr>
      <vt:lpstr>5_colormaster</vt:lpstr>
      <vt:lpstr>6_colormaster</vt:lpstr>
      <vt:lpstr>Dere</vt:lpstr>
      <vt:lpstr>Slayt 1</vt:lpstr>
      <vt:lpstr>Slayt 2</vt:lpstr>
      <vt:lpstr>Slayt 3</vt:lpstr>
      <vt:lpstr>Slayt 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2007-07-08T20:52:00Z</dcterms:created>
  <dcterms:modified xsi:type="dcterms:W3CDTF">2018-09-17T15:26:28Z</dcterms:modified>
  <cp:category>www.sorubak.com</cp:category>
</cp:coreProperties>
</file>