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67" r:id="rId9"/>
  </p:sldMasterIdLst>
  <p:notesMasterIdLst>
    <p:notesMasterId r:id="rId12"/>
  </p:notesMasterIdLst>
  <p:sldIdLst>
    <p:sldId id="1033" r:id="rId10"/>
    <p:sldId id="1032" r:id="rId11"/>
  </p:sldIdLst>
  <p:sldSz cx="9144000" cy="8497888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11" autoAdjust="0"/>
    <p:restoredTop sz="94728" autoAdjust="0"/>
  </p:normalViewPr>
  <p:slideViewPr>
    <p:cSldViewPr>
      <p:cViewPr>
        <p:scale>
          <a:sx n="60" d="100"/>
          <a:sy n="60" d="100"/>
        </p:scale>
        <p:origin x="-3132" y="-858"/>
      </p:cViewPr>
      <p:guideLst>
        <p:guide orient="horz" pos="267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809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584325" y="685800"/>
            <a:ext cx="3689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809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08F139-EB1F-498E-8043-3A8B80CB3E5B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D995F-D5E8-4FF7-B222-BCC71C6CE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4D31B-B303-41C0-997C-A812D2A8E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2BA77-C2D1-48D2-ACC6-395204A3F3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E36FE-6165-4320-AFD2-54C8F5A782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E08C7-3F85-4630-8701-F2F6AEF43B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B80E9-6000-4FCB-B6BB-B6C3CAB07A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91F2F-A094-499B-B923-587FC245B1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40310"/>
            <a:ext cx="8229600" cy="141631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62913-EB7F-4830-9F3C-7A6DFFD28F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4E950-0583-438D-9C39-6075AA0B61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AB552-E476-48E6-9993-F8D2C1B784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3D75D-4826-48A0-88AB-63DCC2E68D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CF316-497D-4EF1-B0D0-7E230A18D8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8D21D-3CB9-4F00-95DD-0A0E7EE5E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90709-DCF5-41A2-A660-36D940D90B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39887"/>
            <a:ext cx="2057400" cy="5985896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039887"/>
            <a:ext cx="6019800" cy="5985896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7464E-3A6F-4F34-8DED-03B8EEC94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A4F41-BA36-4362-8D97-161380811F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AF4AD-F4DA-45DA-95DD-A17236348C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A1E3E-67BE-4A41-93E8-A8512F9574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A1E8D-3229-4C43-B3C7-1C32535070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B4F39-DD21-4E46-808D-988C377768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FA9AD-82DA-411F-A34F-4CC3BDFF70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A2DFE-EA16-4D90-910C-92C9985EE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9526-8A5B-4CCA-8272-B7157D156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C3565-5A61-4454-BFF4-FE6FC633B7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324C6-52CD-466C-9951-34AEEF8DCA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E038C-3E6C-48AD-9590-8A3DCA09AD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2B125-4942-478E-886B-2E5C7ED42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6A322-45ED-4D7F-8449-38C121983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0DEBC-EF52-4DDF-8528-A7E8BED19F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BDE8A-5CB8-4AAD-9988-9CA3ADCB3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23DD1-1E19-4CF9-BA35-EA70E1B9B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8AAB8-E97C-44D9-A1B9-ADB187BFC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87D71-2486-4DE5-9604-15B897189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C314F-0F4D-4CC9-9C7D-C96B63B66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6288E-E379-4F95-9085-0674078C61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37E45-1DB4-46F0-B3E0-460C61C2DE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EC2A1-2DB0-4318-BD65-29F578792E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2AE20-5CFC-4ABD-AAE3-1B90F30BC0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EFCE-3D15-49E0-864F-B51C6F2D0E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B4C71-D57D-4618-AD6D-B6D8246281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A8AAC-70AD-4F5C-B6E8-9413260B04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8C16D-D707-4CB5-B326-F341EA356E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5062F-EC53-4A43-A71E-96807FD0F4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40310"/>
            <a:ext cx="8229600" cy="141631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4C738-A439-4585-976C-42C70862F0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0DEF6-142E-45E9-BD43-A2C65AFD48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D4389-E363-492B-937D-2E6EC5F02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1F64D-7920-4AB7-B790-2C2EF9CEEE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43B96-3277-4F4B-A78F-2AA5733905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85EB7-5B56-4143-9DD9-B13F562A63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DAC3F-ECB9-4609-8820-7AEE901F5F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39887"/>
            <a:ext cx="2057400" cy="5985896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039887"/>
            <a:ext cx="6019800" cy="5985896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EC16D-B7B0-42DE-8C79-F9F53EC426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95BD1-ABC6-4D28-A613-625E9DE865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6C346-CB7D-484F-A0F2-41B4AAF208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63B5E-759E-4FFD-B3C1-6E97A0D31F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7471A-2FF0-4BAE-9A76-44E7810A4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5E39E-9D41-4E9F-83CB-7345731D61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EF7D5-8DBC-4E6E-9B1B-86DED9FC7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8C73B-DD18-4B2C-AB72-EDB68565C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E2348-0238-4458-9595-0E288D76AE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E3C32-A808-4121-A99D-554079F9B2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B479A-1542-4BDB-A0C4-D582D2368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9B2CC-5DD6-4F87-9861-490E9E5C4C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B26BC-F1CF-4DE6-ACE2-A9D645F873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5380A-A9FC-4787-8BD4-546060F98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4A78C-1B8F-4FD4-AB0E-6134322316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2A50A-D3CF-4E40-9909-79217C31C4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8EE7C-7E25-4724-9189-687CEAA7DE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773E7-1E2C-4383-A708-57CCD1B01E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0A49-00FD-4D08-9FE3-86EF3533E7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C01FB-BB6F-4577-880D-DA71B446C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C8E03-F6AF-414B-86D3-91F19E8486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5C6BE-0338-4996-A403-764B3874F9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6ADCE-28F2-4353-9CBC-5E6CF3F6D2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B8D07-068E-4461-A605-44AB3CB4B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94559-D12A-4F5E-97FE-6A57720E6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39853"/>
            <a:ext cx="7772400" cy="182153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132A-A122-4420-AEDE-A34F8A90B9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84254-06F1-4EC2-9680-6D8EE8CCD2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09C0-8FC1-4246-A3A0-6D794D59C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A4D1-0602-4643-AC1D-A2E14D0389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3739465"/>
            <a:ext cx="3810000" cy="4286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ADA11-4759-48EC-B401-96CA13FE88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40310"/>
            <a:ext cx="8229600" cy="141631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0250A-36E0-416D-B560-F2B9B4DB5C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DB059-60A1-4978-B333-69F22163B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4E87E-F19A-4A3B-9243-6FC3EE5BF2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D155E-22E0-4485-9C9A-113E4AF17C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54182-A1C1-4BCE-95C6-BC1A647094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CD55C-4DDE-41E1-A19C-09A953D1B2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39887"/>
            <a:ext cx="2057400" cy="5985896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039887"/>
            <a:ext cx="6019800" cy="5985896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2D3ED-2BD0-4A67-B61E-D314D603C4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570" name="Group 2"/>
          <p:cNvGrpSpPr>
            <a:grpSpLocks/>
          </p:cNvGrpSpPr>
          <p:nvPr/>
        </p:nvGrpSpPr>
        <p:grpSpPr bwMode="auto">
          <a:xfrm>
            <a:off x="2" y="1"/>
            <a:ext cx="9140825" cy="8488053"/>
            <a:chOff x="0" y="0"/>
            <a:chExt cx="5758" cy="4315"/>
          </a:xfrm>
        </p:grpSpPr>
        <p:grpSp>
          <p:nvGrpSpPr>
            <p:cNvPr id="7495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95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95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95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95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52012"/>
            <a:ext cx="7772400" cy="2380196"/>
          </a:xfrm>
        </p:spPr>
        <p:txBody>
          <a:bodyPr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7495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815470"/>
            <a:ext cx="6400800" cy="217168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7495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7742520"/>
            <a:ext cx="2133600" cy="590131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495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7746455"/>
            <a:ext cx="2895600" cy="590131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95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7750389"/>
            <a:ext cx="2133600" cy="590131"/>
          </a:xfrm>
        </p:spPr>
        <p:txBody>
          <a:bodyPr/>
          <a:lstStyle>
            <a:lvl1pPr>
              <a:defRPr/>
            </a:lvl1pPr>
          </a:lstStyle>
          <a:p>
            <a:fld id="{98E07027-333B-4CD3-A70E-94C79E0C8CC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579" grpId="0"/>
      <p:bldP spid="749580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46F5B-3E8D-4C90-96FB-AF07D71A8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4EECD3-499D-418C-9AFD-894DE3C4505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460682"/>
            <a:ext cx="7772400" cy="16877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601768"/>
            <a:ext cx="7772400" cy="18589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AA71EA-1282-4D86-8104-E932A45D944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2842"/>
            <a:ext cx="4038600" cy="560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686068-2732-44F3-9A86-9ECB5CF0690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902190"/>
            <a:ext cx="4040188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694933"/>
            <a:ext cx="4040188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902190"/>
            <a:ext cx="4041775" cy="7927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694933"/>
            <a:ext cx="4041775" cy="48961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0DC6EF-C1FF-4860-8A40-1EE8E2E1FDDB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2F10B0-30C1-48DF-A8BD-364192BF964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F2D1EC-084C-49F0-8F58-0653A9E064D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338343"/>
            <a:ext cx="3008313" cy="1439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338343"/>
            <a:ext cx="5111750" cy="7252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778262"/>
            <a:ext cx="3008313" cy="5812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EC465D-E429-49A3-82EB-B285BBC3F626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5948522"/>
            <a:ext cx="5486400" cy="7022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759302"/>
            <a:ext cx="5486400" cy="50987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6650778"/>
            <a:ext cx="5486400" cy="9973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C96111-A639-4CAA-B45A-83583272AB6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F65830-E519-4F86-9DC1-6EA0E5C975A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40310"/>
            <a:ext cx="2057400" cy="725074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40310"/>
            <a:ext cx="6019800" cy="725074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0A500D-DC28-4713-A574-46978628F3B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1BFA3D-420D-4D7C-BC4C-436C332734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39887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739465"/>
            <a:ext cx="7772400" cy="428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42C3CD0-95F1-48DE-96E1-3E2BE9230D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B015B-C15D-4B44-ACFB-CDC519F934D7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4A47B2-8CBD-456E-87EC-711F35C29C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39887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739465"/>
            <a:ext cx="7772400" cy="428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A278E7-7A9C-45FF-B20A-1F17CE8593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8DF1D4-D02F-4FDD-8CDE-C23975861C5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39AE7F-3B3E-433F-9C40-EF4959795B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39887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739465"/>
            <a:ext cx="7772400" cy="428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38587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38587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34375A-0FB9-4DC5-9C5B-FA1311392E1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7746455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7742520"/>
            <a:ext cx="2133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2AED9F-5E61-4449-AE0E-D81A1F27949F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748548" name="Group 4"/>
          <p:cNvGrpSpPr>
            <a:grpSpLocks/>
          </p:cNvGrpSpPr>
          <p:nvPr/>
        </p:nvGrpSpPr>
        <p:grpSpPr bwMode="auto">
          <a:xfrm>
            <a:off x="2" y="1"/>
            <a:ext cx="9140825" cy="8488053"/>
            <a:chOff x="0" y="0"/>
            <a:chExt cx="5758" cy="4315"/>
          </a:xfrm>
        </p:grpSpPr>
        <p:grpSp>
          <p:nvGrpSpPr>
            <p:cNvPr id="7485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85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85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85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85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340310"/>
            <a:ext cx="8229600" cy="141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7485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742520"/>
            <a:ext cx="2895600" cy="5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85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2842"/>
            <a:ext cx="8229600" cy="56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57" grpId="0"/>
      <p:bldP spid="7485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2844" y="2550615"/>
            <a:ext cx="8497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200" b="1" dirty="0" smtClean="0"/>
              <a:t>6. SINIF</a:t>
            </a:r>
            <a:endParaRPr lang="tr-TR" sz="3200" b="1" dirty="0"/>
          </a:p>
        </p:txBody>
      </p:sp>
      <p:sp>
        <p:nvSpPr>
          <p:cNvPr id="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428728" y="3502294"/>
            <a:ext cx="6072230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Birey ve Toplum Ünitesi </a:t>
            </a:r>
          </a:p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rgbClr val="FFFF66"/>
                </a:solidFill>
                <a:latin typeface="Calibri" pitchFamily="34" charset="0"/>
                <a:cs typeface="Calibri" pitchFamily="34" charset="0"/>
              </a:rPr>
              <a:t>Hak ve Sorumluluklarımız Etkinliği</a:t>
            </a:r>
            <a:endParaRPr lang="tr-TR" sz="3600" b="1" dirty="0">
              <a:solidFill>
                <a:srgbClr val="FFFF66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62" name="Picture 2"/>
          <p:cNvPicPr>
            <a:picLocks noChangeAspect="1" noChangeArrowheads="1"/>
          </p:cNvPicPr>
          <p:nvPr/>
        </p:nvPicPr>
        <p:blipFill>
          <a:blip r:embed="rId2" cstate="print"/>
          <a:srcRect t="6286"/>
          <a:stretch>
            <a:fillRect/>
          </a:stretch>
        </p:blipFill>
        <p:spPr bwMode="auto">
          <a:xfrm>
            <a:off x="0" y="534168"/>
            <a:ext cx="9144000" cy="796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Oval"/>
          <p:cNvSpPr>
            <a:spLocks noChangeArrowheads="1"/>
          </p:cNvSpPr>
          <p:nvPr/>
        </p:nvSpPr>
        <p:spPr bwMode="auto">
          <a:xfrm>
            <a:off x="5940425" y="1125183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2" name="13 Oval"/>
          <p:cNvSpPr>
            <a:spLocks noChangeArrowheads="1"/>
          </p:cNvSpPr>
          <p:nvPr/>
        </p:nvSpPr>
        <p:spPr bwMode="auto">
          <a:xfrm>
            <a:off x="7956550" y="1571716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3" name="13 Oval"/>
          <p:cNvSpPr>
            <a:spLocks noChangeArrowheads="1"/>
          </p:cNvSpPr>
          <p:nvPr/>
        </p:nvSpPr>
        <p:spPr bwMode="auto">
          <a:xfrm>
            <a:off x="7956550" y="2018249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4" name="13 Oval"/>
          <p:cNvSpPr>
            <a:spLocks noChangeArrowheads="1"/>
          </p:cNvSpPr>
          <p:nvPr/>
        </p:nvSpPr>
        <p:spPr bwMode="auto">
          <a:xfrm>
            <a:off x="7956550" y="2534432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13 Oval"/>
          <p:cNvSpPr>
            <a:spLocks noChangeArrowheads="1"/>
          </p:cNvSpPr>
          <p:nvPr/>
        </p:nvSpPr>
        <p:spPr bwMode="auto">
          <a:xfrm>
            <a:off x="7956550" y="2999834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13 Oval"/>
          <p:cNvSpPr>
            <a:spLocks noChangeArrowheads="1"/>
          </p:cNvSpPr>
          <p:nvPr/>
        </p:nvSpPr>
        <p:spPr bwMode="auto">
          <a:xfrm>
            <a:off x="5940425" y="3446366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7" name="13 Oval"/>
          <p:cNvSpPr>
            <a:spLocks noChangeArrowheads="1"/>
          </p:cNvSpPr>
          <p:nvPr/>
        </p:nvSpPr>
        <p:spPr bwMode="auto">
          <a:xfrm>
            <a:off x="5940425" y="3892899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8" name="13 Oval"/>
          <p:cNvSpPr>
            <a:spLocks noChangeArrowheads="1"/>
          </p:cNvSpPr>
          <p:nvPr/>
        </p:nvSpPr>
        <p:spPr bwMode="auto">
          <a:xfrm>
            <a:off x="5927736" y="4337465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9" name="13 Oval"/>
          <p:cNvSpPr>
            <a:spLocks noChangeArrowheads="1"/>
          </p:cNvSpPr>
          <p:nvPr/>
        </p:nvSpPr>
        <p:spPr bwMode="auto">
          <a:xfrm>
            <a:off x="5940425" y="4874484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13 Oval"/>
          <p:cNvSpPr>
            <a:spLocks noChangeArrowheads="1"/>
          </p:cNvSpPr>
          <p:nvPr/>
        </p:nvSpPr>
        <p:spPr bwMode="auto">
          <a:xfrm>
            <a:off x="5940425" y="5319048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1" name="13 Oval"/>
          <p:cNvSpPr>
            <a:spLocks noChangeArrowheads="1"/>
          </p:cNvSpPr>
          <p:nvPr/>
        </p:nvSpPr>
        <p:spPr bwMode="auto">
          <a:xfrm>
            <a:off x="5940425" y="5765581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2" name="13 Oval"/>
          <p:cNvSpPr>
            <a:spLocks noChangeArrowheads="1"/>
          </p:cNvSpPr>
          <p:nvPr/>
        </p:nvSpPr>
        <p:spPr bwMode="auto">
          <a:xfrm>
            <a:off x="7928001" y="6212113"/>
            <a:ext cx="287337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3" name="13 Oval"/>
          <p:cNvSpPr>
            <a:spLocks noChangeArrowheads="1"/>
          </p:cNvSpPr>
          <p:nvPr/>
        </p:nvSpPr>
        <p:spPr bwMode="auto">
          <a:xfrm>
            <a:off x="7928001" y="6658647"/>
            <a:ext cx="287337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5" name="13 Oval"/>
          <p:cNvSpPr>
            <a:spLocks noChangeArrowheads="1"/>
          </p:cNvSpPr>
          <p:nvPr/>
        </p:nvSpPr>
        <p:spPr bwMode="auto">
          <a:xfrm>
            <a:off x="5927736" y="7105179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6" name="13 Oval"/>
          <p:cNvSpPr>
            <a:spLocks noChangeArrowheads="1"/>
          </p:cNvSpPr>
          <p:nvPr/>
        </p:nvSpPr>
        <p:spPr bwMode="auto">
          <a:xfrm>
            <a:off x="5929322" y="7610750"/>
            <a:ext cx="287338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7" name="13 Oval"/>
          <p:cNvSpPr>
            <a:spLocks noChangeArrowheads="1"/>
          </p:cNvSpPr>
          <p:nvPr/>
        </p:nvSpPr>
        <p:spPr bwMode="auto">
          <a:xfrm>
            <a:off x="7928001" y="8053384"/>
            <a:ext cx="287337" cy="267526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800" b="1" dirty="0" smtClean="0">
                <a:solidFill>
                  <a:schemeClr val="bg1">
                    <a:lumMod val="50000"/>
                  </a:schemeClr>
                </a:solidFill>
              </a:rPr>
              <a:t>Çocuk Haklarına Dair </a:t>
            </a:r>
            <a:r>
              <a:rPr lang="tr-TR" sz="1800" b="1" dirty="0" err="1" smtClean="0">
                <a:solidFill>
                  <a:schemeClr val="bg1">
                    <a:lumMod val="50000"/>
                  </a:schemeClr>
                </a:solidFill>
              </a:rPr>
              <a:t>Sözleşme’nln</a:t>
            </a:r>
            <a:r>
              <a:rPr lang="tr-TR" sz="1800" b="1" dirty="0" smtClean="0">
                <a:solidFill>
                  <a:schemeClr val="bg1">
                    <a:lumMod val="50000"/>
                  </a:schemeClr>
                </a:solidFill>
              </a:rPr>
              <a:t> maddelerinden yararlanarak aşağıdaki cümleleri hak ve sorumluk olarak ayrılan bölümlere işaretleyiniz.</a:t>
            </a:r>
            <a:endParaRPr lang="tr-TR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imple">
  <a:themeElements>
    <a:clrScheme name="">
      <a:dk1>
        <a:srgbClr val="C0C0C0"/>
      </a:dk1>
      <a:lt1>
        <a:srgbClr val="FFFFFF"/>
      </a:lt1>
      <a:dk2>
        <a:srgbClr val="0066CC"/>
      </a:dk2>
      <a:lt2>
        <a:srgbClr val="CCECFF"/>
      </a:lt2>
      <a:accent1>
        <a:srgbClr val="A725AA"/>
      </a:accent1>
      <a:accent2>
        <a:srgbClr val="00FFFF"/>
      </a:accent2>
      <a:accent3>
        <a:srgbClr val="AAB8E2"/>
      </a:accent3>
      <a:accent4>
        <a:srgbClr val="DADADA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imple">
  <a:themeElements>
    <a:clrScheme name="">
      <a:dk1>
        <a:srgbClr val="C0C0C0"/>
      </a:dk1>
      <a:lt1>
        <a:srgbClr val="FFFFFF"/>
      </a:lt1>
      <a:dk2>
        <a:srgbClr val="CC0000"/>
      </a:dk2>
      <a:lt2>
        <a:srgbClr val="FFCC99"/>
      </a:lt2>
      <a:accent1>
        <a:srgbClr val="FF9900"/>
      </a:accent1>
      <a:accent2>
        <a:srgbClr val="CC0000"/>
      </a:accent2>
      <a:accent3>
        <a:srgbClr val="E2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Dere">
  <a:themeElements>
    <a:clrScheme name="Dere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Der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re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r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19</Template>
  <TotalTime>908</TotalTime>
  <Words>27</Words>
  <PresentationFormat>Özel</PresentationFormat>
  <Paragraphs>4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9</vt:i4>
      </vt:variant>
      <vt:variant>
        <vt:lpstr>Slayt Başlıkları</vt:lpstr>
      </vt:variant>
      <vt:variant>
        <vt:i4>2</vt:i4>
      </vt:variant>
    </vt:vector>
  </HeadingPairs>
  <TitlesOfParts>
    <vt:vector size="11" baseType="lpstr">
      <vt:lpstr>1_colormaster</vt:lpstr>
      <vt:lpstr>2_colormaster</vt:lpstr>
      <vt:lpstr>1_simple</vt:lpstr>
      <vt:lpstr>3_colormaster</vt:lpstr>
      <vt:lpstr>4_colormaster</vt:lpstr>
      <vt:lpstr>2_simple</vt:lpstr>
      <vt:lpstr>5_colormaster</vt:lpstr>
      <vt:lpstr>6_colormaster</vt:lpstr>
      <vt:lpstr>Dere</vt:lpstr>
      <vt:lpstr>Slayt 1</vt:lpstr>
      <vt:lpstr>Slayt 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2007-07-08T20:52:00Z</dcterms:created>
  <dcterms:modified xsi:type="dcterms:W3CDTF">2018-09-23T10:50:01Z</dcterms:modified>
  <cp:category>www.sorubak.com</cp:category>
</cp:coreProperties>
</file>