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6" r:id="rId1"/>
  </p:sldMasterIdLst>
  <p:notesMasterIdLst>
    <p:notesMasterId r:id="rId10"/>
  </p:notesMasterIdLst>
  <p:sldIdLst>
    <p:sldId id="268" r:id="rId2"/>
    <p:sldId id="273" r:id="rId3"/>
    <p:sldId id="270" r:id="rId4"/>
    <p:sldId id="271" r:id="rId5"/>
    <p:sldId id="269" r:id="rId6"/>
    <p:sldId id="266" r:id="rId7"/>
    <p:sldId id="262" r:id="rId8"/>
    <p:sldId id="27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9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553B6-64C5-4F4F-AF15-0639969CC734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BE408-B04B-4F34-8CA0-36F4920B2B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720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BE408-B04B-4F34-8CA0-36F4920B2BA9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3507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ECD19FB2-3AAB-4D03-B13A-2960828C78E3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8271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372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08881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72453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F39F4F5-F4D2-4D2A-AB60-88D37ADCB869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454677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53400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35324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4948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166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453332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1471A834-4F3C-4AF9-9C74-05EC35A0F292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74045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CF1133-3259-4C45-BABA-5B62D9C6F78D}" type="datetimeFigureOut">
              <a:rPr lang="en-US" smtClean="0"/>
              <a:pPr/>
              <a:t>10/11/2018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90731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iraatbank.com.tr/" TargetMode="External"/><Relationship Id="rId2" Type="http://schemas.openxmlformats.org/officeDocument/2006/relationships/hyperlink" Target="http://www.ankara.gov.tr/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code.or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6600" dirty="0" smtClean="0"/>
              <a:t>İnternet Tarayıcıları, </a:t>
            </a:r>
            <a:r>
              <a:rPr lang="tr-TR" sz="6600" dirty="0" err="1" smtClean="0">
                <a:solidFill>
                  <a:srgbClr val="FF0000"/>
                </a:solidFill>
              </a:rPr>
              <a:t>Eklentilerİ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Bilişim Zümresi – erdinc_dönmez@yahoo.com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3603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İnternet adreslerinin yapısı</a:t>
            </a:r>
            <a:endParaRPr lang="tr-TR" b="1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342900" y="2074334"/>
            <a:ext cx="5481828" cy="640080"/>
          </a:xfrm>
        </p:spPr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342900" y="2755898"/>
            <a:ext cx="5481828" cy="3200400"/>
          </a:xfrm>
        </p:spPr>
        <p:txBody>
          <a:bodyPr>
            <a:normAutofit/>
          </a:bodyPr>
          <a:lstStyle/>
          <a:p>
            <a:r>
              <a:rPr lang="tr-TR" sz="3200" dirty="0" smtClean="0">
                <a:hlinkClick r:id="rId2"/>
              </a:rPr>
              <a:t>www.ankara.gov.tr</a:t>
            </a:r>
            <a:endParaRPr lang="tr-TR" sz="3200" dirty="0" smtClean="0"/>
          </a:p>
          <a:p>
            <a:r>
              <a:rPr lang="tr-TR" sz="3200" dirty="0" smtClean="0">
                <a:hlinkClick r:id="rId3"/>
              </a:rPr>
              <a:t>www.ziraatbank.com.tr</a:t>
            </a:r>
            <a:endParaRPr lang="tr-TR" sz="3200" dirty="0" smtClean="0"/>
          </a:p>
          <a:p>
            <a:r>
              <a:rPr lang="tr-TR" sz="3200" dirty="0" smtClean="0">
                <a:hlinkClick r:id="rId4"/>
              </a:rPr>
              <a:t>www.code.org</a:t>
            </a:r>
            <a:endParaRPr lang="tr-TR" sz="3200" dirty="0" smtClean="0"/>
          </a:p>
          <a:p>
            <a:endParaRPr lang="tr-TR" sz="32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35976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4697" y="347730"/>
            <a:ext cx="11700031" cy="811161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/>
              <a:t>İnternet Tarayıcıları</a:t>
            </a:r>
            <a:endParaRPr lang="tr-TR" b="1" dirty="0"/>
          </a:p>
        </p:txBody>
      </p:sp>
      <p:pic>
        <p:nvPicPr>
          <p:cNvPr id="1026" name="Picture 2" descr="İlgili resim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272"/>
          <a:stretch/>
        </p:blipFill>
        <p:spPr bwMode="auto">
          <a:xfrm>
            <a:off x="244697" y="1701773"/>
            <a:ext cx="6914455" cy="356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7159152" y="1701773"/>
            <a:ext cx="4785576" cy="3567656"/>
          </a:xfrm>
        </p:spPr>
        <p:txBody>
          <a:bodyPr>
            <a:noAutofit/>
          </a:bodyPr>
          <a:lstStyle/>
          <a:p>
            <a:r>
              <a:rPr lang="tr-TR" sz="3400" b="1" dirty="0" smtClean="0"/>
              <a:t>İnternette WEB sayfalarına erişmemize ve onlar üzerinde işlem yapmamıza imkan veren programlardır.</a:t>
            </a:r>
            <a:endParaRPr lang="tr-TR" sz="3400" b="1" dirty="0"/>
          </a:p>
        </p:txBody>
      </p:sp>
    </p:spTree>
    <p:extLst>
      <p:ext uri="{BB962C8B-B14F-4D97-AF65-F5344CB8AC3E}">
        <p14:creationId xmlns:p14="http://schemas.microsoft.com/office/powerpoint/2010/main" xmlns="" val="151762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7099" y="397521"/>
            <a:ext cx="11711616" cy="811161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/>
              <a:t>İnternet Tarayıcıları (Internet </a:t>
            </a:r>
            <a:r>
              <a:rPr lang="tr-TR" b="1" dirty="0" err="1" smtClean="0"/>
              <a:t>Browsers</a:t>
            </a:r>
            <a:r>
              <a:rPr lang="tr-TR" b="1" dirty="0" smtClean="0"/>
              <a:t>)</a:t>
            </a:r>
            <a:endParaRPr lang="tr-TR" b="1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293047" y="1510692"/>
            <a:ext cx="4769905" cy="5113605"/>
          </a:xfrm>
        </p:spPr>
        <p:txBody>
          <a:bodyPr>
            <a:noAutofit/>
          </a:bodyPr>
          <a:lstStyle/>
          <a:p>
            <a:r>
              <a:rPr lang="tr-TR" sz="2400" b="1" dirty="0" smtClean="0"/>
              <a:t>Çok bilinen internet tarayıcıları olarak;</a:t>
            </a:r>
          </a:p>
          <a:p>
            <a:pPr lvl="1"/>
            <a:r>
              <a:rPr lang="tr-TR" sz="2200" b="1" dirty="0" smtClean="0"/>
              <a:t>Google </a:t>
            </a:r>
            <a:r>
              <a:rPr lang="tr-TR" sz="2200" b="1" dirty="0" err="1" smtClean="0"/>
              <a:t>Crome</a:t>
            </a:r>
            <a:endParaRPr lang="tr-TR" sz="2200" b="1" dirty="0" smtClean="0"/>
          </a:p>
          <a:p>
            <a:pPr lvl="1"/>
            <a:r>
              <a:rPr lang="tr-TR" sz="2200" b="1" dirty="0" smtClean="0"/>
              <a:t>Microsoft İnternet Explorer,</a:t>
            </a:r>
          </a:p>
          <a:p>
            <a:pPr lvl="1"/>
            <a:r>
              <a:rPr lang="tr-TR" sz="2200" b="1" dirty="0" smtClean="0"/>
              <a:t>Apple Safari,</a:t>
            </a:r>
          </a:p>
          <a:p>
            <a:pPr lvl="1"/>
            <a:r>
              <a:rPr lang="tr-TR" sz="2200" b="1" dirty="0" err="1" smtClean="0"/>
              <a:t>Firefox</a:t>
            </a:r>
            <a:r>
              <a:rPr lang="tr-TR" sz="2200" b="1" dirty="0" smtClean="0"/>
              <a:t> </a:t>
            </a:r>
            <a:r>
              <a:rPr lang="tr-TR" sz="2200" b="1" dirty="0" err="1" smtClean="0"/>
              <a:t>Mozilla</a:t>
            </a:r>
            <a:r>
              <a:rPr lang="tr-TR" sz="2200" b="1" dirty="0" smtClean="0"/>
              <a:t>,</a:t>
            </a:r>
          </a:p>
          <a:p>
            <a:pPr lvl="1"/>
            <a:r>
              <a:rPr lang="tr-TR" sz="2200" b="1" dirty="0" smtClean="0"/>
              <a:t>Opera olmakla birlikte piyasada yaygın olmayan bir çok internet tarayıcısı vardır.</a:t>
            </a:r>
          </a:p>
          <a:p>
            <a:endParaRPr lang="tr-TR" sz="2400" b="1" dirty="0"/>
          </a:p>
        </p:txBody>
      </p:sp>
      <p:pic>
        <p:nvPicPr>
          <p:cNvPr id="1028" name="Picture 4" descr="internet browsers ile ilgili görsel sonuc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1624" r="6764" b="11966"/>
          <a:stretch/>
        </p:blipFill>
        <p:spPr bwMode="auto">
          <a:xfrm>
            <a:off x="389801" y="1510692"/>
            <a:ext cx="5740542" cy="499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737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1226" y="0"/>
            <a:ext cx="7949380" cy="13716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Tarayıcı Eklentileri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226" y="3118863"/>
            <a:ext cx="6752811" cy="3598863"/>
          </a:xfrm>
          <a:prstGeom prst="rect">
            <a:avLst/>
          </a:prstGeom>
        </p:spPr>
      </p:pic>
      <p:pic>
        <p:nvPicPr>
          <p:cNvPr id="5" name="İçerik Yer Tutucusu 3"/>
          <p:cNvPicPr>
            <a:picLocks noChangeAspect="1"/>
          </p:cNvPicPr>
          <p:nvPr/>
        </p:nvPicPr>
        <p:blipFill rotWithShape="1">
          <a:blip r:embed="rId2"/>
          <a:srcRect l="72696" t="12205"/>
          <a:stretch/>
        </p:blipFill>
        <p:spPr>
          <a:xfrm>
            <a:off x="8170606" y="-33184"/>
            <a:ext cx="4021394" cy="6891184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21226" y="1179871"/>
            <a:ext cx="77576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İnternet üzerindeki bazı uygulamaları kullanmak için tarayıcılara eklentiler eklemek gerekebilir.</a:t>
            </a:r>
          </a:p>
          <a:p>
            <a:endParaRPr lang="tr-TR" sz="2000" b="1" dirty="0"/>
          </a:p>
          <a:p>
            <a:r>
              <a:rPr lang="tr-TR" sz="2000" b="1" dirty="0" smtClean="0"/>
              <a:t>Google </a:t>
            </a:r>
            <a:r>
              <a:rPr lang="tr-TR" sz="2000" b="1" dirty="0" err="1" smtClean="0"/>
              <a:t>Crome</a:t>
            </a:r>
            <a:r>
              <a:rPr lang="tr-TR" sz="2000" b="1" dirty="0" smtClean="0"/>
              <a:t> da  uygulamalar bölümünden web mağazasına girerek istenilen eklenti </a:t>
            </a:r>
            <a:r>
              <a:rPr lang="tr-TR" sz="2000" b="1" dirty="0" err="1" smtClean="0"/>
              <a:t>Crome</a:t>
            </a:r>
            <a:r>
              <a:rPr lang="tr-TR" sz="2000" b="1" dirty="0" smtClean="0"/>
              <a:t> tarayıcısına eklenebilir.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xmlns="" val="113578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73486" y="365125"/>
            <a:ext cx="11475077" cy="13255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6000" dirty="0" smtClean="0"/>
              <a:t>Arama siteleri (</a:t>
            </a:r>
            <a:r>
              <a:rPr lang="tr-TR" sz="6000" dirty="0" smtClean="0">
                <a:solidFill>
                  <a:srgbClr val="FF0000"/>
                </a:solidFill>
              </a:rPr>
              <a:t>arama motoru</a:t>
            </a:r>
            <a:r>
              <a:rPr lang="tr-TR" sz="6000" dirty="0" smtClean="0"/>
              <a:t>) hangileridir</a:t>
            </a:r>
            <a:endParaRPr lang="tr-TR" sz="60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Google.com</a:t>
            </a:r>
          </a:p>
          <a:p>
            <a:r>
              <a:rPr lang="tr-TR" sz="4000" b="1" dirty="0" smtClean="0"/>
              <a:t>Yahoo.com</a:t>
            </a:r>
          </a:p>
          <a:p>
            <a:r>
              <a:rPr lang="tr-TR" sz="4000" b="1" dirty="0" smtClean="0"/>
              <a:t>Yandex.com</a:t>
            </a:r>
          </a:p>
          <a:p>
            <a:r>
              <a:rPr lang="tr-TR" sz="4000" b="1" dirty="0" smtClean="0"/>
              <a:t>Bing.com</a:t>
            </a:r>
            <a:endParaRPr lang="tr-TR" sz="4000" b="1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8223" y="1801021"/>
            <a:ext cx="3676650" cy="123825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024" y="3229134"/>
            <a:ext cx="3067050" cy="148590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590" y="5204460"/>
            <a:ext cx="3524250" cy="129540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7831" y="4921250"/>
            <a:ext cx="3286125" cy="13906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346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909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6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3948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title"/>
          </p:nvPr>
        </p:nvSpPr>
        <p:spPr>
          <a:xfrm>
            <a:off x="1563623" y="3740727"/>
            <a:ext cx="9070848" cy="941334"/>
          </a:xfrm>
        </p:spPr>
        <p:txBody>
          <a:bodyPr/>
          <a:lstStyle/>
          <a:p>
            <a:r>
              <a:rPr lang="tr-TR" sz="2800" dirty="0" smtClean="0"/>
              <a:t>Sunu bitmiştir</a:t>
            </a:r>
            <a:endParaRPr lang="tr-TR" sz="2800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teşekkürler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489363" y="2540397"/>
            <a:ext cx="91451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  <a:t>BT.5.3.2.1. İnternet adreslerinin oluşumunu ve yapısını anlar.</a:t>
            </a:r>
            <a:b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  <a:t>BT.5.3.2.2. Web tarayıcısı kavramını açıklar ve tarayıcıyı kullanır.</a:t>
            </a:r>
            <a:b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2000" dirty="0">
                <a:solidFill>
                  <a:srgbClr val="000000"/>
                </a:solidFill>
                <a:latin typeface="Calibri" panose="020F0502020204030204" pitchFamily="34" charset="0"/>
              </a:rPr>
              <a:t>BT.5.3.2.3. Arama motorlarını kullanarak basit düzeyde araştırma yapar.</a:t>
            </a:r>
            <a:r>
              <a:rPr lang="tr-TR" sz="2000" dirty="0"/>
              <a:t>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563623" y="2140286"/>
            <a:ext cx="3616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BU DERSİN SONUNDA ÖĞRENCİ;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9641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bun">
  <a:themeElements>
    <a:clrScheme name="Sabu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bu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bu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TM03457510[[fn=Sabun]]</Template>
  <TotalTime>255</TotalTime>
  <Words>122</Words>
  <PresentationFormat>Özel</PresentationFormat>
  <Paragraphs>29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Sabun</vt:lpstr>
      <vt:lpstr>İnternet Tarayıcıları, Eklentilerİ</vt:lpstr>
      <vt:lpstr>İnternet adreslerinin yapısı</vt:lpstr>
      <vt:lpstr>İnternet Tarayıcıları</vt:lpstr>
      <vt:lpstr>İnternet Tarayıcıları (Internet Browsers)</vt:lpstr>
      <vt:lpstr>Tarayıcı Eklentileri</vt:lpstr>
      <vt:lpstr>Arama siteleri (arama motoru) hangileridir</vt:lpstr>
      <vt:lpstr>Slayt 7</vt:lpstr>
      <vt:lpstr>Sunu bitmiştir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2017-02-20T07:21:15Z</dcterms:created>
  <dcterms:modified xsi:type="dcterms:W3CDTF">2018-10-11T15:09:16Z</dcterms:modified>
  <cp:category>www.sorubak.com</cp:category>
</cp:coreProperties>
</file>