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1" r:id="rId1"/>
  </p:sldMasterIdLst>
  <p:sldIdLst>
    <p:sldId id="256" r:id="rId2"/>
    <p:sldId id="257" r:id="rId3"/>
    <p:sldId id="260" r:id="rId4"/>
    <p:sldId id="266" r:id="rId5"/>
    <p:sldId id="265" r:id="rId6"/>
    <p:sldId id="264" r:id="rId7"/>
    <p:sldId id="263" r:id="rId8"/>
    <p:sldId id="262" r:id="rId9"/>
    <p:sldId id="278" r:id="rId10"/>
    <p:sldId id="277" r:id="rId11"/>
    <p:sldId id="276" r:id="rId12"/>
    <p:sldId id="275" r:id="rId13"/>
    <p:sldId id="274" r:id="rId14"/>
    <p:sldId id="273" r:id="rId15"/>
    <p:sldId id="272" r:id="rId16"/>
    <p:sldId id="271" r:id="rId17"/>
    <p:sldId id="270" r:id="rId18"/>
    <p:sldId id="269" r:id="rId19"/>
    <p:sldId id="261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  <p:sldId id="324" r:id="rId32"/>
    <p:sldId id="323" r:id="rId33"/>
    <p:sldId id="322" r:id="rId34"/>
    <p:sldId id="321" r:id="rId35"/>
    <p:sldId id="320" r:id="rId36"/>
    <p:sldId id="319" r:id="rId37"/>
    <p:sldId id="318" r:id="rId38"/>
    <p:sldId id="317" r:id="rId39"/>
    <p:sldId id="316" r:id="rId40"/>
    <p:sldId id="315" r:id="rId41"/>
    <p:sldId id="314" r:id="rId42"/>
    <p:sldId id="313" r:id="rId43"/>
    <p:sldId id="312" r:id="rId44"/>
    <p:sldId id="311" r:id="rId45"/>
    <p:sldId id="310" r:id="rId46"/>
    <p:sldId id="309" r:id="rId47"/>
    <p:sldId id="308" r:id="rId48"/>
    <p:sldId id="307" r:id="rId49"/>
    <p:sldId id="306" r:id="rId50"/>
    <p:sldId id="305" r:id="rId51"/>
    <p:sldId id="304" r:id="rId52"/>
    <p:sldId id="302" r:id="rId53"/>
    <p:sldId id="301" r:id="rId54"/>
    <p:sldId id="300" r:id="rId55"/>
    <p:sldId id="299" r:id="rId56"/>
    <p:sldId id="298" r:id="rId57"/>
    <p:sldId id="297" r:id="rId58"/>
    <p:sldId id="296" r:id="rId59"/>
    <p:sldId id="295" r:id="rId60"/>
    <p:sldId id="294" r:id="rId61"/>
    <p:sldId id="293" r:id="rId62"/>
    <p:sldId id="292" r:id="rId63"/>
    <p:sldId id="291" r:id="rId64"/>
    <p:sldId id="290" r:id="rId65"/>
    <p:sldId id="289" r:id="rId66"/>
    <p:sldId id="288" r:id="rId67"/>
    <p:sldId id="287" r:id="rId68"/>
    <p:sldId id="286" r:id="rId69"/>
    <p:sldId id="285" r:id="rId70"/>
    <p:sldId id="284" r:id="rId71"/>
    <p:sldId id="283" r:id="rId72"/>
    <p:sldId id="282" r:id="rId73"/>
    <p:sldId id="281" r:id="rId74"/>
    <p:sldId id="280" r:id="rId7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5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51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1D62-F530-4D3B-B587-9B9A91DF4788}" type="datetimeFigureOut">
              <a:rPr lang="tr-TR" smtClean="0"/>
              <a:pPr/>
              <a:t>10/10/2018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AC2A33EE-E5B8-49ED-AB5C-58CAA4BC9F6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84626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1D62-F530-4D3B-B587-9B9A91DF4788}" type="datetimeFigureOut">
              <a:rPr lang="tr-TR" smtClean="0"/>
              <a:pPr/>
              <a:t>10/10/2018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AC2A33EE-E5B8-49ED-AB5C-58CAA4BC9F6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06055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1D62-F530-4D3B-B587-9B9A91DF4788}" type="datetimeFigureOut">
              <a:rPr lang="tr-TR" smtClean="0"/>
              <a:pPr/>
              <a:t>10/10/2018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AC2A33EE-E5B8-49ED-AB5C-58CAA4BC9F6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448453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1D62-F530-4D3B-B587-9B9A91DF4788}" type="datetimeFigureOut">
              <a:rPr lang="tr-TR" smtClean="0"/>
              <a:pPr/>
              <a:t>10/10/2018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AC2A33EE-E5B8-49ED-AB5C-58CAA4BC9F6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948573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1D62-F530-4D3B-B587-9B9A91DF4788}" type="datetimeFigureOut">
              <a:rPr lang="tr-TR" smtClean="0"/>
              <a:pPr/>
              <a:t>10/10/2018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AC2A33EE-E5B8-49ED-AB5C-58CAA4BC9F6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787075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1D62-F530-4D3B-B587-9B9A91DF4788}" type="datetimeFigureOut">
              <a:rPr lang="tr-TR" smtClean="0"/>
              <a:pPr/>
              <a:t>10/10/2018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A33EE-E5B8-49ED-AB5C-58CAA4BC9F6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119649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1D62-F530-4D3B-B587-9B9A91DF4788}" type="datetimeFigureOut">
              <a:rPr lang="tr-TR" smtClean="0"/>
              <a:pPr/>
              <a:t>10/10/2018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A33EE-E5B8-49ED-AB5C-58CAA4BC9F6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59297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1D62-F530-4D3B-B587-9B9A91DF4788}" type="datetimeFigureOut">
              <a:rPr lang="tr-TR" smtClean="0"/>
              <a:pPr/>
              <a:t>10/10/2018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A33EE-E5B8-49ED-AB5C-58CAA4BC9F6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506056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328E1D62-F530-4D3B-B587-9B9A91DF4788}" type="datetimeFigureOut">
              <a:rPr lang="tr-TR" smtClean="0"/>
              <a:pPr/>
              <a:t>10/10/2018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AC2A33EE-E5B8-49ED-AB5C-58CAA4BC9F6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52484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1D62-F530-4D3B-B587-9B9A91DF4788}" type="datetimeFigureOut">
              <a:rPr lang="tr-TR" smtClean="0"/>
              <a:pPr/>
              <a:t>10/10/2018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A33EE-E5B8-49ED-AB5C-58CAA4BC9F6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4643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1D62-F530-4D3B-B587-9B9A91DF4788}" type="datetimeFigureOut">
              <a:rPr lang="tr-TR" smtClean="0"/>
              <a:pPr/>
              <a:t>10/10/2018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AC2A33EE-E5B8-49ED-AB5C-58CAA4BC9F6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23118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1D62-F530-4D3B-B587-9B9A91DF4788}" type="datetimeFigureOut">
              <a:rPr lang="tr-TR" smtClean="0"/>
              <a:pPr/>
              <a:t>10/10/2018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A33EE-E5B8-49ED-AB5C-58CAA4BC9F6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19421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1D62-F530-4D3B-B587-9B9A91DF4788}" type="datetimeFigureOut">
              <a:rPr lang="tr-TR" smtClean="0"/>
              <a:pPr/>
              <a:t>10/10/2018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A33EE-E5B8-49ED-AB5C-58CAA4BC9F6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2898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1D62-F530-4D3B-B587-9B9A91DF4788}" type="datetimeFigureOut">
              <a:rPr lang="tr-TR" smtClean="0"/>
              <a:pPr/>
              <a:t>10/10/2018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A33EE-E5B8-49ED-AB5C-58CAA4BC9F6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70768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1D62-F530-4D3B-B587-9B9A91DF4788}" type="datetimeFigureOut">
              <a:rPr lang="tr-TR" smtClean="0"/>
              <a:pPr/>
              <a:t>10/10/2018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A33EE-E5B8-49ED-AB5C-58CAA4BC9F6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51742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1D62-F530-4D3B-B587-9B9A91DF4788}" type="datetimeFigureOut">
              <a:rPr lang="tr-TR" smtClean="0"/>
              <a:pPr/>
              <a:t>10/10/2018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A33EE-E5B8-49ED-AB5C-58CAA4BC9F6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8655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1D62-F530-4D3B-B587-9B9A91DF4788}" type="datetimeFigureOut">
              <a:rPr lang="tr-TR" smtClean="0"/>
              <a:pPr/>
              <a:t>10/10/2018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A33EE-E5B8-49ED-AB5C-58CAA4BC9F6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45475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 cstate="print">
            <a:alphaModFix am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8E1D62-F530-4D3B-B587-9B9A91DF4788}" type="datetimeFigureOut">
              <a:rPr lang="tr-TR" smtClean="0"/>
              <a:pPr/>
              <a:t>10/10/2018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A33EE-E5B8-49ED-AB5C-58CAA4BC9F6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212123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62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  <p:sldLayoutId id="2147484073" r:id="rId12"/>
    <p:sldLayoutId id="2147484074" r:id="rId13"/>
    <p:sldLayoutId id="2147484075" r:id="rId14"/>
    <p:sldLayoutId id="2147484076" r:id="rId15"/>
    <p:sldLayoutId id="2147484077" r:id="rId16"/>
    <p:sldLayoutId id="2147484078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Follow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38400" y="2088153"/>
            <a:ext cx="6028071" cy="338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014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Language:</a:t>
            </a:r>
            <a:endParaRPr lang="tr-TR" dirty="0"/>
          </a:p>
        </p:txBody>
      </p:sp>
      <p:pic>
        <p:nvPicPr>
          <p:cNvPr id="71682" name="Picture 2" descr="dil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583" y="1690688"/>
            <a:ext cx="6473658" cy="431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3214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Age:</a:t>
            </a:r>
            <a:endParaRPr lang="tr-TR" dirty="0"/>
          </a:p>
        </p:txBody>
      </p:sp>
      <p:pic>
        <p:nvPicPr>
          <p:cNvPr id="79876" name="Picture 4" descr="yaÅ 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788841" y="2336800"/>
            <a:ext cx="5398294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3712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Fill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78850" name="Picture 2" descr="su doldurmak 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059238" y="3336131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4681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Read:</a:t>
            </a:r>
            <a:endParaRPr lang="tr-TR" dirty="0"/>
          </a:p>
        </p:txBody>
      </p:sp>
      <p:pic>
        <p:nvPicPr>
          <p:cNvPr id="77826" name="Picture 2" descr="okumak 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2467" y="2134393"/>
            <a:ext cx="3949617" cy="354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664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Listen:</a:t>
            </a:r>
            <a:endParaRPr lang="tr-TR" dirty="0"/>
          </a:p>
        </p:txBody>
      </p:sp>
      <p:pic>
        <p:nvPicPr>
          <p:cNvPr id="76802" name="Picture 2" descr="dinlemek 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771030" y="2336800"/>
            <a:ext cx="3433915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6953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Speak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75778" name="Picture 2" descr="konuÅmak 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280766" y="2336800"/>
            <a:ext cx="6414444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208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Right:</a:t>
            </a:r>
            <a:endParaRPr lang="tr-TR" dirty="0"/>
          </a:p>
        </p:txBody>
      </p:sp>
      <p:pic>
        <p:nvPicPr>
          <p:cNvPr id="74754" name="Picture 2" descr="saÄ 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049588" y="2364581"/>
            <a:ext cx="4876800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376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From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73730" name="Picture 2" descr="itibaren 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640013" y="2412206"/>
            <a:ext cx="5695950" cy="344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2875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Bequiet</a:t>
            </a:r>
            <a:r>
              <a:rPr lang="tr-TR" dirty="0" smtClean="0"/>
              <a:t> :</a:t>
            </a:r>
            <a:endParaRPr lang="tr-TR" dirty="0"/>
          </a:p>
        </p:txBody>
      </p:sp>
      <p:pic>
        <p:nvPicPr>
          <p:cNvPr id="72706" name="Picture 2" descr="Ä°lgili resi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9292" y="1974474"/>
            <a:ext cx="5118434" cy="358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7971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Part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2052" name="Picture 4" descr="Ä°lgili resi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288999" y="2336800"/>
            <a:ext cx="6397978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2566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Step:</a:t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pic>
        <p:nvPicPr>
          <p:cNvPr id="4098" name="Picture 2" descr="Ä°lgili resi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766896" y="2336800"/>
            <a:ext cx="5442183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5159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Above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5122" name="Picture 2" descr="Ã¼stteki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444750" y="2445544"/>
            <a:ext cx="6086475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05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Bellow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028" name="Picture 4" descr="aÅaÄÄ±da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132"/>
          <a:stretch/>
        </p:blipFill>
        <p:spPr bwMode="auto">
          <a:xfrm>
            <a:off x="4086598" y="2917371"/>
            <a:ext cx="2802779" cy="301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7887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İnformation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2050" name="Picture 2" descr="bilgi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9319" y="2485058"/>
            <a:ext cx="4942702" cy="3601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8148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Personal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3074" name="Picture 2" descr="kiÅisel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0594" y="2336800"/>
            <a:ext cx="7454787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8521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Introduce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4098" name="Picture 2" descr="takdim etmek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3738" y="2336800"/>
            <a:ext cx="6175277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4791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Yourself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5122" name="Picture 2" descr="kendin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8869" y="2336800"/>
            <a:ext cx="6107669" cy="394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3858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Myself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6146" name="Picture 2" descr="kendim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93580" y="2282459"/>
            <a:ext cx="4558442" cy="4301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3440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 </a:t>
            </a:r>
            <a:r>
              <a:rPr lang="tr-TR" dirty="0" err="1"/>
              <a:t>litte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7170" name="Picture 2" descr="Biraz tuz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5498" y="2336800"/>
            <a:ext cx="5814816" cy="398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169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Live:</a:t>
            </a:r>
            <a:endParaRPr lang="tr-TR" dirty="0"/>
          </a:p>
        </p:txBody>
      </p:sp>
      <p:pic>
        <p:nvPicPr>
          <p:cNvPr id="8194" name="Picture 2" descr="canlÄ± hayvan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8841" y="2336800"/>
            <a:ext cx="5398294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9200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Like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9218" name="Picture 2" descr="sevmek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5128" y="2336800"/>
            <a:ext cx="5845721" cy="3965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6299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Circle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3076" name="Picture 4" descr="daire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640810" y="2336800"/>
            <a:ext cx="3694355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1112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Children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0242" name="Picture 2" descr="Ã§ocuklar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74717" y="2336800"/>
            <a:ext cx="6426541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4273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Differend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31277" y="2500634"/>
            <a:ext cx="6065588" cy="3365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6150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Sing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2290" name="Picture 2" descr="ÅarkÄ± sÃ¶yle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0158" y="2336800"/>
            <a:ext cx="5395659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8302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Dance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3314" name="Picture 2" descr="dans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4741" y="2336800"/>
            <a:ext cx="4806494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139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Play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4338" name="Picture 2" descr="oyun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9202" y="2652261"/>
            <a:ext cx="7004396" cy="327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9792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Choose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5364" name="Picture 4" descr="seÃ§mek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3109" y="2336800"/>
            <a:ext cx="4989758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2187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Question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6386" name="Picture 2" descr="Soru sormak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3356" y="2336800"/>
            <a:ext cx="4348536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9608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How </a:t>
            </a:r>
            <a:r>
              <a:rPr lang="tr-TR" dirty="0" err="1"/>
              <a:t>many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7410" name="Picture 2" descr="kaÃ§ 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1652" y="2624479"/>
            <a:ext cx="3586099" cy="3586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642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Class:</a:t>
            </a:r>
            <a:endParaRPr lang="tr-TR" dirty="0"/>
          </a:p>
        </p:txBody>
      </p:sp>
      <p:pic>
        <p:nvPicPr>
          <p:cNvPr id="18434" name="Picture 2" descr="Ä°lgili resi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6085" y="2470457"/>
            <a:ext cx="5083878" cy="338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453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Draw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9460" name="Picture 4" descr="Ã§izgi Ã§ekmek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5564" y="2336800"/>
            <a:ext cx="2884848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16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Throw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65538" name="Picture 2" descr="atmak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059238" y="2707481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256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Maths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20482" name="Picture 2" descr="Matematik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097" y="2336800"/>
            <a:ext cx="7017782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598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Music:</a:t>
            </a:r>
            <a:endParaRPr lang="tr-TR" dirty="0"/>
          </a:p>
        </p:txBody>
      </p:sp>
      <p:pic>
        <p:nvPicPr>
          <p:cNvPr id="1026" name="Picture 2" descr="mÃ¼zik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6438" y="2210594"/>
            <a:ext cx="5287962" cy="3648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009032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Science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2050" name="Picture 2" descr="Bilim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06737" y="2707480"/>
            <a:ext cx="5689865" cy="3413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7513062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278772"/>
          </a:xfrm>
        </p:spPr>
        <p:txBody>
          <a:bodyPr/>
          <a:lstStyle/>
          <a:p>
            <a:r>
              <a:rPr lang="tr-TR" dirty="0" err="1" smtClean="0"/>
              <a:t>Physical</a:t>
            </a:r>
            <a:r>
              <a:rPr lang="tr-TR" dirty="0" smtClean="0"/>
              <a:t> </a:t>
            </a:r>
            <a:r>
              <a:rPr lang="tr-TR" dirty="0" err="1" smtClean="0"/>
              <a:t>eduacion</a:t>
            </a:r>
            <a:r>
              <a:rPr lang="tr-TR" dirty="0" smtClean="0"/>
              <a:t> :</a:t>
            </a:r>
            <a:endParaRPr lang="tr-TR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77" name="Picture 5" descr="Beden EÄitimi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4750" y="2445544"/>
            <a:ext cx="6086475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932329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Art:</a:t>
            </a:r>
            <a:endParaRPr lang="tr-TR" dirty="0"/>
          </a:p>
        </p:txBody>
      </p:sp>
      <p:pic>
        <p:nvPicPr>
          <p:cNvPr id="4098" name="Picture 2" descr="Sanat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9681" y="2336800"/>
            <a:ext cx="5376614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768979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Language </a:t>
            </a:r>
            <a:r>
              <a:rPr lang="tr-TR" dirty="0" err="1" smtClean="0"/>
              <a:t>class</a:t>
            </a:r>
            <a:r>
              <a:rPr lang="tr-TR" dirty="0" smtClean="0"/>
              <a:t>: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5127" name="Picture 7" descr="Ä°lgili resi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3500" y="2450305"/>
            <a:ext cx="4729899" cy="3542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519511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İnformation</a:t>
            </a:r>
            <a:r>
              <a:rPr lang="tr-TR" dirty="0" smtClean="0"/>
              <a:t> </a:t>
            </a:r>
            <a:r>
              <a:rPr lang="tr-TR" dirty="0" err="1" smtClean="0"/>
              <a:t>technology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6146" name="Picture 2" descr="Bilgi Teknolojisi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9038" y="2421731"/>
            <a:ext cx="5135562" cy="342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397209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10038479" cy="1080938"/>
          </a:xfrm>
        </p:spPr>
        <p:txBody>
          <a:bodyPr/>
          <a:lstStyle/>
          <a:p>
            <a:r>
              <a:rPr lang="tr-TR" dirty="0"/>
              <a:t>Drama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7173" name="Picture 5" descr="dram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4863" y="2793206"/>
            <a:ext cx="4286250" cy="26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60018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Favourite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8194" name="Picture 2" descr="favori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2363" y="2469356"/>
            <a:ext cx="61912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399705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Monday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9218" name="Picture 2" descr="Pazartesi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53754" y="2336800"/>
            <a:ext cx="5068468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06305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Nice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meet</a:t>
            </a:r>
            <a:r>
              <a:rPr lang="tr-TR" dirty="0" smtClean="0"/>
              <a:t>  </a:t>
            </a:r>
            <a:r>
              <a:rPr lang="tr-TR" dirty="0" err="1" smtClean="0"/>
              <a:t>you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66562" name="Picture 2" descr="TanÄ±ÅtÄ±ÄÄ±ma memnun oldum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411663" y="2607469"/>
            <a:ext cx="2152650" cy="305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7875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Tuesday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0242" name="Picture 2" descr="SalÄ± gÃ¼nÃ¼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6478" y="2336800"/>
            <a:ext cx="7569868" cy="383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0664462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Wednesday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1266" name="Picture 2" descr="ÃarÅamba gÃ¼nÃ¼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8556" y="2336800"/>
            <a:ext cx="38862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627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Thurday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2290" name="Picture 2" descr="PerÅembe gÃ¼nÃ¼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9392" y="2336800"/>
            <a:ext cx="3697192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2241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Friday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3314" name="Picture 2" descr="Cuma gÃ¼nÃ¼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5264" y="2336800"/>
            <a:ext cx="5305448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0157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Saturday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4338" name="Picture 2" descr="Cumartesi gÃ¼nÃ¼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1625" y="2251869"/>
            <a:ext cx="4067175" cy="406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6929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Sunday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5362" name="Picture 2" descr="Pazar gÃ¼nÃ¼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3435" y="2336800"/>
            <a:ext cx="3629105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0841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Instrument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6386" name="Picture 2" descr="enstrÃ¼man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301081"/>
            <a:ext cx="4144962" cy="414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1593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Soccer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7410" name="Picture 2" descr="Futbol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2987" y="2707480"/>
            <a:ext cx="4788959" cy="3591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4449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Prepare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8434" name="Picture 2" descr="HAZIRLAMA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9504" y="2336800"/>
            <a:ext cx="9596968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690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Schedule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9458" name="Picture 2" descr="program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4862" y="2755106"/>
            <a:ext cx="5291137" cy="3409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985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33041"/>
            <a:ext cx="10515600" cy="1325563"/>
          </a:xfrm>
        </p:spPr>
        <p:txBody>
          <a:bodyPr>
            <a:normAutofit/>
          </a:bodyPr>
          <a:lstStyle/>
          <a:p>
            <a:r>
              <a:rPr lang="tr-TR" dirty="0" err="1" smtClean="0"/>
              <a:t>Glad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meet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67586" name="Picture 2" descr="Ä°lgili resi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92992" y="2336800"/>
            <a:ext cx="4389992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9930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Timetable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20482" name="Picture 2" descr="masa saati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8556" y="2336800"/>
            <a:ext cx="3598863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1649914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Understand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026" name="Picture 2" descr="anlama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6009" y="2336800"/>
            <a:ext cx="4323957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448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Meet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2056" name="Picture 8" descr="atatÃ¼rkÃ¼n halk karÅÄ±lamak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7809" y="2336800"/>
            <a:ext cx="5200357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8872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Picture </a:t>
            </a:r>
            <a:r>
              <a:rPr lang="tr-TR" dirty="0" err="1"/>
              <a:t>story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3074" name="Picture 2" descr="Resim hikayesi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0340" y="2336800"/>
            <a:ext cx="3475296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2586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Conversation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4098" name="Picture 2" descr="konuÅma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3250" y="2085576"/>
            <a:ext cx="3638550" cy="434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2850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Cartoon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5122" name="Picture 2" descr="karikatÃ¼r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5982" y="2336800"/>
            <a:ext cx="3908618" cy="390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5860070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Complete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6146" name="Picture 2" descr="tamamlayÄ±nÄ±z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8000" y="2336800"/>
            <a:ext cx="8516182" cy="452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5394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Feel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7170" name="Picture 2" descr="hissetmek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7349" y="2286000"/>
            <a:ext cx="5919804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742080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Terrible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8194" name="Picture 2" descr="korkunÃ§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0400" y="2336800"/>
            <a:ext cx="2982024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5547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Tomorrow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9218" name="Picture 2" descr="yarÄ±n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6213" y="2578894"/>
            <a:ext cx="5543550" cy="311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1807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Flag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68610" name="Picture 2" descr="bayrak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049588" y="2917031"/>
            <a:ext cx="48768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558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Double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0242" name="Picture 2" descr="Ã§ift kedi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1330" y="2336800"/>
            <a:ext cx="5113316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010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You</a:t>
            </a:r>
            <a:r>
              <a:rPr lang="tr-TR" dirty="0" smtClean="0"/>
              <a:t> re </a:t>
            </a:r>
            <a:r>
              <a:rPr lang="tr-TR" dirty="0" err="1"/>
              <a:t>welcome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1266" name="Picture 2" descr="Rica ederim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8746" y="2336800"/>
            <a:ext cx="4798484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992321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Solve</a:t>
            </a:r>
            <a:r>
              <a:rPr lang="tr-TR" dirty="0" smtClean="0"/>
              <a:t> </a:t>
            </a:r>
            <a:r>
              <a:rPr lang="tr-TR" dirty="0"/>
              <a:t>problem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2290" name="Picture 2" descr="Problem Ã§Ã¶zme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8898" y="2336800"/>
            <a:ext cx="5758180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6182656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 </a:t>
            </a:r>
            <a:r>
              <a:rPr lang="tr-TR" dirty="0" err="1" smtClean="0"/>
              <a:t>experiment</a:t>
            </a:r>
            <a:endParaRPr lang="tr-TR" dirty="0"/>
          </a:p>
        </p:txBody>
      </p:sp>
      <p:pic>
        <p:nvPicPr>
          <p:cNvPr id="13314" name="Picture 2" descr="Deneme yapÄ±n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8746" y="2336800"/>
            <a:ext cx="4798484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920816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 </a:t>
            </a:r>
            <a:r>
              <a:rPr lang="tr-TR" dirty="0" err="1"/>
              <a:t>puzzle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14338" name="Picture 2" descr="Yapboz yapmak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7238" y="2821781"/>
            <a:ext cx="438150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3503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Country:</a:t>
            </a:r>
            <a:endParaRPr lang="tr-TR" dirty="0"/>
          </a:p>
        </p:txBody>
      </p:sp>
      <p:pic>
        <p:nvPicPr>
          <p:cNvPr id="69634" name="Picture 2" descr="Ã¼lke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5946" y="1832100"/>
            <a:ext cx="7118685" cy="4449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2151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Nationality</a:t>
            </a:r>
            <a:r>
              <a:rPr lang="tr-TR" dirty="0" smtClean="0"/>
              <a:t>:</a:t>
            </a:r>
            <a:endParaRPr lang="tr-TR" dirty="0"/>
          </a:p>
        </p:txBody>
      </p:sp>
      <p:pic>
        <p:nvPicPr>
          <p:cNvPr id="70658" name="Picture 2" descr="milliyetimizle ile ilgili resimler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3675" y="2472281"/>
            <a:ext cx="5790988" cy="280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3813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8D4585"/>
      </a:dk2>
      <a:lt2>
        <a:srgbClr val="E7E6E6"/>
      </a:lt2>
      <a:accent1>
        <a:srgbClr val="F35AE6"/>
      </a:accent1>
      <a:accent2>
        <a:srgbClr val="FC5283"/>
      </a:accent2>
      <a:accent3>
        <a:srgbClr val="F67C64"/>
      </a:accent3>
      <a:accent4>
        <a:srgbClr val="F89F65"/>
      </a:accent4>
      <a:accent5>
        <a:srgbClr val="55C6BA"/>
      </a:accent5>
      <a:accent6>
        <a:srgbClr val="84A3FD"/>
      </a:accent6>
      <a:hlink>
        <a:srgbClr val="6ED4F6"/>
      </a:hlink>
      <a:folHlink>
        <a:srgbClr val="9FECFC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106000"/>
                <a:satMod val="220000"/>
                <a:lumMod val="140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69000"/>
                <a:hueMod val="88000"/>
                <a:satMod val="16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7D30EEFE-7128-4DE5-8A0D-8D4EF32CB0A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Berlin</Template>
  <TotalTime>174</TotalTime>
  <Words>162</Words>
  <PresentationFormat>Özel</PresentationFormat>
  <Paragraphs>74</Paragraphs>
  <Slides>74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74</vt:i4>
      </vt:variant>
    </vt:vector>
  </HeadingPairs>
  <TitlesOfParts>
    <vt:vector size="75" baseType="lpstr">
      <vt:lpstr>Berlin</vt:lpstr>
      <vt:lpstr>Follow:</vt:lpstr>
      <vt:lpstr> Step:  </vt:lpstr>
      <vt:lpstr>Circle:</vt:lpstr>
      <vt:lpstr>Throw:</vt:lpstr>
      <vt:lpstr>Nice to meet  you:</vt:lpstr>
      <vt:lpstr>Glad to meet you:</vt:lpstr>
      <vt:lpstr>Flag:</vt:lpstr>
      <vt:lpstr>Country:</vt:lpstr>
      <vt:lpstr>Nationality:</vt:lpstr>
      <vt:lpstr>Language:</vt:lpstr>
      <vt:lpstr>Age:</vt:lpstr>
      <vt:lpstr>Fill:</vt:lpstr>
      <vt:lpstr>Read:</vt:lpstr>
      <vt:lpstr>Listen:</vt:lpstr>
      <vt:lpstr>Speak:</vt:lpstr>
      <vt:lpstr>Right:</vt:lpstr>
      <vt:lpstr>From:</vt:lpstr>
      <vt:lpstr>Bequiet :</vt:lpstr>
      <vt:lpstr>Part:</vt:lpstr>
      <vt:lpstr>Above:</vt:lpstr>
      <vt:lpstr>Bellow:</vt:lpstr>
      <vt:lpstr>İnformation:</vt:lpstr>
      <vt:lpstr>Personal:</vt:lpstr>
      <vt:lpstr>Introduce:</vt:lpstr>
      <vt:lpstr>Yourself:</vt:lpstr>
      <vt:lpstr>Myself:</vt:lpstr>
      <vt:lpstr>A litte:</vt:lpstr>
      <vt:lpstr>Live:</vt:lpstr>
      <vt:lpstr>Like:</vt:lpstr>
      <vt:lpstr>Children:</vt:lpstr>
      <vt:lpstr>Differend:</vt:lpstr>
      <vt:lpstr>Sing:</vt:lpstr>
      <vt:lpstr>Dance:</vt:lpstr>
      <vt:lpstr>Play:</vt:lpstr>
      <vt:lpstr>Choose:</vt:lpstr>
      <vt:lpstr>Question:</vt:lpstr>
      <vt:lpstr>How many:</vt:lpstr>
      <vt:lpstr>Class:</vt:lpstr>
      <vt:lpstr>Draw:</vt:lpstr>
      <vt:lpstr>Maths:</vt:lpstr>
      <vt:lpstr>Music:</vt:lpstr>
      <vt:lpstr>Science:</vt:lpstr>
      <vt:lpstr>Physical eduacion :</vt:lpstr>
      <vt:lpstr>Art:</vt:lpstr>
      <vt:lpstr>Language class: </vt:lpstr>
      <vt:lpstr>İnformation technology:</vt:lpstr>
      <vt:lpstr>Drama:</vt:lpstr>
      <vt:lpstr>Favourite:</vt:lpstr>
      <vt:lpstr>Monday:</vt:lpstr>
      <vt:lpstr>Tuesday:</vt:lpstr>
      <vt:lpstr>Wednesday:</vt:lpstr>
      <vt:lpstr>Thurday:</vt:lpstr>
      <vt:lpstr>Friday:</vt:lpstr>
      <vt:lpstr>Saturday:</vt:lpstr>
      <vt:lpstr>Sunday:</vt:lpstr>
      <vt:lpstr>Instrument:</vt:lpstr>
      <vt:lpstr>Soccer:</vt:lpstr>
      <vt:lpstr>Prepare:</vt:lpstr>
      <vt:lpstr>Schedule:</vt:lpstr>
      <vt:lpstr>Timetable:</vt:lpstr>
      <vt:lpstr>Understand:</vt:lpstr>
      <vt:lpstr>Meet:</vt:lpstr>
      <vt:lpstr>Picture story:</vt:lpstr>
      <vt:lpstr>Conversation:</vt:lpstr>
      <vt:lpstr>Cartoon:</vt:lpstr>
      <vt:lpstr>Complete:</vt:lpstr>
      <vt:lpstr>Feel:</vt:lpstr>
      <vt:lpstr>Terrible:</vt:lpstr>
      <vt:lpstr>Tomorrow:</vt:lpstr>
      <vt:lpstr>Double:</vt:lpstr>
      <vt:lpstr>You re welcome:</vt:lpstr>
      <vt:lpstr>Solve problem:</vt:lpstr>
      <vt:lpstr>Do experiment</vt:lpstr>
      <vt:lpstr>Do puzzle: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2018-09-27T18:16:50Z</dcterms:created>
  <dcterms:modified xsi:type="dcterms:W3CDTF">2018-10-10T16:18:07Z</dcterms:modified>
  <cp:category>www.sorubak.com</cp:category>
</cp:coreProperties>
</file>