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59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DA020-7624-43CF-BEBD-ECC9376AC2DC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439AF-4B1F-4B23-9473-88ACFE5A382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Sağlıklı Beslenelim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439AF-4B1F-4B23-9473-88ACFE5A3820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Kolanın</a:t>
            </a:r>
            <a:r>
              <a:rPr lang="tr-TR" baseline="0" dirty="0" smtClean="0"/>
              <a:t> Zararı!</a:t>
            </a:r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439AF-4B1F-4B23-9473-88ACFE5A382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dirty="0" smtClean="0">
                <a:solidFill>
                  <a:srgbClr val="FF0000"/>
                </a:solidFill>
              </a:rPr>
              <a:t>Sağlıklı Beslenme İle İlgili Bazı Resimler</a:t>
            </a:r>
            <a:endParaRPr lang="tr-TR" b="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439AF-4B1F-4B23-9473-88ACFE5A3820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dirty="0" smtClean="0">
                <a:solidFill>
                  <a:srgbClr val="FF0000"/>
                </a:solidFill>
              </a:rPr>
              <a:t>Sağlıklı Beslenme İle İlgili Bazı Resimler</a:t>
            </a:r>
            <a:r>
              <a:rPr lang="tr-TR" sz="1200" b="0" baseline="0" dirty="0" smtClean="0">
                <a:solidFill>
                  <a:srgbClr val="FF0000"/>
                </a:solidFill>
              </a:rPr>
              <a:t> </a:t>
            </a:r>
            <a:endParaRPr lang="tr-TR" b="0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439AF-4B1F-4B23-9473-88ACFE5A3820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dirty="0" smtClean="0">
                <a:solidFill>
                  <a:srgbClr val="FF0000"/>
                </a:solidFill>
              </a:rPr>
              <a:t>Sağlıklı Beslenme İle İlgili Bazı Resimler</a:t>
            </a:r>
            <a:r>
              <a:rPr lang="tr-TR" sz="1200" b="0" baseline="0" dirty="0" smtClean="0">
                <a:solidFill>
                  <a:srgbClr val="FF0000"/>
                </a:solidFill>
              </a:rPr>
              <a:t> </a:t>
            </a:r>
            <a:endParaRPr lang="tr-TR" b="0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439AF-4B1F-4B23-9473-88ACFE5A3820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439AF-4B1F-4B23-9473-88ACFE5A3820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805CB-9594-46CA-A1B0-310D8AA973CB}" type="datetimeFigureOut">
              <a:rPr lang="tr-TR" smtClean="0"/>
              <a:pPr/>
              <a:t>23/10/2018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D6DE-E1C8-49E8-B23B-CC8021A773E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2786058"/>
            <a:ext cx="778674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tr-TR" sz="54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SAĞLIKLI BESLENME</a:t>
            </a:r>
            <a:endParaRPr lang="tr-TR" sz="5400" b="1" cap="none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143636" y="550070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000232" y="500042"/>
            <a:ext cx="35719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UNUTMA!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192880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Her Gün İki Su Bardağı Süt İçmek Dengeli Beslenmenin İlk Koşuludur.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215074" y="5429264"/>
            <a:ext cx="1663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71472" y="357166"/>
            <a:ext cx="613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Sağlıklı Beslenme İle İlgili Bazı Resimler </a:t>
            </a:r>
            <a:r>
              <a:rPr lang="tr-TR" b="1" dirty="0" smtClean="0">
                <a:solidFill>
                  <a:srgbClr val="FF0000"/>
                </a:solidFill>
              </a:rPr>
              <a:t>: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saÄlÄ±klÄ± beslenme Ä°le Ä°lgili Resimler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000108"/>
            <a:ext cx="5643602" cy="5611627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6858016" y="600076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aÄlÄ±klÄ± beslenme Ä°le Ä°lgili Resimler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6" y="0"/>
            <a:ext cx="9429786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aÄlÄ±klÄ± beslenme Ä°le Ä°lgili Resimler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596" y="571480"/>
            <a:ext cx="8149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HAZIRLAYAN: Taha Kara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00034" y="2428868"/>
            <a:ext cx="8350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KONU: Sağlıklı Beslenme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15008" y="5857892"/>
            <a:ext cx="2776542" cy="587504"/>
          </a:xfrm>
        </p:spPr>
        <p:txBody>
          <a:bodyPr/>
          <a:lstStyle/>
          <a:p>
            <a:r>
              <a:rPr lang="tr-TR" sz="3200" dirty="0" smtClean="0"/>
              <a:t>22 EKİM 2018</a:t>
            </a:r>
            <a:endParaRPr lang="tr-TR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143000" y="762000"/>
            <a:ext cx="66294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Sağlıklı Beslenme Nedir ? </a:t>
            </a:r>
            <a:endParaRPr lang="tr-TR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685800" y="3039070"/>
            <a:ext cx="3718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 pitchFamily="34" charset="0"/>
              </a:rPr>
              <a:t>ÇEŞİTLİ !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libri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95400" y="4038600"/>
            <a:ext cx="3934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 pitchFamily="34" charset="0"/>
              </a:rPr>
              <a:t>YETERLİ !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libri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905000" y="4953000"/>
            <a:ext cx="4176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tr-T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alibri" pitchFamily="34" charset="0"/>
              </a:rPr>
              <a:t>DENGELİ !</a:t>
            </a:r>
            <a:endParaRPr lang="tr-T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libri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500826" y="607220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42911" y="1"/>
            <a:ext cx="657229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Sağlıklı Beslenmek İçin Ne Tür </a:t>
            </a:r>
            <a:r>
              <a:rPr lang="tr-TR" sz="5400" b="1" cap="none" spc="0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Yicekler</a:t>
            </a:r>
            <a:r>
              <a:rPr lang="tr-TR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 ve İçecekler İçmeliyiz?</a:t>
            </a:r>
            <a:endParaRPr lang="tr-TR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pic>
        <p:nvPicPr>
          <p:cNvPr id="4" name="3 Resim" descr="beslenm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95924"/>
            <a:ext cx="8786842" cy="44620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İçerik Yer Tutucusu"/>
          <p:cNvSpPr txBox="1">
            <a:spLocks/>
          </p:cNvSpPr>
          <p:nvPr/>
        </p:nvSpPr>
        <p:spPr>
          <a:xfrm>
            <a:off x="428596" y="2214554"/>
            <a:ext cx="8229600" cy="3625501"/>
          </a:xfrm>
          <a:prstGeom prst="rect">
            <a:avLst/>
          </a:prstGeom>
        </p:spPr>
        <p:txBody>
          <a:bodyPr/>
          <a:lstStyle/>
          <a:p>
            <a:pPr marL="800100" lvl="1" indent="-342900" algn="ctr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İnsanların büyümek ve gelişmek için dengeli ve düzenli beslenmeye ihtiyacı vardır. Dengeli ve düzenli beslenmek, her çeşit yiyecekten düzenli olarak tüketmektir.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500034" y="642918"/>
            <a:ext cx="8229600" cy="148760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Düzenli ve Dengeli Beslenelim</a:t>
            </a:r>
            <a:endParaRPr kumimoji="0" lang="tr-TR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 rot="5400000">
            <a:off x="2750331" y="4321975"/>
            <a:ext cx="100013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16200000" flipH="1">
            <a:off x="3679025" y="4321975"/>
            <a:ext cx="1071570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Metin kutusu"/>
          <p:cNvSpPr txBox="1"/>
          <p:nvPr/>
        </p:nvSpPr>
        <p:spPr>
          <a:xfrm>
            <a:off x="1928794" y="5500702"/>
            <a:ext cx="1933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Hayvansal Besinler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4429124" y="5500702"/>
            <a:ext cx="166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Bitkisel Besinler</a:t>
            </a:r>
            <a:endParaRPr lang="tr-TR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6858016" y="571501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57290" y="1142984"/>
            <a:ext cx="61436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Et, Süt, Yağ, Yumurta, Bal ,Peynir gibi Besinleri hayvanlardan sağlarız…</a:t>
            </a:r>
            <a:endParaRPr lang="tr-TR" sz="32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428596" y="357166"/>
            <a:ext cx="8229600" cy="125272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Hayvansal Besinler</a:t>
            </a:r>
          </a:p>
        </p:txBody>
      </p:sp>
      <p:pic>
        <p:nvPicPr>
          <p:cNvPr id="1026" name="Picture 2" descr="hayvansal besinler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643182"/>
            <a:ext cx="5572164" cy="407194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7215174" y="585789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85918" y="1214422"/>
            <a:ext cx="5429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Meyve ve sebzeler bitkilerden elde edilir, bu besinler bitkiseldir.</a:t>
            </a:r>
            <a:endParaRPr lang="tr-TR" sz="3200" dirty="0"/>
          </a:p>
        </p:txBody>
      </p:sp>
      <p:sp>
        <p:nvSpPr>
          <p:cNvPr id="3" name="2 Dikdörtgen"/>
          <p:cNvSpPr/>
          <p:nvPr/>
        </p:nvSpPr>
        <p:spPr>
          <a:xfrm>
            <a:off x="2143108" y="571480"/>
            <a:ext cx="3857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</a:rPr>
              <a:t>Bitkisel Besinler</a:t>
            </a:r>
            <a:endParaRPr lang="tr-TR" sz="4400" b="1" i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bitkisel besinler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752725"/>
            <a:ext cx="5934075" cy="4105275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429520" y="614364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071670" y="121442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dirty="0" smtClean="0"/>
              <a:t>şeker, nişasta,</a:t>
            </a:r>
            <a:r>
              <a:rPr lang="es-ES" sz="2800" dirty="0" smtClean="0"/>
              <a:t>ya</a:t>
            </a:r>
            <a:r>
              <a:rPr lang="tr-TR" sz="2800" dirty="0" smtClean="0"/>
              <a:t>ğ</a:t>
            </a:r>
            <a:r>
              <a:rPr lang="es-ES" sz="2800" dirty="0" smtClean="0"/>
              <a:t>lar vücuda enerji verir. Sebze ve meyveler de vücudumuzu</a:t>
            </a:r>
            <a:r>
              <a:rPr lang="tr-TR" sz="2800" dirty="0" smtClean="0"/>
              <a:t> hastalıklardan korur.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2285984" y="428604"/>
            <a:ext cx="41585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</a:rPr>
              <a:t>Besinlerin Önemi</a:t>
            </a:r>
            <a:endParaRPr lang="tr-TR" sz="4400" b="1" i="1" dirty="0">
              <a:solidFill>
                <a:srgbClr val="FF0000"/>
              </a:solidFill>
            </a:endParaRPr>
          </a:p>
        </p:txBody>
      </p:sp>
      <p:pic>
        <p:nvPicPr>
          <p:cNvPr id="4" name="3 Resim" descr="besin-cesitle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2069" y="3286124"/>
            <a:ext cx="4391633" cy="3525176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6929454" y="607220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uru pence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57166"/>
            <a:ext cx="7918050" cy="6065019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4286248" y="1571612"/>
            <a:ext cx="1214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sym typeface="Wingdings" pitchFamily="2" charset="2"/>
              </a:rPr>
              <a:t></a:t>
            </a:r>
            <a:endParaRPr lang="tr-TR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ağ Ok"/>
          <p:cNvSpPr/>
          <p:nvPr/>
        </p:nvSpPr>
        <p:spPr>
          <a:xfrm>
            <a:off x="571472" y="642918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1214414" y="357166"/>
            <a:ext cx="7657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BUNU BİLİYORMUYDUN?</a:t>
            </a:r>
            <a:endParaRPr lang="tr-TR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000100" y="1714488"/>
            <a:ext cx="65722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bir </a:t>
            </a:r>
            <a:r>
              <a:rPr lang="tr-TR" sz="3200" b="1" dirty="0"/>
              <a:t>bardak kolada</a:t>
            </a:r>
            <a:r>
              <a:rPr lang="tr-TR" sz="3200" dirty="0"/>
              <a:t> </a:t>
            </a:r>
            <a:r>
              <a:rPr lang="tr-TR" sz="3200" dirty="0" smtClean="0"/>
              <a:t>7 </a:t>
            </a:r>
            <a:r>
              <a:rPr lang="tr-TR" sz="3200" b="1" dirty="0" smtClean="0"/>
              <a:t>küp </a:t>
            </a:r>
            <a:r>
              <a:rPr lang="tr-TR" sz="3200" b="1" dirty="0"/>
              <a:t>şeker</a:t>
            </a:r>
            <a:r>
              <a:rPr lang="tr-TR" sz="3200" dirty="0"/>
              <a:t> bulunmakta yani 1 litre </a:t>
            </a:r>
            <a:r>
              <a:rPr lang="tr-TR" sz="3200" b="1" dirty="0"/>
              <a:t>kola</a:t>
            </a:r>
            <a:r>
              <a:rPr lang="tr-TR" sz="3200" dirty="0"/>
              <a:t> içen birisi yaklaşık 28 </a:t>
            </a:r>
            <a:r>
              <a:rPr lang="tr-TR" sz="3200" b="1" dirty="0"/>
              <a:t>küp</a:t>
            </a:r>
            <a:r>
              <a:rPr lang="tr-TR" sz="3200" dirty="0"/>
              <a:t> şekerlik enerji </a:t>
            </a:r>
            <a:r>
              <a:rPr lang="tr-TR" sz="3200" dirty="0" smtClean="0"/>
              <a:t>almaktadır.</a:t>
            </a:r>
            <a:endParaRPr lang="tr-TR" sz="32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6357950" y="578645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/>
              <a:t>TAHA KARA</a:t>
            </a:r>
            <a:endParaRPr lang="tr-TR" sz="2400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194</Words>
  <PresentationFormat>Ekran Gösterisi (4:3)</PresentationFormat>
  <Paragraphs>45</Paragraphs>
  <Slides>14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2018-10-22T14:35:02Z</dcterms:created>
  <dcterms:modified xsi:type="dcterms:W3CDTF">2018-10-23T15:32:09Z</dcterms:modified>
  <cp:category>https://www.sorubak.com</cp:category>
</cp:coreProperties>
</file>