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05/11/2018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ALLAH İNANCI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Liste sırasına göre cevaplandırılacaktır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9.</a:t>
            </a:r>
            <a:r>
              <a:rPr lang="tr-TR" dirty="0" smtClean="0"/>
              <a:t> ……………………….; dünyada, bütün canlılara şefkat gösteren, mümin-kâfir ayrımı yapmaksızın insanlara merhamet eden, her türlü nimeti sürekli veren, rahmeti sonsuz olan anlamına gelir.</a:t>
            </a:r>
          </a:p>
          <a:p>
            <a:r>
              <a:rPr lang="tr-TR" b="1" dirty="0" smtClean="0"/>
              <a:t>Yukarıda açıklaması verilen Allah’ın (c.c.) ismi, aşağıdakilerden hangisidir?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err="1" smtClean="0"/>
              <a:t>Basir</a:t>
            </a:r>
            <a:r>
              <a:rPr lang="tr-TR" dirty="0" smtClean="0"/>
              <a:t>           </a:t>
            </a:r>
            <a:r>
              <a:rPr lang="tr-TR" b="1" dirty="0" smtClean="0"/>
              <a:t>B) </a:t>
            </a:r>
            <a:r>
              <a:rPr lang="tr-TR" dirty="0" err="1" smtClean="0"/>
              <a:t>Kadîr</a:t>
            </a:r>
            <a:r>
              <a:rPr lang="tr-TR" dirty="0" smtClean="0"/>
              <a:t>       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Allah          </a:t>
            </a:r>
            <a:r>
              <a:rPr lang="tr-TR" b="1" dirty="0" smtClean="0"/>
              <a:t>D) </a:t>
            </a:r>
            <a:r>
              <a:rPr lang="tr-TR" dirty="0" smtClean="0"/>
              <a:t>Rahman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10. Aşağıdaki kavramlardan hangisi Yüce Allah’ın her şeye gücü yettiğini ifade eden isimlerindendir?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A) </a:t>
            </a:r>
            <a:r>
              <a:rPr lang="tr-TR" dirty="0" smtClean="0"/>
              <a:t>Rahman      </a:t>
            </a:r>
            <a:r>
              <a:rPr lang="tr-TR" b="1" dirty="0" smtClean="0"/>
              <a:t>B) </a:t>
            </a:r>
            <a:r>
              <a:rPr lang="tr-TR" dirty="0" smtClean="0"/>
              <a:t>Rahim      </a:t>
            </a:r>
            <a:r>
              <a:rPr lang="tr-TR" b="1" dirty="0" smtClean="0"/>
              <a:t>C) </a:t>
            </a:r>
            <a:r>
              <a:rPr lang="tr-TR" dirty="0" smtClean="0"/>
              <a:t> Allah      </a:t>
            </a:r>
            <a:r>
              <a:rPr lang="tr-TR" b="1" dirty="0" smtClean="0"/>
              <a:t>D) </a:t>
            </a:r>
            <a:r>
              <a:rPr lang="tr-TR" dirty="0" err="1" smtClean="0"/>
              <a:t>Kâdir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11. Evrendeki varlıkların kendiliğinden oluşamayacağı düşüncesi bizi hangi sonuca götürür?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A) </a:t>
            </a:r>
            <a:r>
              <a:rPr lang="tr-TR" dirty="0" smtClean="0"/>
              <a:t>İnsanın akıllı bir varlık olduğuna</a:t>
            </a:r>
          </a:p>
          <a:p>
            <a:pPr>
              <a:buNone/>
            </a:pPr>
            <a:r>
              <a:rPr lang="tr-TR" b="1" dirty="0" smtClean="0"/>
              <a:t>B) </a:t>
            </a:r>
            <a:r>
              <a:rPr lang="tr-TR" dirty="0" smtClean="0"/>
              <a:t>Her şeyi yaratan bir yaratıcının varlığına</a:t>
            </a:r>
          </a:p>
          <a:p>
            <a:pPr>
              <a:buNone/>
            </a:pPr>
            <a:r>
              <a:rPr lang="tr-TR" b="1" dirty="0" smtClean="0"/>
              <a:t>C) </a:t>
            </a:r>
            <a:r>
              <a:rPr lang="tr-TR" dirty="0" smtClean="0"/>
              <a:t>İnsanın araştıran bir varlık olduğuna</a:t>
            </a:r>
          </a:p>
          <a:p>
            <a:pPr>
              <a:buNone/>
            </a:pPr>
            <a:r>
              <a:rPr lang="tr-TR" b="1" dirty="0" smtClean="0"/>
              <a:t>D) </a:t>
            </a:r>
            <a:r>
              <a:rPr lang="tr-TR" dirty="0" smtClean="0"/>
              <a:t>İnsanın gücünün sınırlı olduğuna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12. </a:t>
            </a:r>
            <a:r>
              <a:rPr lang="tr-TR" dirty="0" smtClean="0"/>
              <a:t>“Üstün özelliklere sahip, düşünen, araştıran ve sorgulayan bir varlıktır.” </a:t>
            </a:r>
            <a:r>
              <a:rPr lang="tr-TR" b="1" dirty="0" smtClean="0"/>
              <a:t>İfadesinde hangi varlığın üstünlüğü ve yaratılışındaki özellikler belirtilmiştir?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İnsan		</a:t>
            </a:r>
            <a:r>
              <a:rPr lang="tr-TR" b="1" dirty="0" smtClean="0"/>
              <a:t>B) </a:t>
            </a:r>
            <a:r>
              <a:rPr lang="tr-TR" dirty="0" smtClean="0"/>
              <a:t>Melek    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Cin 		</a:t>
            </a:r>
            <a:r>
              <a:rPr lang="tr-TR" b="1" dirty="0" smtClean="0"/>
              <a:t>D) </a:t>
            </a:r>
            <a:r>
              <a:rPr lang="tr-TR" dirty="0" smtClean="0"/>
              <a:t>Şeytan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13. </a:t>
            </a:r>
            <a:r>
              <a:rPr lang="tr-TR" dirty="0" smtClean="0"/>
              <a:t>Dinimizin temelini; Allah’ın varlığı ve birliği, eşi, benzeri ve ortağı olmadığı inancı oluşturur. </a:t>
            </a:r>
            <a:r>
              <a:rPr lang="tr-TR" b="1" dirty="0" smtClean="0"/>
              <a:t>Bu inanç aşağıdaki surelerden hangisinde anlatılır?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Maun suresi</a:t>
            </a:r>
          </a:p>
          <a:p>
            <a:r>
              <a:rPr lang="tr-TR" b="1" dirty="0" smtClean="0"/>
              <a:t>B) </a:t>
            </a:r>
            <a:r>
              <a:rPr lang="tr-TR" dirty="0" err="1" smtClean="0"/>
              <a:t>Nas</a:t>
            </a:r>
            <a:r>
              <a:rPr lang="tr-TR" dirty="0" smtClean="0"/>
              <a:t> suresi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İhlâs suresi</a:t>
            </a:r>
          </a:p>
          <a:p>
            <a:r>
              <a:rPr lang="tr-TR" b="1" dirty="0" smtClean="0"/>
              <a:t>D) </a:t>
            </a:r>
            <a:r>
              <a:rPr lang="tr-TR" dirty="0" err="1" smtClean="0"/>
              <a:t>Tebbet</a:t>
            </a:r>
            <a:r>
              <a:rPr lang="tr-TR" dirty="0" smtClean="0"/>
              <a:t> suresi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14. </a:t>
            </a:r>
            <a:r>
              <a:rPr lang="tr-TR" b="1" dirty="0" smtClean="0"/>
              <a:t>Aşağıdaki kelimelerden hangisi İhlâs suresinde geçen “</a:t>
            </a:r>
            <a:r>
              <a:rPr lang="tr-TR" b="1" dirty="0" err="1" smtClean="0"/>
              <a:t>Samed</a:t>
            </a:r>
            <a:r>
              <a:rPr lang="tr-TR" b="1" dirty="0" smtClean="0"/>
              <a:t>” sözcüğünün karşılığıdır?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Çok merhametli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İhtiyacı olmayan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Cömert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Adaletli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i="1" dirty="0" smtClean="0"/>
              <a:t>15. </a:t>
            </a:r>
            <a:r>
              <a:rPr lang="tr-TR" i="1" dirty="0" smtClean="0"/>
              <a:t>Peygamber Nemrut’un karşına çıkarak onu Allah’a inanmaya çağırdı. Fakat Nemrut “Bu ülkenin tanrısı benim, senin tanrın kim?” diye sordu. Peygamber ise “ Benim Rabbim Allah’tır. O öldüren ve yeniden diriltendir” dedi. Bunun üzerine Nemrut emir vererek iki mahkûm getirtti. Birini öldürdü diğerini ise serbest bıraktı.</a:t>
            </a:r>
            <a:endParaRPr lang="tr-TR" dirty="0" smtClean="0"/>
          </a:p>
          <a:p>
            <a:r>
              <a:rPr lang="tr-TR" b="1" i="1" dirty="0" smtClean="0"/>
              <a:t>Paragrafta bahsedilen peygamber kimdir?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i="1" dirty="0" smtClean="0"/>
              <a:t>Hz. Nuh 	</a:t>
            </a:r>
            <a:r>
              <a:rPr lang="tr-TR" b="1" dirty="0" smtClean="0"/>
              <a:t>B) </a:t>
            </a:r>
            <a:r>
              <a:rPr lang="tr-TR" i="1" dirty="0" smtClean="0"/>
              <a:t>Hz. Musa</a:t>
            </a:r>
            <a:endParaRPr lang="tr-TR" dirty="0" smtClean="0"/>
          </a:p>
          <a:p>
            <a:r>
              <a:rPr lang="tr-TR" b="1" dirty="0" smtClean="0"/>
              <a:t>C) </a:t>
            </a:r>
            <a:r>
              <a:rPr lang="tr-TR" i="1" dirty="0" smtClean="0"/>
              <a:t>Hz. İbrahim 	</a:t>
            </a:r>
            <a:r>
              <a:rPr lang="tr-TR" b="1" dirty="0" smtClean="0"/>
              <a:t>D) </a:t>
            </a:r>
            <a:r>
              <a:rPr lang="tr-TR" i="1" dirty="0" smtClean="0"/>
              <a:t>Hz. İsa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16. Aşağıdakilerden hangisi Allah’ın tek ilah olduğunu </a:t>
            </a:r>
            <a:r>
              <a:rPr lang="tr-TR" b="1" dirty="0" err="1" smtClean="0"/>
              <a:t>delillendiren</a:t>
            </a:r>
            <a:r>
              <a:rPr lang="tr-TR" b="1" dirty="0" smtClean="0"/>
              <a:t> ayet meallerindendir?</a:t>
            </a:r>
            <a:endParaRPr lang="tr-TR" dirty="0" smtClean="0"/>
          </a:p>
          <a:p>
            <a:r>
              <a:rPr lang="tr-TR" dirty="0" smtClean="0"/>
              <a:t>A) “O, öğüt almak isteyen ve çok şükredici olmayı dileyen kimseler için geceyi ve gündüzü birbiri ardınca getirendir.”</a:t>
            </a:r>
          </a:p>
          <a:p>
            <a:r>
              <a:rPr lang="tr-TR" dirty="0" smtClean="0"/>
              <a:t>B) De ki “O Allah birdir ve tektir.”</a:t>
            </a:r>
          </a:p>
          <a:p>
            <a:r>
              <a:rPr lang="tr-TR" dirty="0" smtClean="0"/>
              <a:t>C) “Yeryüzünde bulunan her şey sonludur.”</a:t>
            </a:r>
          </a:p>
          <a:p>
            <a:r>
              <a:rPr lang="tr-TR" dirty="0" smtClean="0"/>
              <a:t>D) “</a:t>
            </a:r>
            <a:r>
              <a:rPr lang="tr-TR" dirty="0" err="1" smtClean="0"/>
              <a:t>Rabb’imiz</a:t>
            </a:r>
            <a:r>
              <a:rPr lang="tr-TR" dirty="0" smtClean="0"/>
              <a:t>! Hesap görülecek günde beni, ana babamı ve inananları bağışla.”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dirty="0" smtClean="0"/>
              <a:t>17.Aşağıdaki ayetlerden hangisi Allah’ın tekvin yani yaratma sıfatı ile ilgili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A) “Onların mallarından, onları kendisiyle arındıracağın ve temizleyeceğin bir sadaka (zekât) al...”</a:t>
            </a:r>
          </a:p>
          <a:p>
            <a:r>
              <a:rPr lang="tr-TR" dirty="0" smtClean="0"/>
              <a:t>B) “</a:t>
            </a:r>
            <a:r>
              <a:rPr lang="tr-TR" dirty="0" err="1" smtClean="0"/>
              <a:t>Andolsun</a:t>
            </a:r>
            <a:r>
              <a:rPr lang="tr-TR" dirty="0" smtClean="0"/>
              <a:t> biz, sizin üstünüzde yedi yol yarattık. Biz yaratmaktan habersiz değiliz.”</a:t>
            </a:r>
          </a:p>
          <a:p>
            <a:r>
              <a:rPr lang="tr-TR" dirty="0" smtClean="0"/>
              <a:t>C) “De ki: Onları ilk defa yaratmış olan diriltecek. Çünkü O, her türlü yaratmayı gayet iyi bilir.</a:t>
            </a:r>
          </a:p>
          <a:p>
            <a:r>
              <a:rPr lang="tr-TR" dirty="0" smtClean="0"/>
              <a:t>D) “İlk yaratmada acizlik mi gösterdik? Hayır, onlar yeni bir yaratma hususunda şüphe içindedirler.”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18. </a:t>
            </a:r>
            <a:r>
              <a:rPr lang="tr-TR" dirty="0" smtClean="0"/>
              <a:t>“…Allah sana bir hayır verirse (bunu da geri alacak yoktur.) O, her şeye gücü yetendir.” </a:t>
            </a:r>
            <a:r>
              <a:rPr lang="tr-TR" b="1" dirty="0" smtClean="0"/>
              <a:t>(</a:t>
            </a:r>
            <a:r>
              <a:rPr lang="tr-TR" b="1" dirty="0" err="1" smtClean="0"/>
              <a:t>En’am</a:t>
            </a:r>
            <a:r>
              <a:rPr lang="tr-TR" b="1" dirty="0" smtClean="0"/>
              <a:t>/17)</a:t>
            </a:r>
            <a:endParaRPr lang="tr-TR" dirty="0" smtClean="0"/>
          </a:p>
          <a:p>
            <a:r>
              <a:rPr lang="tr-TR" b="1" dirty="0" smtClean="0"/>
              <a:t>Ayette ifade edilen Allah’ın sıfatı aşağıdakilerden hangisidir?</a:t>
            </a:r>
            <a:endParaRPr lang="tr-TR" dirty="0" smtClean="0"/>
          </a:p>
          <a:p>
            <a:r>
              <a:rPr lang="tr-TR" dirty="0" smtClean="0"/>
              <a:t>A) Kudret	B) Kelam</a:t>
            </a:r>
          </a:p>
          <a:p>
            <a:r>
              <a:rPr lang="tr-TR" dirty="0" smtClean="0"/>
              <a:t>C) Tekvin	           D) İrade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1. Hümeyra: </a:t>
            </a:r>
            <a:r>
              <a:rPr lang="tr-TR" dirty="0" smtClean="0"/>
              <a:t>Allah’ın (c.c.) güzel isimleriyle dua etmeliyiz.</a:t>
            </a:r>
          </a:p>
          <a:p>
            <a:r>
              <a:rPr lang="tr-TR" b="1" dirty="0" smtClean="0"/>
              <a:t>Erdem: </a:t>
            </a:r>
            <a:r>
              <a:rPr lang="tr-TR" dirty="0" smtClean="0"/>
              <a:t>Temiz ve güzel olan şeylerden istemeliyiz.</a:t>
            </a:r>
          </a:p>
          <a:p>
            <a:r>
              <a:rPr lang="tr-TR" b="1" dirty="0" smtClean="0"/>
              <a:t>Dilek</a:t>
            </a:r>
            <a:r>
              <a:rPr lang="tr-TR" dirty="0" smtClean="0"/>
              <a:t>: Sadece kendimiz için dua etmeliyiz.</a:t>
            </a:r>
          </a:p>
          <a:p>
            <a:r>
              <a:rPr lang="tr-TR" b="1" dirty="0" smtClean="0"/>
              <a:t>İbrahim: </a:t>
            </a:r>
            <a:r>
              <a:rPr lang="tr-TR" dirty="0" smtClean="0"/>
              <a:t>Gönülden ve gizlice dua etmeliyiz.</a:t>
            </a:r>
          </a:p>
          <a:p>
            <a:r>
              <a:rPr lang="tr-TR" b="1" dirty="0" smtClean="0"/>
              <a:t>Öğretmen sınıfa “Nasıl dua etmeliyiz?” sorusunu yöneltmiştir. Öğrencilerden hangisi bu soruya </a:t>
            </a:r>
            <a:r>
              <a:rPr lang="tr-TR" b="1" u="sng" dirty="0" smtClean="0"/>
              <a:t>yanlış</a:t>
            </a:r>
            <a:r>
              <a:rPr lang="tr-TR" b="1" dirty="0" smtClean="0"/>
              <a:t> cevap vermiştir?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Hümeyra    </a:t>
            </a:r>
            <a:r>
              <a:rPr lang="tr-TR" b="1" dirty="0" smtClean="0"/>
              <a:t>B) </a:t>
            </a:r>
            <a:r>
              <a:rPr lang="tr-TR" dirty="0" smtClean="0"/>
              <a:t>Erdem    </a:t>
            </a:r>
            <a:r>
              <a:rPr lang="tr-TR" b="1" dirty="0" smtClean="0"/>
              <a:t>C) </a:t>
            </a:r>
            <a:r>
              <a:rPr lang="tr-TR" dirty="0" smtClean="0"/>
              <a:t>Dilek    </a:t>
            </a:r>
            <a:r>
              <a:rPr lang="tr-TR" b="1" dirty="0" smtClean="0"/>
              <a:t>D) </a:t>
            </a:r>
            <a:r>
              <a:rPr lang="tr-TR" dirty="0" smtClean="0"/>
              <a:t>İbrahim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19. </a:t>
            </a:r>
            <a:r>
              <a:rPr lang="tr-TR" dirty="0" smtClean="0"/>
              <a:t>Duanın sonunda “Allah’ım duamı kabul et!” anlamında ............. deriz.</a:t>
            </a:r>
          </a:p>
          <a:p>
            <a:r>
              <a:rPr lang="tr-TR" b="1" dirty="0" smtClean="0"/>
              <a:t>Boşluğa gelmesi gereken ifade aşağıdakilerden hangisidir?</a:t>
            </a:r>
            <a:endParaRPr lang="tr-TR" dirty="0" smtClean="0"/>
          </a:p>
          <a:p>
            <a:r>
              <a:rPr lang="tr-TR" dirty="0" smtClean="0"/>
              <a:t>A) Elhamdülillah</a:t>
            </a:r>
          </a:p>
          <a:p>
            <a:r>
              <a:rPr lang="tr-TR" dirty="0" smtClean="0"/>
              <a:t>B) </a:t>
            </a:r>
            <a:r>
              <a:rPr lang="tr-TR" dirty="0" err="1" smtClean="0"/>
              <a:t>Subhanallah</a:t>
            </a:r>
            <a:endParaRPr lang="tr-TR" dirty="0" smtClean="0"/>
          </a:p>
          <a:p>
            <a:r>
              <a:rPr lang="tr-TR" dirty="0" smtClean="0"/>
              <a:t>C) </a:t>
            </a:r>
            <a:r>
              <a:rPr lang="tr-TR" dirty="0" err="1" smtClean="0"/>
              <a:t>Allahu</a:t>
            </a:r>
            <a:r>
              <a:rPr lang="tr-TR" dirty="0" smtClean="0"/>
              <a:t> </a:t>
            </a:r>
            <a:r>
              <a:rPr lang="tr-TR" dirty="0" err="1" smtClean="0"/>
              <a:t>Ekber</a:t>
            </a:r>
            <a:endParaRPr lang="tr-TR" dirty="0" smtClean="0"/>
          </a:p>
          <a:p>
            <a:r>
              <a:rPr lang="tr-TR" dirty="0" smtClean="0"/>
              <a:t>D) Âmin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20. </a:t>
            </a:r>
            <a:r>
              <a:rPr lang="tr-TR" dirty="0" err="1" smtClean="0"/>
              <a:t>Kur’an’da</a:t>
            </a:r>
            <a:r>
              <a:rPr lang="tr-TR" dirty="0" smtClean="0"/>
              <a:t> en çok bahsedilen peygamberlerdendir.</a:t>
            </a:r>
          </a:p>
          <a:p>
            <a:r>
              <a:rPr lang="tr-TR" dirty="0" smtClean="0"/>
              <a:t>Gönderildiği toplum güneşe, aya, putlara tapıyordu.</a:t>
            </a:r>
          </a:p>
          <a:p>
            <a:r>
              <a:rPr lang="tr-TR" dirty="0" smtClean="0"/>
              <a:t>Kral Nemrut tarafından ateşe atıldığında ateş onu yakmamıştır.</a:t>
            </a:r>
          </a:p>
          <a:p>
            <a:r>
              <a:rPr lang="tr-TR" b="1" dirty="0" smtClean="0"/>
              <a:t>Paragrafta bahsedilen peygamber hangisidir?</a:t>
            </a:r>
            <a:endParaRPr lang="tr-TR" dirty="0" smtClean="0"/>
          </a:p>
          <a:p>
            <a:r>
              <a:rPr lang="tr-TR" dirty="0" smtClean="0"/>
              <a:t>A) </a:t>
            </a:r>
            <a:r>
              <a:rPr lang="tr-TR" dirty="0" err="1" smtClean="0"/>
              <a:t>Hz.Musa</a:t>
            </a:r>
            <a:r>
              <a:rPr lang="tr-TR" dirty="0" smtClean="0"/>
              <a:t>		B) </a:t>
            </a:r>
            <a:r>
              <a:rPr lang="tr-TR" dirty="0" err="1" smtClean="0"/>
              <a:t>Hz.İbrahim</a:t>
            </a:r>
            <a:endParaRPr lang="tr-TR" dirty="0" smtClean="0"/>
          </a:p>
          <a:p>
            <a:r>
              <a:rPr lang="tr-TR" dirty="0" smtClean="0"/>
              <a:t>C) </a:t>
            </a:r>
            <a:r>
              <a:rPr lang="tr-TR" dirty="0" err="1" smtClean="0"/>
              <a:t>Hz.Muhammed</a:t>
            </a:r>
            <a:r>
              <a:rPr lang="tr-TR" dirty="0" smtClean="0"/>
              <a:t>	D) </a:t>
            </a:r>
            <a:r>
              <a:rPr lang="tr-TR" dirty="0" err="1" smtClean="0"/>
              <a:t>Hz.Yusuf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21. </a:t>
            </a:r>
            <a:r>
              <a:rPr lang="tr-TR" dirty="0" smtClean="0"/>
              <a:t>Peygamberimiz “Allah katında, duadan daha kıymetli bir ibadet yoktur.” buyurmuştur.</a:t>
            </a:r>
          </a:p>
          <a:p>
            <a:r>
              <a:rPr lang="tr-TR" b="1" dirty="0" smtClean="0"/>
              <a:t>Hadisin verdiği mesajı ifade eden yargı aşağıdakilerden hangisidir?</a:t>
            </a:r>
            <a:endParaRPr lang="tr-TR" dirty="0" smtClean="0"/>
          </a:p>
          <a:p>
            <a:r>
              <a:rPr lang="tr-TR" dirty="0" smtClean="0"/>
              <a:t>A) Dua ibadetin özüdür.</a:t>
            </a:r>
          </a:p>
          <a:p>
            <a:r>
              <a:rPr lang="tr-TR" dirty="0" smtClean="0"/>
              <a:t>B) Dua dışında diğer ibadetler değersizdir.</a:t>
            </a:r>
          </a:p>
          <a:p>
            <a:r>
              <a:rPr lang="tr-TR" dirty="0" smtClean="0"/>
              <a:t>C) Peygamber sevgisi hadislerin okunmasını sağlar.</a:t>
            </a:r>
          </a:p>
          <a:p>
            <a:r>
              <a:rPr lang="tr-TR" dirty="0" smtClean="0"/>
              <a:t>D) </a:t>
            </a:r>
            <a:r>
              <a:rPr lang="tr-TR" dirty="0" err="1" smtClean="0"/>
              <a:t>Tevbe</a:t>
            </a:r>
            <a:r>
              <a:rPr lang="tr-TR" dirty="0" smtClean="0"/>
              <a:t> kapısı kapanmadan yeterince dua etmek önemlidir.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22. </a:t>
            </a:r>
            <a:r>
              <a:rPr lang="tr-TR" dirty="0" smtClean="0"/>
              <a:t>I. Kul </a:t>
            </a:r>
            <a:r>
              <a:rPr lang="tr-TR" dirty="0" err="1" smtClean="0"/>
              <a:t>hüvallahü</a:t>
            </a:r>
            <a:r>
              <a:rPr lang="tr-TR" dirty="0" smtClean="0"/>
              <a:t> </a:t>
            </a:r>
            <a:r>
              <a:rPr lang="tr-TR" dirty="0" err="1" smtClean="0"/>
              <a:t>ehad</a:t>
            </a:r>
            <a:r>
              <a:rPr lang="tr-TR" dirty="0" smtClean="0"/>
              <a:t>,</a:t>
            </a:r>
          </a:p>
          <a:p>
            <a:r>
              <a:rPr lang="tr-TR" dirty="0" smtClean="0"/>
              <a:t>II. </a:t>
            </a:r>
            <a:r>
              <a:rPr lang="tr-TR" dirty="0" err="1" smtClean="0"/>
              <a:t>Lem</a:t>
            </a:r>
            <a:r>
              <a:rPr lang="tr-TR" dirty="0" smtClean="0"/>
              <a:t> </a:t>
            </a:r>
            <a:r>
              <a:rPr lang="tr-TR" dirty="0" err="1" smtClean="0"/>
              <a:t>yelid</a:t>
            </a:r>
            <a:r>
              <a:rPr lang="tr-TR" dirty="0" smtClean="0"/>
              <a:t> ve </a:t>
            </a:r>
            <a:r>
              <a:rPr lang="tr-TR" dirty="0" err="1" smtClean="0"/>
              <a:t>lem</a:t>
            </a:r>
            <a:r>
              <a:rPr lang="tr-TR" dirty="0" smtClean="0"/>
              <a:t> </a:t>
            </a:r>
            <a:r>
              <a:rPr lang="tr-TR" dirty="0" err="1" smtClean="0"/>
              <a:t>yüled</a:t>
            </a:r>
            <a:r>
              <a:rPr lang="tr-TR" dirty="0" smtClean="0"/>
              <a:t>,</a:t>
            </a:r>
          </a:p>
          <a:p>
            <a:r>
              <a:rPr lang="tr-TR" dirty="0" smtClean="0"/>
              <a:t>III. </a:t>
            </a:r>
            <a:r>
              <a:rPr lang="tr-TR" dirty="0" err="1" smtClean="0"/>
              <a:t>Allahüssamed</a:t>
            </a:r>
            <a:r>
              <a:rPr lang="tr-TR" dirty="0" smtClean="0"/>
              <a:t> ,</a:t>
            </a:r>
          </a:p>
          <a:p>
            <a:r>
              <a:rPr lang="tr-TR" dirty="0" smtClean="0"/>
              <a:t>IV. Ve </a:t>
            </a:r>
            <a:r>
              <a:rPr lang="tr-TR" dirty="0" err="1" smtClean="0"/>
              <a:t>lem</a:t>
            </a:r>
            <a:r>
              <a:rPr lang="tr-TR" dirty="0" smtClean="0"/>
              <a:t> ye </a:t>
            </a:r>
            <a:r>
              <a:rPr lang="tr-TR" dirty="0" err="1" smtClean="0"/>
              <a:t>kün</a:t>
            </a:r>
            <a:r>
              <a:rPr lang="tr-TR" dirty="0" smtClean="0"/>
              <a:t> </a:t>
            </a:r>
            <a:r>
              <a:rPr lang="tr-TR" dirty="0" err="1" smtClean="0"/>
              <a:t>lehü</a:t>
            </a:r>
            <a:r>
              <a:rPr lang="tr-TR" dirty="0" smtClean="0"/>
              <a:t> </a:t>
            </a:r>
            <a:r>
              <a:rPr lang="tr-TR" dirty="0" err="1" smtClean="0"/>
              <a:t>küfüven</a:t>
            </a:r>
            <a:r>
              <a:rPr lang="tr-TR" dirty="0" smtClean="0"/>
              <a:t> </a:t>
            </a:r>
            <a:r>
              <a:rPr lang="tr-TR" dirty="0" err="1" smtClean="0"/>
              <a:t>ehad</a:t>
            </a:r>
            <a:r>
              <a:rPr lang="tr-TR" dirty="0" smtClean="0"/>
              <a:t>.</a:t>
            </a:r>
          </a:p>
          <a:p>
            <a:r>
              <a:rPr lang="tr-TR" dirty="0" smtClean="0"/>
              <a:t>Arkadaşımız Sema, İhlas suresini karıştırmıştır.</a:t>
            </a:r>
          </a:p>
          <a:p>
            <a:r>
              <a:rPr lang="tr-TR" b="1" dirty="0" smtClean="0"/>
              <a:t>Sema’nın hatasını düzeltmek için kaç numaralı cümlelerin yerlerinin değişmesi gerekir?</a:t>
            </a:r>
            <a:endParaRPr lang="tr-TR" dirty="0" smtClean="0"/>
          </a:p>
          <a:p>
            <a:r>
              <a:rPr lang="tr-TR" dirty="0" smtClean="0"/>
              <a:t>A) I ve II 		B) II ve III</a:t>
            </a:r>
          </a:p>
          <a:p>
            <a:r>
              <a:rPr lang="tr-TR" dirty="0" smtClean="0"/>
              <a:t>C) II ve IV 	D) III, IV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23. </a:t>
            </a:r>
            <a:r>
              <a:rPr lang="tr-TR" dirty="0" smtClean="0"/>
              <a:t>“Allah’ın, yaratmayı nasıl başlattığını, sonra bunu</a:t>
            </a:r>
          </a:p>
          <a:p>
            <a:r>
              <a:rPr lang="tr-TR" dirty="0" smtClean="0"/>
              <a:t>(nasıl) tekrarladığını görmediler mi? Şüphesiz bu,</a:t>
            </a:r>
          </a:p>
          <a:p>
            <a:r>
              <a:rPr lang="tr-TR" dirty="0" smtClean="0"/>
              <a:t>Allah’a göre kolaydır.” </a:t>
            </a:r>
            <a:r>
              <a:rPr lang="tr-TR" b="1" dirty="0" smtClean="0"/>
              <a:t>(</a:t>
            </a:r>
            <a:r>
              <a:rPr lang="tr-TR" b="1" dirty="0" err="1" smtClean="0"/>
              <a:t>Ankebût</a:t>
            </a:r>
            <a:r>
              <a:rPr lang="tr-TR" b="1" dirty="0" smtClean="0"/>
              <a:t> suresi, 19. ayet)</a:t>
            </a:r>
            <a:endParaRPr lang="tr-TR" dirty="0" smtClean="0"/>
          </a:p>
          <a:p>
            <a:r>
              <a:rPr lang="tr-TR" b="1" dirty="0" smtClean="0"/>
              <a:t>Bu ayet doğrultusunda aşağıdaki sonuçlardan hangisine ulaşılamaz?</a:t>
            </a:r>
            <a:endParaRPr lang="tr-TR" dirty="0" smtClean="0"/>
          </a:p>
          <a:p>
            <a:r>
              <a:rPr lang="tr-TR" dirty="0" smtClean="0"/>
              <a:t>A) Allah evreni yaratandır.</a:t>
            </a:r>
          </a:p>
          <a:p>
            <a:r>
              <a:rPr lang="tr-TR" dirty="0" smtClean="0"/>
              <a:t>B) Allah’ın gücü her şeye yeter.</a:t>
            </a:r>
          </a:p>
          <a:p>
            <a:r>
              <a:rPr lang="tr-TR" dirty="0" smtClean="0"/>
              <a:t>C) Allah evrenin düzenine karışmaz.</a:t>
            </a:r>
          </a:p>
          <a:p>
            <a:r>
              <a:rPr lang="tr-TR" dirty="0" smtClean="0"/>
              <a:t>D) Allah’ın yaratması sürekli devam eder.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İnsan, içgüdüyle değil, düşünerek ve bilinçli olarak davranmaktadır. İyiyi kötüden doğruyu yanlıştan ayırt edebilmektedir. Davranışlarını kontrol edebilmektedir.</a:t>
            </a:r>
          </a:p>
          <a:p>
            <a:r>
              <a:rPr lang="tr-TR" b="1" dirty="0" smtClean="0"/>
              <a:t>24- Buna göre İnsanı diğer canlılardan ayıran </a:t>
            </a:r>
            <a:r>
              <a:rPr lang="tr-TR" b="1" u="sng" dirty="0" smtClean="0"/>
              <a:t>en önemli</a:t>
            </a:r>
            <a:r>
              <a:rPr lang="tr-TR" b="1" dirty="0" smtClean="0"/>
              <a:t> özellik aşağıdakilerden hangisidir?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Yürüyebilmesi</a:t>
            </a:r>
            <a:r>
              <a:rPr lang="tr-TR" b="1" dirty="0" smtClean="0"/>
              <a:t>      	   B)</a:t>
            </a:r>
            <a:r>
              <a:rPr lang="tr-TR" dirty="0" smtClean="0"/>
              <a:t> Görebilmesi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Akıllı olması</a:t>
            </a:r>
            <a:r>
              <a:rPr lang="tr-TR" b="1" dirty="0" smtClean="0"/>
              <a:t>	          D) </a:t>
            </a:r>
            <a:r>
              <a:rPr lang="tr-TR" dirty="0" smtClean="0"/>
              <a:t>İşitebilmesi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“Eğer yerde ve gökte Allah’tan başka tanrılar bulunsaydı, yer ve göğün düzeni kesinlikle bozulup gitmişti…”</a:t>
            </a:r>
            <a:r>
              <a:rPr lang="tr-TR" b="1" dirty="0" smtClean="0"/>
              <a:t>  (Enbiya ,22)</a:t>
            </a:r>
            <a:endParaRPr lang="tr-TR" dirty="0" smtClean="0"/>
          </a:p>
          <a:p>
            <a:r>
              <a:rPr lang="tr-TR" b="1" dirty="0" smtClean="0"/>
              <a:t>25-Yukarıdaki ayette verilen esas düşünce nedir?</a:t>
            </a:r>
            <a:endParaRPr lang="tr-TR" dirty="0" smtClean="0"/>
          </a:p>
          <a:p>
            <a:r>
              <a:rPr lang="tr-TR" b="1" dirty="0" smtClean="0"/>
              <a:t>A)  </a:t>
            </a:r>
            <a:r>
              <a:rPr lang="tr-TR" dirty="0" smtClean="0"/>
              <a:t>Evrenin kendiliğinden var olmadığı</a:t>
            </a:r>
          </a:p>
          <a:p>
            <a:r>
              <a:rPr lang="tr-TR" b="1" dirty="0" smtClean="0"/>
              <a:t>B)  </a:t>
            </a:r>
            <a:r>
              <a:rPr lang="tr-TR" dirty="0" smtClean="0"/>
              <a:t>Allah’tan başka tanrı olmadığı</a:t>
            </a:r>
          </a:p>
          <a:p>
            <a:r>
              <a:rPr lang="tr-TR" b="1" dirty="0" smtClean="0"/>
              <a:t>C)  </a:t>
            </a:r>
            <a:r>
              <a:rPr lang="tr-TR" dirty="0" smtClean="0"/>
              <a:t>Allah’ın dualarımızı işittiği</a:t>
            </a:r>
          </a:p>
          <a:p>
            <a:r>
              <a:rPr lang="tr-TR" b="1" dirty="0" smtClean="0"/>
              <a:t>D)  </a:t>
            </a:r>
            <a:r>
              <a:rPr lang="tr-TR" dirty="0" smtClean="0"/>
              <a:t>Allah’ın her şeyi bildiği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26-İnsanları aklını kullanarak düşünmeye, Allah’ın varlığına ve birliğine inanmaya çağıran; yıldıza, aya ve güneşe bakarak Allah’ı bulan peygamber kimdir?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 Hz. Musa		</a:t>
            </a:r>
            <a:r>
              <a:rPr lang="tr-TR" b="1" dirty="0" smtClean="0"/>
              <a:t>B)</a:t>
            </a:r>
            <a:r>
              <a:rPr lang="tr-TR" dirty="0" smtClean="0"/>
              <a:t> Hz. İsa         	  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Hz. Nuh		</a:t>
            </a:r>
            <a:r>
              <a:rPr lang="tr-TR" b="1" dirty="0" smtClean="0"/>
              <a:t>D)</a:t>
            </a:r>
            <a:r>
              <a:rPr lang="tr-TR" dirty="0" smtClean="0"/>
              <a:t> Hz. İbrahim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27-“(Allah’ım!) Yalnız sana ibadet ederiz ve yalnız senden yardım dileriz.” (Fatiha, 5) </a:t>
            </a:r>
          </a:p>
          <a:p>
            <a:r>
              <a:rPr lang="tr-TR" b="1" dirty="0" smtClean="0"/>
              <a:t>-Bu ayetten aşağıdakilerden hangisine ulaşılabilir?	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 İbadet etmek, davranışlarımızı güzelleştirir.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İbadetler, belirli vakitlerde yapılır.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Allah dışında hiçbir varlığa ibadet edilmez.</a:t>
            </a:r>
          </a:p>
          <a:p>
            <a:r>
              <a:rPr lang="tr-TR" b="1" dirty="0" smtClean="0"/>
              <a:t>D)</a:t>
            </a:r>
            <a:r>
              <a:rPr lang="tr-TR" dirty="0" smtClean="0"/>
              <a:t> İbadet, insanın iç dünyasına huzur getirir.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28-</a:t>
            </a:r>
            <a:r>
              <a:rPr lang="tr-TR" b="1" dirty="0" smtClean="0"/>
              <a:t>Allah insanı niçin yaratmıştır? 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 Dünyada istediğini yapsın diye		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Allah’a kulluk etsin diye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Gezsin eğlensin diye			</a:t>
            </a:r>
          </a:p>
          <a:p>
            <a:r>
              <a:rPr lang="tr-TR" b="1" dirty="0" smtClean="0"/>
              <a:t>D)</a:t>
            </a:r>
            <a:r>
              <a:rPr lang="tr-TR" dirty="0" smtClean="0"/>
              <a:t> Çok çalışıp zengin olsun diye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- Güneş, ısı ve ışık kaynağıdır.</a:t>
            </a:r>
          </a:p>
          <a:p>
            <a:r>
              <a:rPr lang="tr-TR" dirty="0" smtClean="0"/>
              <a:t>- Gece-gündüz sürekli ardı ardına gelir.</a:t>
            </a:r>
          </a:p>
          <a:p>
            <a:r>
              <a:rPr lang="tr-TR" dirty="0" smtClean="0"/>
              <a:t>- Allah (c.c.) yarattığı her varlığa çeşitli görevler vermiştir.</a:t>
            </a:r>
          </a:p>
          <a:p>
            <a:r>
              <a:rPr lang="tr-TR" dirty="0" smtClean="0"/>
              <a:t>- Bunlar görevlerini sürekli olarak ve aksatmadan yaparlar.</a:t>
            </a:r>
          </a:p>
          <a:p>
            <a:pPr>
              <a:buNone/>
            </a:pPr>
            <a:r>
              <a:rPr lang="tr-TR" b="1" dirty="0" smtClean="0"/>
              <a:t>2-Aşağıdakilerden hangisi yukarıda verilen cümlelerden çıkarılabilecek en doğru sonuçtur?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Son yıllarda güneş daha çok ısıtıyor.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Evrende her şey düzen içerisindedir.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Yaz mevsiminde geceler daha kısadır.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Kışları güneş daha az ısıtıyor.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29-</a:t>
            </a:r>
            <a:r>
              <a:rPr lang="tr-TR" i="1" dirty="0" smtClean="0"/>
              <a:t>“Allah’ın bilmediği hiçbir şey yoktur. Yüce Allah davranışlarımızı bildiği gibi düşüncelerimizi de bilir.”</a:t>
            </a:r>
            <a:endParaRPr lang="tr-TR" dirty="0" smtClean="0"/>
          </a:p>
          <a:p>
            <a:r>
              <a:rPr lang="tr-TR" b="1" dirty="0" smtClean="0"/>
              <a:t>4-Yukarıda Allah’ın hangi sıfatına vurgu yapılmaktadır?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 Semi		</a:t>
            </a:r>
            <a:r>
              <a:rPr lang="tr-TR" b="1" dirty="0" smtClean="0"/>
              <a:t>b)</a:t>
            </a:r>
            <a:r>
              <a:rPr lang="tr-TR" dirty="0" smtClean="0"/>
              <a:t>İlim</a:t>
            </a:r>
            <a:r>
              <a:rPr lang="tr-TR" b="1" dirty="0" smtClean="0"/>
              <a:t>	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Kudret           </a:t>
            </a:r>
            <a:r>
              <a:rPr lang="tr-TR" b="1" dirty="0" smtClean="0"/>
              <a:t>d)</a:t>
            </a:r>
            <a:r>
              <a:rPr lang="tr-TR" dirty="0" smtClean="0"/>
              <a:t> Basar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 1- Allah her şeyi işitir.</a:t>
            </a:r>
          </a:p>
          <a:p>
            <a:r>
              <a:rPr lang="tr-TR" dirty="0" smtClean="0"/>
              <a:t>     2- Allah bazı şeylere muhtaçtır.</a:t>
            </a:r>
          </a:p>
          <a:p>
            <a:r>
              <a:rPr lang="tr-TR" dirty="0" smtClean="0"/>
              <a:t>     3-Allah’ı hiçbir şeye benzemez.</a:t>
            </a:r>
          </a:p>
          <a:p>
            <a:r>
              <a:rPr lang="tr-TR" b="1" dirty="0" smtClean="0"/>
              <a:t>30- Yukarıdakilerden hangisi ya da hangileri doğrudur?</a:t>
            </a:r>
            <a:endParaRPr lang="tr-TR" dirty="0" smtClean="0"/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a)</a:t>
            </a:r>
            <a:r>
              <a:rPr lang="tr-TR" dirty="0" smtClean="0"/>
              <a:t>  Sadece 1 	</a:t>
            </a:r>
            <a:r>
              <a:rPr lang="tr-TR" b="1" dirty="0" smtClean="0"/>
              <a:t>	c)</a:t>
            </a:r>
            <a:r>
              <a:rPr lang="tr-TR" dirty="0" smtClean="0"/>
              <a:t>  1 ve 3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 1 ve 2 		</a:t>
            </a:r>
            <a:r>
              <a:rPr lang="tr-TR" b="1" dirty="0" smtClean="0"/>
              <a:t>d)</a:t>
            </a:r>
            <a:r>
              <a:rPr lang="tr-TR" dirty="0" smtClean="0"/>
              <a:t>  Sadece 2 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31-Aşağıdakilerden hangisi </a:t>
            </a:r>
            <a:r>
              <a:rPr lang="tr-TR" b="1" u="sng" dirty="0" smtClean="0"/>
              <a:t>yanlıştır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Evrendeki  varlıklar rastlantı sonucu oluşmuştur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 Her şeyin yaratıcısı Allah’tır.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 Allah yaptığımız her şeyi bilir.</a:t>
            </a:r>
          </a:p>
          <a:p>
            <a:r>
              <a:rPr lang="tr-TR" b="1" dirty="0" smtClean="0"/>
              <a:t>d)</a:t>
            </a:r>
            <a:r>
              <a:rPr lang="tr-TR" dirty="0" smtClean="0"/>
              <a:t>  Allah’ın her şeye gücü yeter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Ders yılı basında sınıf başkanlığı seçimi yaptık. İki arkadaşımız eşit oy alınca ikisi de başkan oldu. Ama sınıfta hep karışıklık çıktı; huzurumuz bozuldu…</a:t>
            </a:r>
          </a:p>
          <a:p>
            <a:pPr>
              <a:buNone/>
            </a:pPr>
            <a:r>
              <a:rPr lang="tr-TR" b="1" dirty="0" smtClean="0"/>
              <a:t>32-Evreni incelediğimizde her şeyin bir düzen ve uyum içinde bulunduğu görülüyor ve bir karışıklık bulunmuyor. Bütün bunlar bize neyi gösterir?</a:t>
            </a:r>
            <a:endParaRPr lang="tr-TR" dirty="0" smtClean="0"/>
          </a:p>
          <a:p>
            <a:r>
              <a:rPr lang="tr-TR" b="1" dirty="0" smtClean="0"/>
              <a:t>a)</a:t>
            </a:r>
            <a:r>
              <a:rPr lang="tr-TR" dirty="0" smtClean="0"/>
              <a:t>  Allah'ın her şeyi yarattığını</a:t>
            </a:r>
          </a:p>
          <a:p>
            <a:r>
              <a:rPr lang="tr-TR" b="1" dirty="0" smtClean="0"/>
              <a:t>b)</a:t>
            </a:r>
            <a:r>
              <a:rPr lang="tr-TR" dirty="0" smtClean="0"/>
              <a:t>  Allah'ın bir ve tek olduğunu</a:t>
            </a:r>
          </a:p>
          <a:p>
            <a:r>
              <a:rPr lang="tr-TR" b="1" dirty="0" smtClean="0"/>
              <a:t>c)</a:t>
            </a:r>
            <a:r>
              <a:rPr lang="tr-TR" dirty="0" smtClean="0"/>
              <a:t>  Allah’ın insanları sorumlu tuttuğunu</a:t>
            </a:r>
          </a:p>
          <a:p>
            <a:r>
              <a:rPr lang="tr-TR" b="1" dirty="0" smtClean="0"/>
              <a:t>d)</a:t>
            </a:r>
            <a:r>
              <a:rPr lang="tr-TR" dirty="0" smtClean="0"/>
              <a:t>  Allah'ın ilk önce evreni yarattığını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tr-TR" dirty="0" smtClean="0"/>
              <a:t>Yağmurun ve karın yağması da belli bir sistem içerisinde olmaktadır.</a:t>
            </a:r>
          </a:p>
          <a:p>
            <a:pPr lvl="0"/>
            <a:r>
              <a:rPr lang="tr-TR" dirty="0" smtClean="0"/>
              <a:t>Gezegenlerin her biri de kendi yörüngesinde akıp gitmektedir.</a:t>
            </a:r>
          </a:p>
          <a:p>
            <a:pPr lvl="0"/>
            <a:r>
              <a:rPr lang="tr-TR" dirty="0" smtClean="0"/>
              <a:t>Dünya, kendi etrafında 24 saatte döner. Bunun sonucunda gece ve gündüz meydana gelir. </a:t>
            </a:r>
          </a:p>
          <a:p>
            <a:r>
              <a:rPr lang="tr-TR" dirty="0" smtClean="0"/>
              <a:t> </a:t>
            </a:r>
          </a:p>
          <a:p>
            <a:pPr>
              <a:buNone/>
            </a:pPr>
            <a:r>
              <a:rPr lang="tr-TR" b="1" dirty="0" smtClean="0"/>
              <a:t>33-  Yukarıda anlatılan olaylar da </a:t>
            </a:r>
            <a:r>
              <a:rPr lang="tr-TR" b="1" u="sng" dirty="0" smtClean="0"/>
              <a:t>vurgulanan temel</a:t>
            </a:r>
            <a:r>
              <a:rPr lang="tr-TR" b="1" dirty="0" smtClean="0"/>
              <a:t> husus nedir?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    a)</a:t>
            </a:r>
            <a:r>
              <a:rPr lang="tr-TR" dirty="0" smtClean="0"/>
              <a:t> Bir günün 24 saat olduğu</a:t>
            </a:r>
          </a:p>
          <a:p>
            <a:pPr>
              <a:buNone/>
            </a:pPr>
            <a:r>
              <a:rPr lang="tr-TR" b="1" dirty="0" smtClean="0"/>
              <a:t>	b)</a:t>
            </a:r>
            <a:r>
              <a:rPr lang="tr-TR" dirty="0" smtClean="0"/>
              <a:t> Dünyanın döndüğü</a:t>
            </a:r>
          </a:p>
          <a:p>
            <a:pPr>
              <a:buNone/>
            </a:pPr>
            <a:r>
              <a:rPr lang="tr-TR" b="1" dirty="0" smtClean="0"/>
              <a:t>	c)</a:t>
            </a:r>
            <a:r>
              <a:rPr lang="tr-TR" dirty="0" smtClean="0"/>
              <a:t> Evrende bir düzenin olduğu</a:t>
            </a:r>
          </a:p>
          <a:p>
            <a:pPr>
              <a:buNone/>
            </a:pPr>
            <a:r>
              <a:rPr lang="tr-TR" b="1" dirty="0" smtClean="0"/>
              <a:t>	d)</a:t>
            </a:r>
            <a:r>
              <a:rPr lang="tr-TR" dirty="0" smtClean="0"/>
              <a:t> Yağmur ve Karın ne şekilde yağdığı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34-</a:t>
            </a:r>
            <a:r>
              <a:rPr lang="tr-TR" b="1" dirty="0" smtClean="0"/>
              <a:t>Allah’a yapılan </a:t>
            </a:r>
            <a:r>
              <a:rPr lang="tr-TR" b="1" dirty="0" err="1" smtClean="0"/>
              <a:t>duâlar</a:t>
            </a:r>
            <a:r>
              <a:rPr lang="tr-TR" b="1" dirty="0" smtClean="0"/>
              <a:t> için aşağıdaki ifadelerden hangisi doğru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A) İnsan maddi ihtiyaçlarının yanında başka bazı ihtiyaçları da vardır. O sıkıntı duyduğunda derdini paylaşacağı, inanıp bağlanacağı bir varlığa da ihtiyaç duyar.</a:t>
            </a:r>
          </a:p>
          <a:p>
            <a:r>
              <a:rPr lang="tr-TR" dirty="0" smtClean="0"/>
              <a:t>B) İnsan sorunlarını başkalarına anlatmakta düşüncelerini ifade etmekte zorlanır. Allah herkesin sırlarını, sıkıntılarını açabileceği yüce bir varlıktır.</a:t>
            </a:r>
          </a:p>
          <a:p>
            <a:r>
              <a:rPr lang="tr-TR" dirty="0" smtClean="0"/>
              <a:t>C) İnsan yaratılışı gereği yalnız kalamayacağı için içinden geçenleri paylaşacağı bir varlığa ihtiyaç duyar.</a:t>
            </a:r>
          </a:p>
          <a:p>
            <a:r>
              <a:rPr lang="tr-TR" dirty="0" smtClean="0"/>
              <a:t>D) İnsan sadece sıkıntıya düştüğü zaman Allah’ı arar ve O’na dua eder.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35-</a:t>
            </a:r>
            <a:r>
              <a:rPr lang="tr-TR" b="1" dirty="0" smtClean="0"/>
              <a:t>Aşağıdakilerden hangisi evrende bir düzenin olduğunu gösteren bir örnek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A) Sonbaharda yaprakların dökülmesi</a:t>
            </a:r>
          </a:p>
          <a:p>
            <a:r>
              <a:rPr lang="tr-TR" dirty="0" smtClean="0"/>
              <a:t>B) Gemilerin su üzerinde yürümesi</a:t>
            </a:r>
          </a:p>
          <a:p>
            <a:r>
              <a:rPr lang="tr-TR" dirty="0" smtClean="0"/>
              <a:t>C) Teknolojinin insan hayatına kolaylık getirmesi</a:t>
            </a:r>
          </a:p>
          <a:p>
            <a:r>
              <a:rPr lang="tr-TR" dirty="0" smtClean="0"/>
              <a:t>D) Ayıların kış uykusuna yatması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36-“Allah her zaman bizimledir” diyen birisi aşağıdakilerden hangisini yapması doğru </a:t>
            </a:r>
            <a:r>
              <a:rPr lang="tr-TR" b="1" u="sng" dirty="0" smtClean="0"/>
              <a:t>olmaz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A) Her zaman Allah’a dua eder.</a:t>
            </a:r>
          </a:p>
          <a:p>
            <a:r>
              <a:rPr lang="tr-TR" dirty="0" smtClean="0"/>
              <a:t>B) Allah’ın isteklerini yerine getirir.</a:t>
            </a:r>
          </a:p>
          <a:p>
            <a:r>
              <a:rPr lang="tr-TR" dirty="0" smtClean="0"/>
              <a:t>C) Her işine Allah’ın adıyla başlar.</a:t>
            </a:r>
          </a:p>
          <a:p>
            <a:r>
              <a:rPr lang="tr-TR" dirty="0" smtClean="0"/>
              <a:t>D) Yalnız kaldığı zaman kötülük yapar.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i="1" dirty="0" smtClean="0"/>
              <a:t>Allah’ın her şeye gücünün yettiğini ve her şeyi ilmiyle (bilgisiyle) kuşattığını biliniz.” (Talak suresi, 12. ayet)</a:t>
            </a:r>
            <a:endParaRPr lang="tr-TR" dirty="0" smtClean="0"/>
          </a:p>
          <a:p>
            <a:r>
              <a:rPr lang="tr-TR" b="1" smtClean="0"/>
              <a:t>37- </a:t>
            </a:r>
            <a:r>
              <a:rPr lang="tr-TR" b="1" dirty="0" smtClean="0"/>
              <a:t>Yukarıdaki ayetten hareketle aşağıdaki sonuçlardan hangisine </a:t>
            </a:r>
            <a:r>
              <a:rPr lang="tr-TR" b="1" u="sng" dirty="0" smtClean="0"/>
              <a:t>ulaşamayız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A) Allah’ın her şeye gücü yeter. </a:t>
            </a:r>
          </a:p>
          <a:p>
            <a:r>
              <a:rPr lang="tr-TR" dirty="0" smtClean="0"/>
              <a:t>B) Allah her şeyi hakkıyla bilmektedir.</a:t>
            </a:r>
          </a:p>
          <a:p>
            <a:r>
              <a:rPr lang="tr-TR" dirty="0" smtClean="0"/>
              <a:t>C) Allah, sınırsız güce sahiptir.</a:t>
            </a:r>
          </a:p>
          <a:p>
            <a:r>
              <a:rPr lang="tr-TR" dirty="0" smtClean="0"/>
              <a:t>D) insanlar, Allah’ın bilgisinin tümüne sahiptir.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3. </a:t>
            </a:r>
            <a:r>
              <a:rPr lang="tr-TR" dirty="0" smtClean="0"/>
              <a:t>“Eğer yerde ve gökte Allah’tan başka ilahlar olsaydı kesinlikle ikisinin de düzeni bozulurdu…” (</a:t>
            </a:r>
            <a:r>
              <a:rPr lang="tr-TR" dirty="0" err="1" smtClean="0"/>
              <a:t>Enbiyâ</a:t>
            </a:r>
            <a:r>
              <a:rPr lang="tr-TR" dirty="0" smtClean="0"/>
              <a:t> Suresi 22. ayet.)</a:t>
            </a:r>
          </a:p>
          <a:p>
            <a:r>
              <a:rPr lang="tr-TR" b="1" dirty="0" smtClean="0"/>
              <a:t>Bu ayette verilmek istenen ana mesaj nedir?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Evrenin kendiliğinden var olmadığı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Allah’tan (c.c.) başka ilah olmadığı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Allah’ın (c.c.) dualarımızı işittiği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Allah’ın (c.c.) her şeyi bildiği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4. Dua ile ilgili verilen bilgilerden hangisi yanlıştır?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Dua Allah’tan (c.c.) istekte bulunmaktır.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Sevinçleri ve üzüntüleri Allah (c.c.) ile paylaşmaktır.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Allah’ın (c.c.) verdiği nimetlere şükretmektir.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Dua sadece namazlardan sonra edilir.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5. Aşağıdaki ifadelerden hangisi </a:t>
            </a:r>
            <a:r>
              <a:rPr lang="tr-TR" b="1" u="sng" dirty="0" smtClean="0"/>
              <a:t>yanlıştır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Evrendeki varlıklar tesadüfen oluşmuştur.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Allah (c.c.) her şeyin yaratıcısıdır.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Allah (c.c.) yaptığımız her şeyi bilir.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Allah’ın (c.c.) her şeye gücü yeter.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6. Aşağıdakilerden hangisi Allah’ın (c.c.) işitme sıfatını ifade eden isimdir?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err="1" smtClean="0"/>
              <a:t>Alîm</a:t>
            </a:r>
            <a:r>
              <a:rPr lang="tr-TR" dirty="0" smtClean="0"/>
              <a:t> 	   </a:t>
            </a:r>
            <a:r>
              <a:rPr lang="tr-TR" b="1" dirty="0" smtClean="0"/>
              <a:t>B) </a:t>
            </a:r>
            <a:r>
              <a:rPr lang="tr-TR" dirty="0" err="1" smtClean="0"/>
              <a:t>Basir</a:t>
            </a:r>
            <a:r>
              <a:rPr lang="tr-TR" dirty="0" smtClean="0"/>
              <a:t>      </a:t>
            </a:r>
            <a:r>
              <a:rPr lang="tr-TR" b="1" dirty="0" smtClean="0"/>
              <a:t>C) </a:t>
            </a:r>
            <a:r>
              <a:rPr lang="tr-TR" dirty="0" smtClean="0"/>
              <a:t>Semi      </a:t>
            </a:r>
            <a:r>
              <a:rPr lang="tr-TR" b="1" dirty="0" smtClean="0"/>
              <a:t>D) </a:t>
            </a:r>
            <a:r>
              <a:rPr lang="tr-TR" dirty="0" err="1" smtClean="0"/>
              <a:t>Kadîr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7. </a:t>
            </a:r>
            <a:r>
              <a:rPr lang="tr-TR" dirty="0" smtClean="0"/>
              <a:t>Allah’ı (c.c.) zatında, sıfatlarında ve fiillerinde birlemeye, onun tek ve eşsiz olduğuna inanmaya, ona hiçbir şeyi ortak koşmadan ibadeti yalnızca Allah (c.c.) için yapmaya …………… denir.</a:t>
            </a:r>
          </a:p>
          <a:p>
            <a:r>
              <a:rPr lang="tr-TR" b="1" dirty="0" smtClean="0"/>
              <a:t>Yukarıdaki cümlede boş bırakılan bölüme hangi ifade getirilmelidir?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İman  		  </a:t>
            </a:r>
            <a:r>
              <a:rPr lang="tr-TR" b="1" dirty="0" smtClean="0"/>
              <a:t>B) </a:t>
            </a:r>
            <a:r>
              <a:rPr lang="tr-TR" dirty="0" smtClean="0"/>
              <a:t>Tevhit    </a:t>
            </a:r>
          </a:p>
          <a:p>
            <a:r>
              <a:rPr lang="tr-TR" b="1" dirty="0" smtClean="0"/>
              <a:t>C) </a:t>
            </a:r>
            <a:r>
              <a:rPr lang="tr-TR" dirty="0" err="1" smtClean="0"/>
              <a:t>Esmâ</a:t>
            </a:r>
            <a:r>
              <a:rPr lang="tr-TR" dirty="0" smtClean="0"/>
              <a:t>-i </a:t>
            </a:r>
            <a:r>
              <a:rPr lang="tr-TR" dirty="0" err="1" smtClean="0"/>
              <a:t>hüsnâ</a:t>
            </a:r>
            <a:r>
              <a:rPr lang="tr-TR" dirty="0" smtClean="0"/>
              <a:t>    	   </a:t>
            </a:r>
            <a:r>
              <a:rPr lang="tr-TR" b="1" dirty="0" smtClean="0"/>
              <a:t>D) </a:t>
            </a:r>
            <a:r>
              <a:rPr lang="tr-TR" dirty="0" smtClean="0"/>
              <a:t>İbadet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  8. İhlâs suresinde aşağıdaki konuların hangisinden söz edilir?</a:t>
            </a:r>
            <a:endParaRPr lang="tr-TR" dirty="0" smtClean="0"/>
          </a:p>
          <a:p>
            <a:r>
              <a:rPr lang="tr-TR" b="1" dirty="0" smtClean="0"/>
              <a:t>A) </a:t>
            </a:r>
            <a:r>
              <a:rPr lang="tr-TR" dirty="0" smtClean="0"/>
              <a:t>Namazın öneminden 		</a:t>
            </a:r>
          </a:p>
          <a:p>
            <a:r>
              <a:rPr lang="tr-TR" b="1" dirty="0" smtClean="0"/>
              <a:t>C) </a:t>
            </a:r>
            <a:r>
              <a:rPr lang="tr-TR" dirty="0" smtClean="0"/>
              <a:t>Ramazan ayından</a:t>
            </a:r>
          </a:p>
          <a:p>
            <a:r>
              <a:rPr lang="tr-TR" b="1" dirty="0" smtClean="0"/>
              <a:t>B) </a:t>
            </a:r>
            <a:r>
              <a:rPr lang="tr-TR" dirty="0" smtClean="0"/>
              <a:t>Allah’ın (c.c.) birliğinden 	</a:t>
            </a:r>
          </a:p>
          <a:p>
            <a:r>
              <a:rPr lang="tr-TR" b="1" dirty="0" smtClean="0"/>
              <a:t>D) </a:t>
            </a:r>
            <a:r>
              <a:rPr lang="tr-TR" dirty="0" smtClean="0"/>
              <a:t>Ahlak kurallarından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1706</Words>
  <PresentationFormat>Ekran Gösterisi (4:3)</PresentationFormat>
  <Paragraphs>196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ALLAH İNANCI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2018-11-01T15:56:46Z</dcterms:created>
  <dcterms:modified xsi:type="dcterms:W3CDTF">2018-11-05T18:59:11Z</dcterms:modified>
  <cp:category>https://www.sorubak.com</cp:category>
</cp:coreProperties>
</file>