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5" r:id="rId1"/>
  </p:sldMasterIdLst>
  <p:notesMasterIdLst>
    <p:notesMasterId r:id="rId14"/>
  </p:notesMasterIdLst>
  <p:sldIdLst>
    <p:sldId id="256" r:id="rId2"/>
    <p:sldId id="270" r:id="rId3"/>
    <p:sldId id="271" r:id="rId4"/>
    <p:sldId id="280" r:id="rId5"/>
    <p:sldId id="287" r:id="rId6"/>
    <p:sldId id="276" r:id="rId7"/>
    <p:sldId id="288" r:id="rId8"/>
    <p:sldId id="258" r:id="rId9"/>
    <p:sldId id="285" r:id="rId10"/>
    <p:sldId id="286" r:id="rId11"/>
    <p:sldId id="282" r:id="rId12"/>
    <p:sldId id="265" r:id="rId13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B6F0E42-BC94-4D24-A0CC-F6B11E5070C8}" type="datetimeFigureOut">
              <a:rPr lang="tr-TR"/>
              <a:pPr>
                <a:defRPr/>
              </a:pPr>
              <a:t>11/10/2018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112FA72-35FB-482C-B896-0C2B15DEB5F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526777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3954525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3047756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517AC-9B66-492E-A4C0-B26B5750F108}" type="datetime1">
              <a:rPr lang="en-US"/>
              <a:pPr>
                <a:defRPr/>
              </a:pPr>
              <a:t>10/11/2018</a:t>
            </a:fld>
            <a:endParaRPr lang="en-US" dirty="0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F0C0F-AFD7-4E98-A7F1-F5EE53C978C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DE508-B6C4-4B58-B76A-59C68B0F497D}" type="datetime1">
              <a:rPr lang="en-US"/>
              <a:pPr>
                <a:defRPr/>
              </a:pPr>
              <a:t>10/11/2018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A5F59-E147-4C93-8B94-07891D6FD4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15898-374A-4140-9919-9E452CF2BF6D}" type="datetime1">
              <a:rPr lang="en-US"/>
              <a:pPr>
                <a:defRPr/>
              </a:pPr>
              <a:t>10/11/2018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D6F37-05C2-4E8D-9DCB-AF71538A5B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119F9-57BC-4A95-88DE-A5AB95BA23FF}" type="datetime1">
              <a:rPr lang="en-US"/>
              <a:pPr>
                <a:defRPr/>
              </a:pPr>
              <a:t>10/11/2018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9A9E0-11DA-4156-BC76-E5497CA7BD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9B3F0-6E68-4ACF-83C2-4E25E96D5D20}" type="datetime1">
              <a:rPr lang="en-US"/>
              <a:pPr>
                <a:defRPr/>
              </a:pPr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BC356-03AA-4316-8E1F-17E66B876D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AEB2C-7F04-49A1-8277-D7F33A09625F}" type="datetime1">
              <a:rPr lang="en-US"/>
              <a:pPr>
                <a:defRPr/>
              </a:pPr>
              <a:t>10/11/2018</a:t>
            </a:fld>
            <a:endParaRPr lang="en-US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077A4-6B4C-45B3-BB07-B38982D430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05290-BCD4-46A3-8EBC-6F1160FC9125}" type="datetime1">
              <a:rPr lang="en-US"/>
              <a:pPr>
                <a:defRPr/>
              </a:pPr>
              <a:t>10/11/2018</a:t>
            </a:fld>
            <a:endParaRPr lang="en-US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5BDD9-9DE8-46A1-AF91-1D9F176EB58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9F9D7-1060-430F-8A14-D0A7AC9E995A}" type="datetime1">
              <a:rPr lang="en-US"/>
              <a:pPr>
                <a:defRPr/>
              </a:pPr>
              <a:t>10/11/2018</a:t>
            </a:fld>
            <a:endParaRPr lang="en-US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A1607-A751-47CB-A674-9632645FA6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E332D-4128-4BED-B99C-769910DE5CA7}" type="datetime1">
              <a:rPr lang="en-US"/>
              <a:pPr>
                <a:defRPr/>
              </a:pPr>
              <a:t>10/11/2018</a:t>
            </a:fld>
            <a:endParaRPr lang="en-US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16D5B-2354-4E38-BAE9-BB014BFEA1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56327-B7DD-4731-8C04-B90CF4BF00F7}" type="datetime1">
              <a:rPr lang="en-US"/>
              <a:pPr>
                <a:defRPr/>
              </a:pPr>
              <a:t>10/11/2018</a:t>
            </a:fld>
            <a:endParaRPr lang="en-US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D4B55-7D45-4D1F-AA2E-BAAA10C798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52293-8B79-4204-8202-5794479A34FF}" type="datetime1">
              <a:rPr lang="en-US"/>
              <a:pPr>
                <a:defRPr/>
              </a:pPr>
              <a:t>10/11/2018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C37D5-CDD3-494A-84D6-D923736CF2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29A256-A2A2-45B4-A444-B42CE1E40EC4}" type="datetime1">
              <a:rPr lang="en-US"/>
              <a:pPr>
                <a:defRPr/>
              </a:pPr>
              <a:t>10/11/2018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63ABD0-DFF1-4F5B-B71A-68F9D9BE62C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6" r:id="rId2"/>
    <p:sldLayoutId id="2147484058" r:id="rId3"/>
    <p:sldLayoutId id="2147484055" r:id="rId4"/>
    <p:sldLayoutId id="2147484054" r:id="rId5"/>
    <p:sldLayoutId id="2147484053" r:id="rId6"/>
    <p:sldLayoutId id="2147484052" r:id="rId7"/>
    <p:sldLayoutId id="2147484051" r:id="rId8"/>
    <p:sldLayoutId id="2147484059" r:id="rId9"/>
    <p:sldLayoutId id="2147484050" r:id="rId10"/>
    <p:sldLayoutId id="214748404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5.png"/><Relationship Id="rId7" Type="http://schemas.openxmlformats.org/officeDocument/2006/relationships/image" Target="../media/image20.jpeg"/><Relationship Id="rId12" Type="http://schemas.openxmlformats.org/officeDocument/2006/relationships/image" Target="../media/image52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51.jpeg"/><Relationship Id="rId5" Type="http://schemas.openxmlformats.org/officeDocument/2006/relationships/image" Target="../media/image40.png"/><Relationship Id="rId10" Type="http://schemas.openxmlformats.org/officeDocument/2006/relationships/image" Target="../media/image50.png"/><Relationship Id="rId4" Type="http://schemas.openxmlformats.org/officeDocument/2006/relationships/image" Target="../media/image46.png"/><Relationship Id="rId9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0" y="2492896"/>
            <a:ext cx="9144000" cy="258532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54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Adobe Fan Heiti Std B" pitchFamily="34" charset="-128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Adobe Fan Heiti Std B" pitchFamily="34" charset="-128"/>
              </a:rPr>
              <a:t>DEPOLAMA AYGITLARI ve ÖLÇÜ BİRİMLERİ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bit byte png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7" y="332657"/>
            <a:ext cx="9517773" cy="227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Başlık 1"/>
          <p:cNvSpPr>
            <a:spLocks noGrp="1"/>
          </p:cNvSpPr>
          <p:nvPr>
            <p:ph type="title"/>
          </p:nvPr>
        </p:nvSpPr>
        <p:spPr>
          <a:xfrm>
            <a:off x="0" y="476250"/>
            <a:ext cx="9144000" cy="835894"/>
          </a:xfrm>
        </p:spPr>
        <p:txBody>
          <a:bodyPr/>
          <a:lstStyle/>
          <a:p>
            <a:pPr algn="ctr"/>
            <a:r>
              <a:rPr lang="tr-TR" sz="4000" b="1" u="sng" dirty="0" smtClean="0">
                <a:latin typeface="+mn-lt"/>
              </a:rPr>
              <a:t>KLASÖRLERİ SIKIŞTIRMA İŞLEMİ </a:t>
            </a:r>
            <a:endParaRPr lang="tr-TR" sz="4000" b="1" dirty="0" smtClean="0">
              <a:latin typeface="+mn-lt"/>
            </a:endParaRPr>
          </a:p>
        </p:txBody>
      </p:sp>
      <p:sp>
        <p:nvSpPr>
          <p:cNvPr id="33794" name="AutoShape 2" descr="data:image/jpeg;base64,/9j/4AAQSkZJRgABAQAAAQABAAD/2wCEAAkGBxIQERIQDRMRFRQQExISDxUQEQ8YFhIQFRIWGBYUFBUYHCggGBslGxUUITEkJiksLjouFx8zODMsNygtLisBCgoKDg0OGxAQGywlICQsKywsLiwsLCwsLCwsKywsLCwvLCwsLCwsLCwsLCwsLCwsLCwsLCwsLCwsLCwsLCwsLP/AABEIAMwAzAMBEQACEQEDEQH/xAAcAAEAAQUBAQAAAAAAAAAAAAAABQECBAYHAwj/xABNEAABAwECCQcJBQMJCQAAAAABAAIDBAURBhITFBUhMUFRBxdUYZTR0hYiMlJVcZOhskKBkbHBM2SzIzQ1Q3J0o/DxJFNic4KDkqLC/8QAGgEBAAIDAQAAAAAAAAAAAAAAAAECAwQFBv/EADMRAQABAwICBwcEAwEBAAAAAAABAhESAxMEURQhMWFicfAVIjIzQbHRBYGR4SOhwTRS/9oADAMBAAIRAxEAPwDuKAgICAgICAgICAgICAgICAgICAgICAgICAgICAgICAgICAgICAgICAgICAgICAgICAgICAgICAgICAgICAgICAgICAgICAgICAgICAgINYwpw5pbOlZBU5Z0kjDI1sMT3+YHXXm7rSIumKZnshEDlaoPUrOyTdynGeS23Xyn+Fedmg9Ss7JN3JjPI26+U/wrzs2f6tZ2SbuTGeRt18p/g52bP9Ws7JN3JjPI26+U/wAK87NncKvsk/cmMm3Xyk52bO4VfZJ+5MZNuvlJzsWd+99kn7kxk26+Ug5WLO2DOdfrUswH4kXKKvdi8m3VyXP5TqTcyc/9vvK1+l6P/wBLbGpyWnlVoW3ZYVDLzc26F7r/APxvV9PWo1Oqmboq0q6e2FedizeNT2So8KzWlG3Vyk52bM9ap7JUeFLSYVcpOdmzPWqeyVHhS0owq5SpztWZ61T2So8KWkwq5HO1ZnrVHZKjwpaTCrkc7dmetUdlqPClpMKuRzt2X69R2Wo8KWkwq5Kc7ll+vUdlqPClpMKuRzuWX69R2Wo8KWkwq5JOwOUGz66UQU8pEjr8RssckZfdtDcYC89ShExMdraUQICAgINbw2wThtKIMkOJLHeaeZoGNE/V+LTvCmO5NNU0zeHFp6WWCZ9LWMxJ49ZAvxZGbpYj9pp+WxbFFWTqaOtGpHeZNXszGIlgxEsGIlgxEsK4iWFrorxcd6WJi7FuMWp2tm4+r7+pcfjeA7a9P94YZiaPJ6vYHC46wVyKappm8dqZi7yY8sOK83tOprv0d1rv8HxsasY1dVX3Kapjqllhq6FmVXESwYiWDESwYqWDFSwYpSwYpSw8qilDwASQWkOY5pIcx42OYdxCiab9qtdEVxaXTeT3Dt0zm0NpkCouugl2Nqmj5NlA2jftHBa1VM0uXq6U6c2l0RVYhAQEGPVPuxfv/RWpi6JQGF2DENpwhrziTR3uppmgY0T/ANWneFPXE3hamqaZvDkT4JYZX0tYzJzx63AX4sjN0sR+0w/LYVs6dcVebraGtGpHe9MkslmexkksWMklixkksWMklixkksWUdBftTEsjpqcxawCWbxvZ7urqXI479Pyvqafb9Y5sFVE0dnYaiNxBH3ELhdcT3o7VsMmT1O1s3E7We/q613eC4+K/c1O3nzKaseqexJtZfrC69mxZXJJYsZJLFjJJYsZJLFjJJYsZJLFjJJYs8qmiEjcV1+0EFpIc1w2OadxHFRNETFpVr04qi0ugYB4buLm0NqOGVOqmnOptSB9l+4S9W/ctSvTmiXJ1tGdOe50VY2EQEEda77sT3lZdKL3VqeME6vNJdG4WYNRWlEGvOTmivdTTNAxon/qw7271j64m8L0VzTN4cwYySOV9LWMEdRFrc0X4srN0sJPpMPy2FbmlqRXHe7PD68asd7IyKy2bNjIpYsZFLFjIpYsZFLFjIpYsoYExLIits4x3viBLdrmjd1t7lyeP/Ttz39P4vu1q9KaeuliBwIvGsFedmJibSx9q6lqDCd5j3jez3cR1Ls8D+o2tRq/tP5TRVh5J6EB4DmkEHWCF34623Fpi8L8ilk2MilixkUsWMilixkUsWMilixkUsWeVVQNlaWSC8H7iCNjmncRuKiqiJi0q16cVxaW24EYZvje2htV4Jdc2jqXahNwilOwS8PW960NXSmie5xuI4erSnudIWJriCFwkkuEfvdf+AWzw8XupUjYJ1lmlW6QgqFiqpWuwMKcHYrRiAcTHNFe6mnaBjRP/APph2Fu9Y+umbwyUVzTN4aLQRvyj6WraI6mIXvYPRlZumhP2mH5HUV0dDUp1I73e4biKdaOUpLRhWfCGzjBowphBjBowphBjBowphBjBowphBjBowphBjChstMIMYa9buDzow6aEE3a5GDeN7m9f5rk/qX6bTq0zqUfFH+2rraOPvU/ugL79YXlWsybHnMcrW/YkdiuHBztjh991/vXa/S+MqiuNGrsns7l9KrGrulu4sxemwh0MYV0YUwgxg0YUwgxg0YUwgxg0YUwgxg0YUwgxg0YUwgxg0YUwgxh41lhNmY6OVuM1wuIP5g7j1qKtOmqLSirTpqi09iWwVwmlo5GUNqvLmPIbRVb/ALR3QVB2CTZc7Vje8a+Xr6E6c9zhcTw06M9XXDoa12q5Hyp2lHZ9dFPT5Z080YNRAATFNAHYuODf5kgu3X6gL1m0Msvdi6Ji6Vse1o6mNs0DsZrvxad7XDcRwW7FqovDF2JeGdUmlN0hBULFNK12rcoEoFRZclwvE87b9+KaZ5xb+F4BuTRi2rDc4L51Pr6LdJBdO8PQWpNJBLwWpNJBLwWpNJBLwWpNJBLwWpNJBLwWpNJBLwWpec1ogtPuSZpRMU2c4Zs+931FeF4n51fnLlx2L4XXPjPCSM/+4WX9P/8ATR5/8T9Y84+7ozLSFwXtbw6dqV2kgl4Tak0kEvBak0kEvBak0kEvBak0kEvBak0kEvBak0kEvBak0kEvBalDYY1bZKCqabjfC8i8bwLwVi1rTpz5MHE0xOlV5Oq2BUOlpaaV/pSQQvdd6zo2k/MrjPOo3DPBaC0oRFPe17b3QSt9KKTVcRxHEb1aiqaZvA4Y3O7Hq3xys8/bNGP2dVENksJ3O/0K6NFW971PxfWOffHeiYu6VZFqx1MbZoHYzHfi072uG4jgpiYqi8MXYloZlSaU3axyiz67PPCpf86eRY7WqhtcHP8AmhDZ2s+bu5GdpmZGdpmZGdpmZGdpmZGdpmZGdpmZLZKvUUzRNTXYD5o+/wDMrx/E/Oq85aVPYSG648Hs+sLJwP8A6KPX0J/H3bG2r1L1mbeyVztMzIztMzIztMzIztMzIztMzIztMzIztMzIztMzJg25U41NOOMUn0lVrq92VNSq9E+Tt+DH8ypP7tB/Caua4DLq33Yv3/orUwIPCzBqC04MlN5r2Xuglb6cUnEcRxG9WpmaZvA4k0VdkVb45Gfym2aIfs6uIbJoTud/oV0aZjXjKj4vrHPvjvRNN3RrJtOOpjbNTuxmO/Frhta4biOCiJiqGLsa/wAo8vm0R4VR+cEiw6vVZscLP+WGuZx1quTs5GcdaZGRnHWmRkZx1pkZGcdaZGRnHWmRkZx1pkZLX1Go60yRNTGpfQb7v1XluJ+dV5sNPwras3N/6mfWFk4P59Pr6Iq7P4ZgqOtelyZ8lc460yTkZx1pkZGcdaZGRnHWmRkZx1pkZGcdaZGRnHWmRkZx1pkZMevmvikHGN/0lRNXUrVV7su/4IPxqCjPGmg/hNWo4z2th92J7z+iy6UXuPCCoV5pGDhVg5DaUOTm817L3U8rfThk4jiOI3qkTNE3pHG2MqrLqnsey6Ua54h+zrIRqE0B3P8A9Ct+K41vep+L6xz7470VRdm4b2jHU01HNA7GaaoX7i05KQFrhuIO5YNaqJpiY5p0OrUhreUWtk6WRlEyMjKJkZGUTIyMomRkZRMjIyiZGSj5NRTIyZFH+zZ/ZXnuI+bV5po+GFlf6B97fqCvwnzqfX0RX2PMSLvZGRlEyMjKJkZGUTIyMomRkZRMjIyiZGRlEyMjKJkZLJ33tcOLXfkUyJq6n0LgA/GsyhP7tF9IWNzV+EkoGTAIvBdeL9mobVscPF7iOgnWaaUpGCoWKaUMLCfB+G0YRHLe2RnnU8zfThk3EcRxGwqkXpm8DkNbgkZJnU9Qc3rY/PvZriqWC8NnY06nDXr3jYVszhrxeeqr7pibTd5eQVZ0uP4A71j6L4l9yo8gqzpcfwB3p0XxG5UeQVZ0uP4A706L4jcqPIKs6XH8Ad6dF8RuVHkFWdLj+AO9Oi+I3KjyCrOlx/AHenRfEblR5BVnS4/gDvToviNypa/AOsAP+1R/AHenRfEblTxsqjkeGRRNMjw06mC8nFvxiB9168zrUVVa9UUxfrlu01RFETLwqoTIDE0hrnPay8j0XY4GsdSycLp1RxFNNXVP9K6lUTpzMM4YB1nSo/gDvXoui+JqblSvkFWdLj+AO9Oi+I3KjyCrOlx/AHenRfEblR5BVnS4/gDvToviNyo8gqzpcfwB3p0XxG5UeQVZ0uP4A706L4jcqPIKs6XH8Ad6dF8RuVHkFWdLj+AO9Oi+I3KjyCrOlx/AHenRfEblTG8kahlRHDV1bIoZvNZPkAWZUm4Rv1+YTuJ1LFq6M0dfbBuVPoWwLKbR00NLG5zmwRtja5117g0bTcsLG5vyqzNoaymqqVkpqalrmyxi7IzxRlt+MSdUgB1XcNatTrRpe9PYrVXFMXlnWJbEdVGJYHXg6nA6nMeNrHjcQuhTMVxeFr3TME6rNKUhBULDNKGp8o04bNZch+zPOL99xpn6vdeFbRp/yRHrslLD0w1dDZkNMNTZkNMNTZkNMNTZkNMNTZkNMNTZkNMNTZkeNXagcxzWm4uFwPArHraUxpzPcNDpMMqtszHvnuETnlrjHfiktcy/FaNepx3LjJeNLb0uWdDTSObDM8X3tF5xgMY3HZebyg36y7Y/kY8Y3nEF5O8rt0aUzTEoZWmGq2zIaYamzIaYamzIaYamzIaYamzIaYamzIaYamzIaYamzIicLLSa+hqm8YX/AI3KmrozhPkOv4PzukpKaR/pSQQvd/adG0n5lcZDxwlsGCvhMFU29pN7XDU6N4HmvY7c4KJRMXcSrqGrsmrxXXGR2w7IrRhb8mTtH+blj09WrhqvD9v6at50J8P2/pu9jWtHVRiWA3g6nAi5zHjax43ELr01RXF4bcTfsS8M6iaUtS5UZ/NoTwqX/OB6nh6f81Pr6SNTz0rt4wkz0pjAZ6UxgM9KYwGelMYDPSmMBnpTGBfBVFzmt4uA+awcTTGzV5SNLmHnO/tO/NeYGTZDSZ4gNpeEGxUlYQxo4Bep0aY26fIe2elZcYDPSmMBnpTGAz0pjAZ6UxgM9KYwGelMYDPSmMDEtarvgmHGN/0lYtamNurykfQ2DH8ypP7tB/CavLqs6oddd7/0ValakXhBYkFfA6nqm3g62OGp8cg9F7HfZcE7Udva4zW0FXZdXim4zOF4I82K0oG/JlQ0f5uWLT1auFq8E/6/prXnh58H2/puVj2rHUxiWAm7Y4EXOY8bWPG5wXapqiuLw3Im/XDW+VCT+SpDwqT84Xq1HVqU+f8AyUtLyy6WaTLJmGWTMMsmYZZMwyyZhlkzFW1RYQ5p1tIc3btGsKmp71E08x6U1WHNxnxUGM4knKU0ZcbzfeSdZXj9biK6K5pim9menSiYvMqVNbiAOijoQ4EXGGnY1zesObrCvw+tVq6kUTTa6K9OIi8S8IZLmgcAvXUTjTEMK/LK2YZZMwyyZhlkzDLJmGWTMMsmYZZMx41kl8bxxY76SqalXuT5SPpTBB+NQUZ400H8Jq82qzbQdc0e/wDQqmpPUx6k9TwilVIlSKmLb1jQV8BgqW3g62ObqfFIPRkjd9lwKv29Ur9U9UuQVtBV2dV4puM5F4I82K04G7+DKho3fpsppalXDVeCf9f014voT4ft/TGw8tSOqpKWWA6s6Ae12p8bslICx7dxBXYpqiqaao5tyOtqGOt3JJjpkGOmQY6ZBjpkGOmQY6ZCjn6lE1CWoogY2Xj7IXhuJqner85dHTj3IeVoxgRuuHq/UFl4Cqek0eautHuSjg9e0yaCuOpyDHTIMdMgx0yDHTIMdMgx0yDHTIWSu813uP5KtU9Uj6VwAfjWZQn92i+kLhIZ1rzNuDQ4YwIJbeLwCDcSOCxa3Yw609TCjlWGJYYqZcUqyRLJFTGt2x4a+EwVIvB85jm6nxSD0ZI3fZcCr3uyXv2uS2tgc2SfNa85KrPnU1VE0Blaxuxz27DK3e3bvBu2YqZr0JvRPV9mvarR+Hs5cmJzUz9OHZh41n9oavq34W6T3HNTP04dmHjT2hq+rfg6T3HNTP04dmHjT2hq+rfg6T3HNTP04dmHjT2hq+rfg6T3HNTP04dmHjT2hq+rfg6T3HNTP04dmHjT2hq+rfg6T3HNTP04dmHjT2hq+rfg6T3LZOSqcAnPhq/dh409oavq34T0nuRdNFiMawm/EGKTxuJF933Lh6831ap73b0vgjyUqKUzARNdimRzGB11+KS8C+7er8LVNOrEx66lOIm2nMpZvJVPd/Ph2YeNdn2hq+rfhxuk9yvNTP04dmHjT2hq+rfg6T3HNTP04dmHjT2hq+rfg6T3HNTP04dmHjT2hq+rfg6T3HNTP04dmHjT2hq+rfg6T3HNTP04dmHjT2hq+rfg6T3HNTP04dmHjT2hq+rfg6T3HNTP04dmHjT2hq+rfg6T3HNTP04dmHjT2hq+rfg6T3I+0OT+WmkjNXVkUrzizTsp2nIOJ1GRmNqYdmOCbt4uV6OO1KuqZ+zJp60VTaep9B2BZrKWmgp4SXMhjaxjnEEuaBqJI4qGZB4XYLOnkbXUDmx1kLcVuN+zqI/9zN1bbnbQSq1UxVFpVrpiqLSwLDtltS13mujkidiVEMmp8MnquG8bwdhC1KommbS0qqZpm0piOVTEpiWXFKskSyxU1nlClA0e4/Zr4vuvjeP1TUn3JNSfck0iFpbrn7ppEJup3TSITdN00iE3TdNIhN03TSITdN00iE3TdWTWgMU+5I1TdcrBvvPW76itXW+ZL1Oj8unyhfTOukiPCWP62q2hPvx+/wBpY+Km2jU6ky0RcFsbrzW6u0iE3TdNIhN03TSITdN00iE3TdNIhN03TSITdN00iE3TdNIhN03WFbdaHU1Q31oJR/hlTTqdcJp1euG08ntQ6Sy6F8npGmiv+5oA+QC6jrthQathbgy6ZwrKAtjrIhcCdTKmMf1M920cHbQVWqmKotKtdEVRaUbYlsNqWu810ckTsSohk1Phk3tcN43g7CFqVUzTNpaVVM0zaUtHIkSRLWeUiX+RpD6tdT/Mkfqp1J9yryTqT/jq8pRGdrlXlx7yZ2l5LyZ2l5LyZ2l5LyZ2l5LyZ2l5LyZ2l5Lyslq9RUxMpiZadEfNH3/mU1fjl7XQ+VT5QrfcWng+P6wraXxfz9mPjfkV+Tcm1eoKt5eOvKudqLyi8mdpeS8mdpeS8mdpeS8mdpeS8mdpeS8mdpeS8mdpeS8vGsqb45BxjePxaVamZvC1NU5Q6Jycf0VQXdGi+ld+XpZ7WyIgQathbgy6ZwrKAtjrIhcCdTKmMf1M920cHbQVWqmKotKtdEVRaUZYtrtqWuua6OSJ2JUQyanwyDa1w3jeDsIWpVTNM2lpVUzTNpQnKa//AGWA8KylP+Io7Ynyn7I7aZ8p+zV8661o4udiZ11piYmddaYmJnXWmJiZ11piYmddaYmJnXWmJitkqdRSKUxSiab0G+79Sqa3zJex0PlU+ULZzcAf+Jn1hTo/H/P2YuM+RV5JptVqVsXk8TOutMUYmddaYmJnXWmJiZ11piYmddaYmJnXWmJiZ11piYmddaYmKj6m8EcQR8kilMUus8mJvsig/u7Pku49A2dAQEGrYWYMumcKygLY6yJtwJ1MqYh/UT3bRwdtBVaqYqi0q10RVFpc8w3thlTQjUY5YaumbUQSXCSGQSC8OG8cHDUQQtXGabxPKWnjNMzE8paxlVq2adjKpYsZVLFjKpYsZVLFjKpYsZVLFlr5dRSITEPOk/Zt9y1tb5kvVaPy6fKFtYfN+9v1BW0Pjj9/sx8X8mrye7ZVns8zZXKpZFjKpYsZVLFjKpYsZVLFjKpYsZVLFjKpYsCRLFnauS3+iKD/AJDfzK6ztNpQEBAQavhhgJSWnc6dpZMy7EniuEgu1gON1zwOBvUTF0TF+qWl8y7/AGnL2aPxqmzRyY9mjkcy7/acvZo/GmzRyNmjkcy7/acvZo/GmzRyNmjkcy7/AGnL2aPxps0cjZo5HMu/2nL2aPxps0cjZo5HMu/2nL2aPxps0cjZo5HMu/2nL2aPxps0cjZo5B5F3+05ezR+NNmjkbNHIbyVVLAGNqIXBouBdFICRxIDrr1q18DFVU1X7W7TxGNMRZR/JPUSDEfUxMBuvcyJ5cLjfqBddfqU6fBxRVFV0amvnTNMx2q8y7/acvZo/GtnZo5NPZo5HMu/2nL2aPxps0cjZo5HMu/2nL2aPxps0cjZo5HMu/2nL2aPxps0cjZo5HMu/wBpy9mj8abNHI2aORzLv9py9mj8abNHI2aORzLv9py9mj8abNHI2aORzLv9py9mj8abNHI2aORzLv8AacvZo/GmzRyNmjkqORd/tOXs0fiTZo5Gzp8nS8H7JZRU0NLEXOZAwMaX3YxA3m4XXrIypBAQEBAQEBAQEBAQEBAQEBAQEBAQEBAQEBAQEBAQEBAQEBAQEBAQEBAQEBAQEBAQEBAQEBAQEBAQEBAQEBAQEBAQEBAQEBAQEBAQEBAQE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onstantia" pitchFamily="18" charset="0"/>
            </a:endParaRPr>
          </a:p>
        </p:txBody>
      </p:sp>
      <p:grpSp>
        <p:nvGrpSpPr>
          <p:cNvPr id="4" name="Grup 3"/>
          <p:cNvGrpSpPr/>
          <p:nvPr/>
        </p:nvGrpSpPr>
        <p:grpSpPr>
          <a:xfrm>
            <a:off x="5004048" y="3662506"/>
            <a:ext cx="3816995" cy="2400552"/>
            <a:chOff x="5220245" y="3710976"/>
            <a:chExt cx="3816995" cy="2400552"/>
          </a:xfrm>
        </p:grpSpPr>
        <p:pic>
          <p:nvPicPr>
            <p:cNvPr id="3379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44275" t="52782" r="50633" b="35406"/>
            <a:stretch>
              <a:fillRect/>
            </a:stretch>
          </p:blipFill>
          <p:spPr bwMode="auto">
            <a:xfrm>
              <a:off x="5220245" y="3710976"/>
              <a:ext cx="1655763" cy="202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11 Metin kutusu"/>
            <p:cNvSpPr txBox="1"/>
            <p:nvPr/>
          </p:nvSpPr>
          <p:spPr>
            <a:xfrm>
              <a:off x="5220245" y="5589240"/>
              <a:ext cx="1655762" cy="522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2800" b="1" dirty="0">
                  <a:latin typeface="+mj-lt"/>
                  <a:cs typeface="+mn-cs"/>
                </a:rPr>
                <a:t>3,67 MB</a:t>
              </a:r>
            </a:p>
          </p:txBody>
        </p:sp>
        <p:sp>
          <p:nvSpPr>
            <p:cNvPr id="13" name="12 Metin kutusu"/>
            <p:cNvSpPr txBox="1"/>
            <p:nvPr/>
          </p:nvSpPr>
          <p:spPr>
            <a:xfrm>
              <a:off x="7236296" y="5589240"/>
              <a:ext cx="1800944" cy="5222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r-TR" sz="2800" b="1" dirty="0">
                  <a:latin typeface="+mj-lt"/>
                  <a:cs typeface="+mn-cs"/>
                </a:rPr>
                <a:t>2,26 MB</a:t>
              </a:r>
            </a:p>
          </p:txBody>
        </p:sp>
        <p:pic>
          <p:nvPicPr>
            <p:cNvPr id="337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49367" t="52782" r="44656" b="35406"/>
            <a:stretch>
              <a:fillRect/>
            </a:stretch>
          </p:blipFill>
          <p:spPr bwMode="auto">
            <a:xfrm>
              <a:off x="7236295" y="3710976"/>
              <a:ext cx="1800945" cy="202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14 Sağ Ok"/>
            <p:cNvSpPr/>
            <p:nvPr/>
          </p:nvSpPr>
          <p:spPr>
            <a:xfrm>
              <a:off x="6732984" y="4862782"/>
              <a:ext cx="503312" cy="360362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/>
            </a:p>
          </p:txBody>
        </p:sp>
      </p:grpSp>
      <p:sp>
        <p:nvSpPr>
          <p:cNvPr id="10" name="Metin Yer Tutucusu 9"/>
          <p:cNvSpPr txBox="1">
            <a:spLocks/>
          </p:cNvSpPr>
          <p:nvPr/>
        </p:nvSpPr>
        <p:spPr bwMode="auto">
          <a:xfrm>
            <a:off x="0" y="1312144"/>
            <a:ext cx="9144000" cy="16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45720" bIns="0" numCol="1" anchor="ctr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None/>
              <a:defRPr sz="2400" b="1" kern="1200" cap="none" baseline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  <a:lvl2pPr marL="639763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 smtClean="0">
                <a:solidFill>
                  <a:srgbClr val="FF0000"/>
                </a:solidFill>
              </a:rPr>
              <a:t>Sıkıştırarak küçültülmek istenen dosya veya klasör(</a:t>
            </a:r>
            <a:r>
              <a:rPr lang="tr-TR" dirty="0" err="1" smtClean="0">
                <a:solidFill>
                  <a:srgbClr val="FF0000"/>
                </a:solidFill>
              </a:rPr>
              <a:t>ler</a:t>
            </a:r>
            <a:r>
              <a:rPr lang="tr-TR" dirty="0" smtClean="0">
                <a:solidFill>
                  <a:srgbClr val="FF0000"/>
                </a:solidFill>
              </a:rPr>
              <a:t>) seçilerek üzerinde sağ tıklandıktan sonra yüklü uygulamanın sıkıştırma seçenekleri görünecektir. Uygun seçenek seçilerek sıkıştırma işlemi yapılabilir.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1601" y="3004266"/>
            <a:ext cx="4038779" cy="3717032"/>
          </a:xfrm>
          <a:prstGeom prst="rect">
            <a:avLst/>
          </a:prstGeom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5575" y="29785"/>
            <a:ext cx="8542338" cy="749300"/>
          </a:xfrm>
        </p:spPr>
        <p:txBody>
          <a:bodyPr/>
          <a:lstStyle/>
          <a:p>
            <a:r>
              <a:rPr lang="tr-TR" sz="4000" u="sng" dirty="0" smtClean="0">
                <a:latin typeface="Berlin Sans FB" pitchFamily="34" charset="0"/>
              </a:rPr>
              <a:t>Bu soruları cevaplayın : </a:t>
            </a:r>
            <a:endParaRPr lang="tr-TR" sz="4000" dirty="0" smtClean="0">
              <a:latin typeface="Berlin Sans FB" pitchFamily="34" charset="0"/>
            </a:endParaRPr>
          </a:p>
        </p:txBody>
      </p:sp>
      <p:sp>
        <p:nvSpPr>
          <p:cNvPr id="7" name="İçerik Yer Tutucusu 2"/>
          <p:cNvSpPr>
            <a:spLocks noGrp="1"/>
          </p:cNvSpPr>
          <p:nvPr>
            <p:ph idx="1"/>
          </p:nvPr>
        </p:nvSpPr>
        <p:spPr>
          <a:xfrm>
            <a:off x="56461" y="1007270"/>
            <a:ext cx="8280400" cy="582612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sz="2000" b="1" dirty="0" smtClean="0">
                <a:latin typeface="+mj-lt"/>
              </a:rPr>
              <a:t>Aşağıdaki müzik dosyasını hangi birime kaydetmeliyiz? </a:t>
            </a:r>
          </a:p>
        </p:txBody>
      </p:sp>
      <p:pic>
        <p:nvPicPr>
          <p:cNvPr id="6" name="Picture 10" descr="https://encrypted-tbn2.gstatic.com/images?q=tbn:ANd9GcT-MyToEb9f5F_qRXw-dQsghTPAn0-8ep05bL0vd2DWmWJYw_l1S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301" y="1340768"/>
            <a:ext cx="944946" cy="944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Metin kutusu"/>
          <p:cNvSpPr txBox="1"/>
          <p:nvPr/>
        </p:nvSpPr>
        <p:spPr>
          <a:xfrm>
            <a:off x="0" y="2276872"/>
            <a:ext cx="14492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>
                <a:latin typeface="+mj-lt"/>
                <a:cs typeface="+mn-cs"/>
              </a:rPr>
              <a:t>4,5 MB</a:t>
            </a:r>
          </a:p>
        </p:txBody>
      </p:sp>
      <p:pic>
        <p:nvPicPr>
          <p:cNvPr id="10" name="Picture 2" descr="http://www.go220.com/images/feeae91f-13c8-441a-8bf1-b52b02a206e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0729" y="1467464"/>
            <a:ext cx="1716801" cy="1017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Sağ Ok"/>
          <p:cNvSpPr/>
          <p:nvPr/>
        </p:nvSpPr>
        <p:spPr>
          <a:xfrm>
            <a:off x="2036445" y="1929038"/>
            <a:ext cx="790575" cy="36036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8680" name="AutoShape 4" descr="data:image/jpeg;base64,/9j/4AAQSkZJRgABAQAAAQABAAD/2wCEAAkGBxQHBhUIBxIVFRQXGSEZGBgYFxcfGBsgHBwcGhgeIRgYHCogJCYlGxwnIzEhKCorMC8xHyAzOD8sOSgtLisBCgoKDg0OGxAQGy8kICQvLCw0NCwsLCw0Mi4sLCwsNCwsOCwsLC83OCwvNCwsNDAtLywsLC8vLC83LCwsLzI3LP/AABEIAOEA4QMBEQACEQEDEQH/xAAcAAEBAAMBAQEBAAAAAAAAAAAABwQFBggDAQL/xAA+EAACAQIDBAYHBgYBBQAAAAAAAQIDBAUGESExQVEHEiJhcZETFBUjMoGhQlJiscHwM3KSorLhQxYkY9Hx/8QAGwEBAAIDAQEAAAAAAAAAAAAAAAQFAwYHAgH/xAA0EQEAAQMBBQUIAgICAwAAAAAAAQIDBBEFEiExYSJBUXGhBhOBkbHB0fAU4TJCcsIkUvH/2gAMAwEAAhEDEQA/ALiAAAAAAABwubekalg1xKyw6KrVY7JPXSnF8tVtk1xS08dVoRL2VFE6U8ZbFs32fuZNMXLs7tM8vGfx+8NHC3XSRf16nWp1Y01yjThp/epP6kScq7Pe2K37PYNMaTTM+cz9tGRh/Sfe20l616OquPWh1X5w0X0Z6py7kc+LFe9m8Ov/AA1p8p1+uv1d1l3pGtcXkqF3rQqPhNrqN9093mkSreVRVwnhLXc32fyceJqo7dPTn8vxq7IlKIAAAAAAAAAAAAAAAAAAAAAAAAAADUZtxF4Vluve03pKMH1XylLsxf8AU0Y71e5RMpuzseMjKt255TPHyjjPo86t6vVlK6k/AAADssl58q4DNWl83Vt92n2ofyt8PwvZy04ybORNHCeMKLamw7eVE12+zX6T5/n6rRh99TxGzjd2M1OElqpL97GtzT2os6aoqjWGhXrNdmubdyNJhkHpiAAAAAAAAAADk8y5/tcDbo036aqvsQa0T/FPcvBatciPdyaKOHOV1g7CycrSqY3afGftH/yOqdYt0k3t9Nq2lGjHlBLX5ylq/LQhV5VyrlwbRjez2HajtxNU9fxH31aq0zhfWtb0tO7qt8pyc4/0z1Rji9cidd6U25snCuU7s2qfhGn00ULKfSZC+qK0x1RpTexVFspvx1+Hx108CZay4nhXwaxtH2crtRNzH1qjw7/h4/XzUQmtXAAAAAAAAOa6SKTrZKuIx5Rf9M4yf0RgyY1tStth1RTn25nrHziYQIqHSQAAAAdLknNk8s32ktZUJv3kPp1o/iX1Wx8Gs9i9Nueip2rsujNt8OFccp+09Ppz8dbvaXMLy2jc2slKElrGS3NMtomJjWHObluq3XNFcaTD7H14AAAAAAAYOMYvRwWzd3iU1CPDm3yS3tniuumiNakjGxbuTXuWqdZ/eaPZt6Qq+NN21hrRobtE+3Jfikt38q79dStu5NVfCOEN52dsGzjaV3O1X6R5fmfRxhGXwAAAVXoozU62mAX8tWlrRk9+i3w+S2ruTXBFhiXtexPwab7RbMin/wAq3HP/AC/Px7+vxU0nNSAAAAAAAYOOWftDBq1mt86corxcWl9Txcp3qZhIxLvur9FzwmJ9XmspHVwAAAAAO86MM2eyr1YVfy9zUfZb3Qm/yUuPJ6PZtJeLe3Z3Z5S1zb+y/f2/f247dPPrH5j+vBZizaGAAAAABzGcc50stUvRfxK7XZpp7u+T4L6v6rBev02+Het9mbIu5s73Kjx+0fukIpjeM1scvXd4lNylwX2YrlFcF+3qVdddVc61N/xcOzi29y1Gkes9Za88JIAAAAMzBrqVli9K6o66wqRa046NbPnuPVE6VRLBlWou2a6KuUxMej0sXjk4AAAAAAAB52zjh/szM9xa8FNyj/LLtx8k9CmvU7tcw6hsy/7/ABLdfTT4xwlpjEngAAAAAWzoyzR7awz1C8lrXpLi9s4blLxW5/J8S0xb2/Tuzzhz/b2zf4133tEdir0nw+8fLudsSlAAAAE9zx0hxw/rYfgTUqu6VTY4w7lwlL6Lv2pQ7+Vu9mjm2fZOwKr2l3I4U90d8+fhHrKRVqsq9V1a8nKTerk222+Lbe1ldrrzbtTTTREU0xpEeD+D49AAAAA+9laTv7mNtZwlOctijFat/vmfYiZnSGO7dotUTXcnSI8VMyh0aTtb2F/jko9hqSpReu1bV1pbtj4LXXmTrOJMTFVbUtpe0VFduq1jxPHhrPh0/vTyU8ntRAAAAAAAAJL0z4b6O/o4nBbJxdOXLWO2Pmm/6SuzaNKoqbr7L5GtuuzPdOsfHhP71TchNqAAAAAAzcGxOeDYnC/s3pKD17muMX3NbD3RXNFW9CPlY1GTaqtV8p/dfg9D4JisMawuGIWj7M1u4p8YvvT2FxRXFdO9DmGVjV412q1Xzj91+LOPaO+detG3outXkoxitXJtJJLe22fJmIjWXqiiquqKaY1mUjzx0hyxHXD8CbhS3SqbpT7lxjH6vu2p11/Jmrs0cm77J2BTZ0u5Ea1d0d0efjPpCekNswAAAAAGwwPBquO4grLDo6ye1t/DFcZSfBL/AEtWe6KKq50pRsvLtYtubl2eHrPSF1yplejlqz9FbLrVGu3Ua7Uv/S5L83tLW1Zptxw5udbR2ldzbm9XwpjlHh/fVvTMrgAAAAAAAABzXSJhftXKdWEVrKmvSx8YbX5x1XzMGTRvW5+a22Jk+4zKJnlPZn4/3ogRUOkgAAAAAAOz6NM0ew8U9Su5aUKr0be6Etyl4Pc/k+BJxr25VpPKVDt7Zv8AKte8ojt0+seH3j+1hxjFqWC2LvMRmoxXm3wSXF9xZV100RrU0bGxbuTci3ajWf3jKJZxznVzJWdJa06CfZpp7+Tk+L7ty+rq71+q5PR0DZmyLWFTvc6++ftH7rLmDAtwAAAAAM7BcJq43iMbHD46zl5RXGTfBL96tpHuiia53YR8rKt41qbtydIj16QveVsu0st4arW12ye2c2ts3z7kuC4eOrdtatRbp0hzbaG0Lmbd36+XdHhH7znvbkyoIAAAAAAAAAAfjXWWjByecszYX7Gx6tYcIyfV/le2H9rRS3KNyuaXVMDJ/k41F3xjj58p9WrMaWAAAAAAAzMQxStifUV/UlPqRUYavcl/82ve+J6qrqq5ywWca1Y193TEazrPn+/JhnlnAAAAAA+9jZzxC8jaWcXKc3pFLj/ri3wR6piap0hjvXaLNE3K50iF7ybliGWcN9FDSVWW2pPm+S7lw8+JbWbMW6erm+09pV5t3enhTHKP3vl0BmVgAAAAAAAAAAAAEq6Z8K6taji1Nb/dT8VrKH063kivzaOMVfBuXstk6xXYnu7UfSfsmRBbaAAAAAAAAAAAAAA/YRc5qEE23sSW98th9fJmIjWVv6O8oLL9l63epesVFt/BH7qfPm+ezhq7THsbkazzc+21tWcu5uW57Ees+P4dkSVEAAAAAAAAAAAAAA0GesN9q5Vr28VrJR68eesO1ovFLT5mG/RvW5hZbIyPcZlFXdrpPlPD05vPhTumgAAAAAAAAAAAAAKn0WZQ6sY4/iUdr/gxfD/yNf4+fJk/Fsf71fD8tO9odq664tqf+U/9fz8vFTye1EAAAAAAAAAAAAAAA/GtVowPN2YLD2Xjdax00UJyS8Nez/boUldO7VNLq2Ff9/j0XfGI+ff6teeEkAAAAAAAAAAAHYdHWVP+oMR9Zu1/29N9r8ct6h+r7vHUk49n3lWs8oUe29qfxLW5R/nVy6R4/j+lxiuqurHYi1c8mdX6AAAAAAAAAAAAAAAAARHpbs/Vs2utFfxacZvxWsPyiiry6dLmvi6B7N3d/C3f/WZj7/dxZFX4AAAAAAAAAAbHAMHqY7isMPtN8ntemyMV8Un4Lzei4nu3RNdW7CLmZdGLZm7X3es+D0Lg+GU8Hw2FhZLSEFp3vm33t7WXNFEUU7sOY5ORXkXZu3Oc/unwZh6YAAAAAAAAAAAAAAAAAAlXTbT0r2tXi1UXk4P9SvzY40/FuXspV2btP/H7pkQW2gAAAAAAAAABdejrK/8A0/hPprpe/qpOf4V9mHy3vv56ItcazuU6zzlzrbe0v5d7donsU8uvjP46ebrSSpQAAAAAAAAAAAAAAAAAAR3pgxenfYpSsbWXWdFS67W5Sl1ezrzXV2+Om9PStzK4qqiI7m8+zOJctWartcab+mnlGvH46p+Q2zAAAAAAAAADu+irLftTFPal0taVF9nlKe9f0/F49Ul4treq3p5R9Wu+0O0PcWfcUT2q/Sn++XzWcs2hAAAAAAAAAAAAAAAAAAAm/SJnz1PrYRgcvebqlVfY5xi/vc39ndv+GFkZOnZobVsXYfvNMjIjs90ePWenhHf5c5KVzdQAAAAAAAAB/dCjK4rxoUVrKTUYrm29EvM+xGvCHmuuKKZqq5RxejcuYRHA8Fp4dR29Rdp/ek9sn835LRFzboiimKXLc7Kqyr9V2rv9I7o+TZGREAAAAAAAAAAAAAAAAACa9ImfPV+thGBy7e6pVT+HnGL+9zlw4bd0HIydOxQ2zYmxN/TIyI4d0ePWenTv8ucnK9uYAAAAAAAAAAbzI84wzdbSuN3pEvm9kf7tDLY095Tr4q/a0VThXd3npPy7/R6GLlzAAAAAAAAAAAAAAAAAAJj0iZ99H1sIwOXa3VKqe7nGL585cOG3dByMn/Whtuxdh72l/Ijh3R95/CVle3IAAAAAAAAAAAH90qjo1VVpPSUWmnya2pn18qpiqJpnlL0fgGJrGMGpYhS+3FNrk90l8pJr5F1br36YqcqzMaca/Vanun07p+MNge0YAAAAAAAAAAAAAAAlvSHn3XrYRgUu6pVT84xf5y8iBkZP+tDcNi7D5X8iPKPvP4S8gNvAAAAAAAAAAAAAAU3odx7qVp4HcPZL3lLXml24/NLrJd0idh3NJ3Jal7TYOtNOTTHLhP2n7fJVSwaaAAAAAAAAAAAAAAlHSHn30/WwjApdndUqp/FzjF8ucuPDZvr8jJ17NDc9i7D3dL+RHHujw6z16d3nymhBbYAAAAAAAAAAAAAAAfewu52F7C8tXpOElKL71+nceqZmmdYY71qm7bm3XHCY0eisv4vDHMIp4hbbpLauMZLZKPyfnv4lzbriumKocuzMWvFvVWq+71julsT2igAAAAAAAAAAAk3SNnr1lywfBZdjdVqJ/FzjF/d5vju3b67JyNexS3TYmxNzTIyI490eHWevhHd58psQm1gAAAAAAAAAAAAAAAAB23Rhmb2NinqF3LSjWaW3dGe6MvB7n8nwJWNd3KtJ5SoNv7N/k2fe0R2qfWPD4c4+PithaOfgAAAAAAAAABLekrO+vWwXB5d1Won5wi/zfy5kDJyP9Kfi3DYWxuWTfjrTH3n7fNLyA28AAAAAAAAysMw+pit7GzsYuU5PYl9W3wS5nqmmap0hhyMi3YtzcuTpEKDjHRZKhgsauGzc68VrUi/hnx7HJrdt39xMrw5inWnm1nG9poqvzF2NKJ5T3x5/vDqm1SDp1HTqJpp6NNaNNb00yE2uJiqNY5P5Pj6AAAAAAAsvRjm72rarCcQl76muy3/yRXf96PHmtu3aWeLf3o3Z5tE29sr3Ffv7cdiefSfxPpy8HektrYAAAAAAABO+kzOns+DwbCZaVWveTW+Cf2U/vPnwXe9VCyb+72KebaNg7H99MZF6OzHKPGfGekevlzkJXN3AAAAAAAAMvC8NqYtfRsrCLlOW5cubb4Jcz1TTNU6Qw5GRbx7c3Lk6RC7ZOyrTyzY9WGkqsl7yppv7lyivrvLazZi3HVznae07mbc1nhTHKPvPV0JmVjjs8ZGhmCDvLLSFwlv+zPTcpd/KXnrs0jX8eK+Mc17snbVeJPu7nGj6eX4RW9tJ2F1K1vIuE4vSUXvX758SrmJidJb9au0XaIronWJfA+MgAAAAAH2tLmdlcxubWTjOL1jJb00fYmYnWHi5bouUTRXGsS9AZPzBHMeCxvI6Ka7NSPKS36dz3rx7i4s3feU6uZ7TwKsO/NueXOJ6N4ZVeAAAAAByvSBmpZcwzqW71r1E1BfdXGb8OC4vwZHyL3u6eHOVzsbZk5l3Wr/Cnn16fvKPghNSbq1HUqtuTerberbe1ttlU6LTTFMaRwiH8nx9AAAAAAAZmE4ZUxe/jZWEetOXklxbfBLmeqKJqnSGDJybePbm5cnSI/dIXbJ+VqeWbH0dLtVZfxKmm19y5Jci2s2Ytx1c52ntO5m3NZ4Uxyj973QGZWgADnc35SpZmtfeditFdioltXc+ce7hwMN6xTcjqtNm7Uu4VfDjTPOPvHVDcZwirgl+7LEYdWS3cpLhKL4p/wCt6KquiaJ0qdDxcq1k24uWp1j6dJYJ4SAAAAAAKh0KW81K4udPdPqx15yWr+il/cifhRPGe5qHtVco0t0f7cZ+E/nT0VIntPAAAAAAhXShRq083VJ3urjJJ03w6mmiS8Hrr36viVOVFXvJ1dF2BXanCpi3zjXXz/fRyRHXQAAAAAADNwjC6uMX8bKwj1py8kuLb4Jcz3RRNc6QwZOTbxrc3Lk6RH7pC75RyvSyzYeio9qpL+JU02yfJckuCLWzZi3HVznaW0rmbc3quFMco8P7b4zK0AAAAGqzFgFHMNh6rfx/lkvig+af5rczHctU3I0lMws67h3N+3PnHdPmhWZ8uVst3/q14tYv4KiXZmu7k1xjw8Gm6q7aqtzpLouBtC1m29+3z7474/e6fu05iTgAAAz8DwmeN4pDD7RdqT2vhFfak+5I90UTXVuwjZeVRjWartfKPWfD4vQ2D4ZDB8NhYWa0jBad7fFvvb2suaKIop3YcwycivIu1Xa+c/unwZp6YAAAAAAOfzrlqOZcJdDYqsdXSk+D5N8paaP5PgYb9qLlOnes9lbRqwr29/rPCY6ePnHd8u9Arq2lZ3Mra5i4zi9JJ701vKiYmJ0l0m3cpuUxXROsTxfI+PYAAAAM7BsKq41iEbHD49ab8orjJvgl+9rPdFE1zpCPlZVrGtzcuzpEevSF3yllillmw9DQ7VSX8So1tk/0S4ItrNmLcaQ5ztHaVzNub1XCI5R4f31b0yq4AAAAAABh4vhdLGLGVliEFKD80+DT4NczzXRFcaSz42Tcx7kXLc6TH7pKGZxylVyzd9vWdGT7FTT+2XKWnnvXHSpvWZtz0dE2ZtS3m0cOFUc4+8dPo5wwrQAAXDo1yv7Cwv1u7jpXqrV674R3xj48X36LgWuNZ3KdZ5y57t3aX8q97uiexT6z4/aP7dkSVEAAAAAAAAcH0lZO9sW7xXDY+/gu1Ff8kV3feXDmtnIiZNjejep5tj2Ftb+PV7i7PYnl0n8T6c/FGSsb4AAAGywDA6uP4grPD46v7Un8MVzb/ep7t26q50hEzM21iW/eXJ/M9IXbK2WqWWrD1e0WsntnUa7U3+iXCPDvbbdtatU240hzraG0bubc36+ERyjuj975+zdGVAAAAAAAAAAHwvbSF/aytbyCnCS0cXuf75nyqmKo0lktXa7VcV0TpMIvnfIlTAZu8sE6lvz3yp90u78Xnps1q7+PNHGOTfdk7bt5URbucK/SfL8fLpxhGXzvOi3K/tTEPat5H3VJ9lPdOe9fKO/x07yXi2d6renlDXPaDaXuLfuLc9qrn0j+/wA9FmLNoYAAAAAAAAAASvpOyZ1OtjuFR2b60Et3OaX+XnzK/Ksadun4/luOwNr66Y16f+M/9fx8vBMSC24A3eVssVsy3nobRdWC+Oo12Yr9Xyj+S2mW1aquTpCv2htKzhUb1fGe6O+f66rpl/A6OAWCs8PjovtSfxSfNv8Aeha27dNuNIc7zM27l3PeXJ/EdIbMyIgAAAAAAAAAAAPxrrLRgcXjPRpaYjcentutQb3xhp1H4Ra2fLZ3EWvEoqnWOC/xfaLKs07tWlfnz+ff8ePV1eF4fDCsPhY2UerCC0S/Nvvb2t82SKKYpjSFNkX679ybtydZllHphAAAAAAAAAAA1qtGBH+kTIrw6UsVwaOtF7ZwX/HzaX3f8fDdW5GPu9qnk3jYm2ovRFi/Pa7p8ek9fr589fk7INXHZK5vlKlb79dO3P8AlT4fiezlqeLONVXxnhCVtPblrFiaLfar9I8/x9Fmw3D6eF2cbOwgoQjuS/Nve33ss6aYpjSGh379y/XNy5Osyyj0wgAAAAAAAAAAAAAAAAAAAAAAAAAAAAAAAAAAAAAAAAAAAAAAAAAAAAAAAAAA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onstantia" pitchFamily="18" charset="0"/>
            </a:endParaRPr>
          </a:p>
        </p:txBody>
      </p:sp>
      <p:pic>
        <p:nvPicPr>
          <p:cNvPr id="12" name="Picture 12" descr="https://cdn1.iconfinder.com/data/icons/computer-hardware/512/Floppy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14675" y="1360713"/>
            <a:ext cx="1247428" cy="1247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İçerik Yer Tutucusu 2"/>
          <p:cNvSpPr txBox="1">
            <a:spLocks/>
          </p:cNvSpPr>
          <p:nvPr/>
        </p:nvSpPr>
        <p:spPr bwMode="auto">
          <a:xfrm>
            <a:off x="155575" y="2996952"/>
            <a:ext cx="82804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sz="2000" b="1" dirty="0" smtClean="0">
                <a:latin typeface="+mj-lt"/>
              </a:rPr>
              <a:t>Aşağıdaki videoyu hangi birime kaydetmeliyiz? </a:t>
            </a:r>
          </a:p>
        </p:txBody>
      </p:sp>
      <p:sp>
        <p:nvSpPr>
          <p:cNvPr id="14" name="7 Metin kutusu"/>
          <p:cNvSpPr txBox="1"/>
          <p:nvPr/>
        </p:nvSpPr>
        <p:spPr>
          <a:xfrm>
            <a:off x="47961" y="4565886"/>
            <a:ext cx="136842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>
                <a:latin typeface="+mj-lt"/>
                <a:cs typeface="+mn-cs"/>
              </a:rPr>
              <a:t>20 GB</a:t>
            </a:r>
          </a:p>
        </p:txBody>
      </p:sp>
      <p:sp>
        <p:nvSpPr>
          <p:cNvPr id="15" name="10 Sağ Ok"/>
          <p:cNvSpPr/>
          <p:nvPr/>
        </p:nvSpPr>
        <p:spPr>
          <a:xfrm>
            <a:off x="2036445" y="6127054"/>
            <a:ext cx="790575" cy="36036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8" name="Picture 14" descr="http://eventcyborg.com/tinyfilemanager.net/img/ico/AV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1664" y="3430759"/>
            <a:ext cx="1134151" cy="1135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 descr="http://img.dxcdn.com/productimages/sku_240358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56426" y="3551213"/>
            <a:ext cx="1490370" cy="1489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://images.gittigidiyor.com/6178/ADATA-CH94-1TB-Siyah-2-5-quot-SUPER-FIYAT__61789549_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70992" y="3439168"/>
            <a:ext cx="1330828" cy="1504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13 Metin kutusu"/>
          <p:cNvSpPr txBox="1"/>
          <p:nvPr/>
        </p:nvSpPr>
        <p:spPr>
          <a:xfrm>
            <a:off x="3057221" y="3872732"/>
            <a:ext cx="13684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>
                <a:solidFill>
                  <a:schemeClr val="bg1"/>
                </a:solidFill>
                <a:latin typeface="+mj-lt"/>
                <a:cs typeface="+mn-cs"/>
              </a:rPr>
              <a:t>1 TB</a:t>
            </a:r>
          </a:p>
        </p:txBody>
      </p:sp>
      <p:pic>
        <p:nvPicPr>
          <p:cNvPr id="16" name="Picture 2" descr="http://icons.iconarchive.com/icons/visualpharm/must-have/256/Check-icon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53747" y="3910869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http://www.falconpedia.de/images/6/63/No_check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62875" y="3716475"/>
            <a:ext cx="9350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http://icons.iconarchive.com/icons/visualpharm/must-have/256/Check-icon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18306" y="1387992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http://www.falconpedia.de/images/6/63/No_check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9758" y="1621288"/>
            <a:ext cx="9366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İçerik Yer Tutucusu 2"/>
          <p:cNvSpPr txBox="1">
            <a:spLocks/>
          </p:cNvSpPr>
          <p:nvPr/>
        </p:nvSpPr>
        <p:spPr bwMode="auto">
          <a:xfrm>
            <a:off x="155574" y="5156456"/>
            <a:ext cx="8988425" cy="54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tr-TR" sz="2000" b="1" dirty="0" smtClean="0">
                <a:latin typeface="+mj-lt"/>
              </a:rPr>
              <a:t>Aşağıdaki 4GBlık oyun klasörünü hangi birime kaydedebiliriz? </a:t>
            </a:r>
          </a:p>
        </p:txBody>
      </p:sp>
      <p:sp>
        <p:nvSpPr>
          <p:cNvPr id="23" name="10 Sağ Ok"/>
          <p:cNvSpPr/>
          <p:nvPr/>
        </p:nvSpPr>
        <p:spPr>
          <a:xfrm>
            <a:off x="2036445" y="4054537"/>
            <a:ext cx="790575" cy="36036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24" name="Picture 2" descr="http://icons.iconarchive.com/icons/visualpharm/must-have/256/Check-icon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12719" y="5725026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6" descr="http://www.falconpedia.de/images/6/63/No_check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23818" y="5704452"/>
            <a:ext cx="936625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12 Grup"/>
          <p:cNvGrpSpPr>
            <a:grpSpLocks/>
          </p:cNvGrpSpPr>
          <p:nvPr/>
        </p:nvGrpSpPr>
        <p:grpSpPr bwMode="auto">
          <a:xfrm>
            <a:off x="297930" y="5527820"/>
            <a:ext cx="967583" cy="1170349"/>
            <a:chOff x="3264899" y="0"/>
            <a:chExt cx="1272345" cy="1481038"/>
          </a:xfrm>
        </p:grpSpPr>
        <p:sp>
          <p:nvSpPr>
            <p:cNvPr id="27" name="13 Dikdörtgen"/>
            <p:cNvSpPr/>
            <p:nvPr/>
          </p:nvSpPr>
          <p:spPr>
            <a:xfrm>
              <a:off x="3264899" y="0"/>
              <a:ext cx="1272345" cy="1481038"/>
            </a:xfrm>
            <a:prstGeom prst="rect">
              <a:avLst/>
            </a:prstGeom>
            <a:blipFill rotWithShape="0">
              <a:blip r:embed="rId10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14 Dikdörtgen"/>
            <p:cNvSpPr/>
            <p:nvPr/>
          </p:nvSpPr>
          <p:spPr>
            <a:xfrm>
              <a:off x="3264899" y="0"/>
              <a:ext cx="1272345" cy="14810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9845" tIns="29845" rIns="29845" bIns="113689" spcCol="1270" anchor="ctr"/>
            <a:lstStyle/>
            <a:p>
              <a:pPr algn="ctr" defTabSz="20891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tr-TR" sz="4700" dirty="0"/>
                <a:t> </a:t>
              </a:r>
            </a:p>
          </p:txBody>
        </p:sp>
      </p:grpSp>
      <p:pic>
        <p:nvPicPr>
          <p:cNvPr id="29" name="Picture 2" descr="http://www.shop4tech.com/photos/item-7695-7-50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87694" y="5758795"/>
            <a:ext cx="999954" cy="999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4" descr="http://solaris525.files.wordpress.com/2012/08/cd-sony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21658" y="5631126"/>
            <a:ext cx="1382479" cy="118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05066" y="3501008"/>
            <a:ext cx="7851648" cy="96491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Teşekkürler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15616" y="4320696"/>
            <a:ext cx="7854950" cy="992113"/>
          </a:xfrm>
        </p:spPr>
        <p:txBody>
          <a:bodyPr>
            <a:normAutofit/>
          </a:bodyPr>
          <a:lstStyle/>
          <a:p>
            <a:pPr marR="0">
              <a:lnSpc>
                <a:spcPct val="90000"/>
              </a:lnSpc>
            </a:pPr>
            <a:endParaRPr lang="tr-TR" sz="2400" dirty="0" smtClean="0"/>
          </a:p>
          <a:p>
            <a:pPr marR="0">
              <a:lnSpc>
                <a:spcPct val="90000"/>
              </a:lnSpc>
            </a:pPr>
            <a:r>
              <a:rPr lang="tr-TR" sz="2400" dirty="0" smtClean="0"/>
              <a:t>Özlem ULUTAŞ &amp; Erdinç DÖNMEZ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1556792"/>
            <a:ext cx="88630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BT.5.1.3.1. Elektronik ortamda veri yönetiminin önemini fark </a:t>
            </a:r>
            <a:r>
              <a:rPr lang="tr-TR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edebilme.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107504" y="1218238"/>
            <a:ext cx="80382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BU DERSİN AMACI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Başlık 1"/>
          <p:cNvSpPr>
            <a:spLocks noGrp="1"/>
          </p:cNvSpPr>
          <p:nvPr>
            <p:ph type="title"/>
          </p:nvPr>
        </p:nvSpPr>
        <p:spPr>
          <a:xfrm>
            <a:off x="0" y="41736"/>
            <a:ext cx="9143999" cy="1143000"/>
          </a:xfrm>
        </p:spPr>
        <p:txBody>
          <a:bodyPr/>
          <a:lstStyle/>
          <a:p>
            <a:pPr algn="ctr"/>
            <a:r>
              <a:rPr lang="tr-TR" sz="4400" b="1" u="sng" dirty="0" smtClean="0">
                <a:latin typeface="Arial Nova" panose="020B0504020202020204" pitchFamily="34" charset="0"/>
              </a:rPr>
              <a:t>Depolama Aygıtları / Birimleri</a:t>
            </a:r>
            <a:r>
              <a:rPr lang="tr-TR" sz="4400" b="1" u="sng" dirty="0">
                <a:latin typeface="Arial Nova" panose="020B0504020202020204" pitchFamily="34" charset="0"/>
              </a:rPr>
              <a:t/>
            </a:r>
            <a:br>
              <a:rPr lang="tr-TR" sz="4400" b="1" u="sng" dirty="0">
                <a:latin typeface="Arial Nova" panose="020B0504020202020204" pitchFamily="34" charset="0"/>
              </a:rPr>
            </a:br>
            <a:r>
              <a:rPr lang="tr-TR" sz="2800" b="1" dirty="0" smtClean="0">
                <a:latin typeface="Arial Nova" panose="020B0504020202020204" pitchFamily="34" charset="0"/>
              </a:rPr>
              <a:t>Bilgisayarlarda veriler nerelerde saklanır?</a:t>
            </a:r>
            <a:endParaRPr lang="tr-TR" sz="4400" b="1" dirty="0" smtClean="0">
              <a:latin typeface="Arial Nova" panose="020B0504020202020204" pitchFamily="34" charset="0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1476" y="3312776"/>
            <a:ext cx="85725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93794" y="3036762"/>
            <a:ext cx="1417637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3947" y="1556606"/>
            <a:ext cx="1325386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93794" y="4298039"/>
            <a:ext cx="1472405" cy="1075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cdnimg.chip.gen.tr/images/content/200704162100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9740" y="4099125"/>
            <a:ext cx="2500312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Dosya:BluRayDiscBack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65729" y="2947540"/>
            <a:ext cx="1049458" cy="102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st4.bimeks.com.tr/img/urun/p_136120_01_04.jpg"/>
          <p:cNvPicPr>
            <a:picLocks noChangeAspect="1" noChangeArrowheads="1"/>
          </p:cNvPicPr>
          <p:nvPr/>
        </p:nvPicPr>
        <p:blipFill>
          <a:blip r:embed="rId8" cstate="print"/>
          <a:srcRect b="13000"/>
          <a:stretch>
            <a:fillRect/>
          </a:stretch>
        </p:blipFill>
        <p:spPr bwMode="auto">
          <a:xfrm>
            <a:off x="6962526" y="1154757"/>
            <a:ext cx="1785938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http://upload.wikimedia.org/wikipedia/en/b/bf/Paint_Windows_7_icon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654" y="1967594"/>
            <a:ext cx="1233040" cy="1233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http://winsupersite.com/content/content/128545/win7/ff_touch_0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9423" y="2697062"/>
            <a:ext cx="1526648" cy="11449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Picture 2" descr="ssd png ile ilgili gÃ¶rsel sonucu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5945" y="4677411"/>
            <a:ext cx="1477215" cy="81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Başlık 1"/>
          <p:cNvSpPr txBox="1">
            <a:spLocks/>
          </p:cNvSpPr>
          <p:nvPr/>
        </p:nvSpPr>
        <p:spPr bwMode="auto">
          <a:xfrm>
            <a:off x="0" y="5821085"/>
            <a:ext cx="9143999" cy="99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Arial Nova" panose="020B0504020202020204" pitchFamily="34" charset="0"/>
              </a:rPr>
              <a:t>Bilgisayardaki veriler (yazılar, resimler, videolar </a:t>
            </a:r>
            <a:r>
              <a:rPr lang="tr-TR" sz="2000" b="1" dirty="0" err="1" smtClean="0">
                <a:solidFill>
                  <a:schemeClr val="tx1"/>
                </a:solidFill>
                <a:latin typeface="Arial Nova" panose="020B0504020202020204" pitchFamily="34" charset="0"/>
              </a:rPr>
              <a:t>v.b</a:t>
            </a:r>
            <a:r>
              <a:rPr lang="tr-TR" sz="2000" b="1" dirty="0" smtClean="0">
                <a:solidFill>
                  <a:schemeClr val="tx1"/>
                </a:solidFill>
                <a:latin typeface="Arial Nova" panose="020B0504020202020204" pitchFamily="34" charset="0"/>
              </a:rPr>
              <a:t>.) </a:t>
            </a:r>
            <a:r>
              <a:rPr lang="tr-TR" sz="2000" b="1" dirty="0" err="1" smtClean="0">
                <a:solidFill>
                  <a:schemeClr val="tx1"/>
                </a:solidFill>
                <a:latin typeface="Arial Nova" panose="020B0504020202020204" pitchFamily="34" charset="0"/>
              </a:rPr>
              <a:t>Harddisk</a:t>
            </a:r>
            <a:r>
              <a:rPr lang="tr-TR" sz="2000" b="1" dirty="0" smtClean="0">
                <a:solidFill>
                  <a:schemeClr val="tx1"/>
                </a:solidFill>
                <a:latin typeface="Arial Nova" panose="020B0504020202020204" pitchFamily="34" charset="0"/>
              </a:rPr>
              <a:t>, CD, DVD, Hafıza kartı, Flash Disk gibi aygıtlarda saklanabilir. Eskiden Bunların yerine Kaset ve Disketler vardır.</a:t>
            </a:r>
          </a:p>
        </p:txBody>
      </p:sp>
      <p:pic>
        <p:nvPicPr>
          <p:cNvPr id="5122" name="Picture 2" descr="Ä°lgili resim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835" y="4088537"/>
            <a:ext cx="1790529" cy="1790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ağ Ok 1"/>
          <p:cNvSpPr/>
          <p:nvPr/>
        </p:nvSpPr>
        <p:spPr>
          <a:xfrm>
            <a:off x="2983134" y="3211409"/>
            <a:ext cx="939880" cy="12612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Başlık 1"/>
          <p:cNvSpPr txBox="1">
            <a:spLocks/>
          </p:cNvSpPr>
          <p:nvPr/>
        </p:nvSpPr>
        <p:spPr bwMode="auto">
          <a:xfrm>
            <a:off x="323528" y="1406509"/>
            <a:ext cx="2360270" cy="99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Arial Nova" panose="020B0504020202020204" pitchFamily="34" charset="0"/>
              </a:rPr>
              <a:t>Veri</a:t>
            </a:r>
            <a:r>
              <a:rPr lang="tr-TR" sz="2000" b="1" dirty="0" smtClean="0">
                <a:solidFill>
                  <a:schemeClr val="tx1"/>
                </a:solidFill>
                <a:latin typeface="Arial Nova" panose="020B0504020202020204" pitchFamily="34" charset="0"/>
              </a:rPr>
              <a:t> : Bilgisayarlara kayıtlı her şeye veri denir.</a:t>
            </a:r>
          </a:p>
        </p:txBody>
      </p:sp>
      <p:sp>
        <p:nvSpPr>
          <p:cNvPr id="20" name="Başlık 1"/>
          <p:cNvSpPr txBox="1">
            <a:spLocks/>
          </p:cNvSpPr>
          <p:nvPr/>
        </p:nvSpPr>
        <p:spPr bwMode="auto">
          <a:xfrm>
            <a:off x="3845972" y="5161294"/>
            <a:ext cx="883055" cy="42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Arial Nova" panose="020B0504020202020204" pitchFamily="34" charset="0"/>
              </a:rPr>
              <a:t>SSD</a:t>
            </a:r>
            <a:endParaRPr lang="tr-TR" sz="2000" b="1" dirty="0" smtClean="0">
              <a:solidFill>
                <a:schemeClr val="tx1"/>
              </a:solidFill>
              <a:latin typeface="Arial Nova" panose="020B0504020202020204" pitchFamily="34" charset="0"/>
            </a:endParaRPr>
          </a:p>
        </p:txBody>
      </p:sp>
      <p:sp>
        <p:nvSpPr>
          <p:cNvPr id="21" name="Başlık 1"/>
          <p:cNvSpPr txBox="1">
            <a:spLocks/>
          </p:cNvSpPr>
          <p:nvPr/>
        </p:nvSpPr>
        <p:spPr bwMode="auto">
          <a:xfrm>
            <a:off x="4175998" y="4099125"/>
            <a:ext cx="883055" cy="42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Arial Nova" panose="020B0504020202020204" pitchFamily="34" charset="0"/>
              </a:rPr>
              <a:t>CD</a:t>
            </a:r>
            <a:endParaRPr lang="tr-TR" sz="2000" b="1" dirty="0" smtClean="0">
              <a:solidFill>
                <a:schemeClr val="tx1"/>
              </a:solidFill>
              <a:latin typeface="Arial Nova" panose="020B0504020202020204" pitchFamily="34" charset="0"/>
            </a:endParaRPr>
          </a:p>
        </p:txBody>
      </p:sp>
      <p:sp>
        <p:nvSpPr>
          <p:cNvPr id="22" name="Başlık 1"/>
          <p:cNvSpPr txBox="1">
            <a:spLocks/>
          </p:cNvSpPr>
          <p:nvPr/>
        </p:nvSpPr>
        <p:spPr bwMode="auto">
          <a:xfrm>
            <a:off x="5474700" y="3360734"/>
            <a:ext cx="883055" cy="42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Arial Nova" panose="020B0504020202020204" pitchFamily="34" charset="0"/>
              </a:rPr>
              <a:t>DVD</a:t>
            </a:r>
            <a:endParaRPr lang="tr-TR" sz="2000" b="1" dirty="0" smtClean="0">
              <a:solidFill>
                <a:schemeClr val="tx1"/>
              </a:solidFill>
              <a:latin typeface="Arial Nova" panose="020B0504020202020204" pitchFamily="34" charset="0"/>
            </a:endParaRPr>
          </a:p>
        </p:txBody>
      </p:sp>
      <p:sp>
        <p:nvSpPr>
          <p:cNvPr id="23" name="Başlık 1"/>
          <p:cNvSpPr txBox="1">
            <a:spLocks/>
          </p:cNvSpPr>
          <p:nvPr/>
        </p:nvSpPr>
        <p:spPr bwMode="auto">
          <a:xfrm>
            <a:off x="3643298" y="2199026"/>
            <a:ext cx="1116356" cy="395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tr-TR" sz="2000" b="1" dirty="0" err="1" smtClean="0">
                <a:solidFill>
                  <a:srgbClr val="FF0000"/>
                </a:solidFill>
                <a:latin typeface="Arial Nova" panose="020B0504020202020204" pitchFamily="34" charset="0"/>
              </a:rPr>
              <a:t>Harddisk</a:t>
            </a:r>
            <a:endParaRPr lang="tr-TR" sz="2000" b="1" dirty="0" smtClean="0">
              <a:solidFill>
                <a:schemeClr val="tx1"/>
              </a:solidFill>
              <a:latin typeface="Arial Nova" panose="020B0504020202020204" pitchFamily="34" charset="0"/>
            </a:endParaRPr>
          </a:p>
        </p:txBody>
      </p:sp>
      <p:sp>
        <p:nvSpPr>
          <p:cNvPr id="24" name="Başlık 1"/>
          <p:cNvSpPr txBox="1">
            <a:spLocks/>
          </p:cNvSpPr>
          <p:nvPr/>
        </p:nvSpPr>
        <p:spPr bwMode="auto">
          <a:xfrm>
            <a:off x="6311827" y="1586805"/>
            <a:ext cx="1131382" cy="1047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Arial Nova" panose="020B0504020202020204" pitchFamily="34" charset="0"/>
              </a:rPr>
              <a:t>SD Hafıza kartı</a:t>
            </a:r>
            <a:endParaRPr lang="tr-TR" sz="2000" b="1" dirty="0" smtClean="0">
              <a:solidFill>
                <a:schemeClr val="tx1"/>
              </a:solidFill>
              <a:latin typeface="Arial Nova" panose="020B0504020202020204" pitchFamily="34" charset="0"/>
            </a:endParaRPr>
          </a:p>
        </p:txBody>
      </p:sp>
      <p:sp>
        <p:nvSpPr>
          <p:cNvPr id="25" name="Başlık 1"/>
          <p:cNvSpPr txBox="1">
            <a:spLocks/>
          </p:cNvSpPr>
          <p:nvPr/>
        </p:nvSpPr>
        <p:spPr bwMode="auto">
          <a:xfrm>
            <a:off x="8141493" y="3532844"/>
            <a:ext cx="883055" cy="42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Arial Nova" panose="020B0504020202020204" pitchFamily="34" charset="0"/>
              </a:rPr>
              <a:t>Flash</a:t>
            </a:r>
          </a:p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Arial Nova" panose="020B0504020202020204" pitchFamily="34" charset="0"/>
              </a:rPr>
              <a:t>Disk</a:t>
            </a:r>
            <a:endParaRPr lang="tr-TR" sz="2000" b="1" dirty="0" smtClean="0">
              <a:solidFill>
                <a:schemeClr val="tx1"/>
              </a:solidFill>
              <a:latin typeface="Arial Nova" panose="020B0504020202020204" pitchFamily="34" charset="0"/>
            </a:endParaRPr>
          </a:p>
        </p:txBody>
      </p:sp>
      <p:sp>
        <p:nvSpPr>
          <p:cNvPr id="26" name="Başlık 1"/>
          <p:cNvSpPr txBox="1">
            <a:spLocks/>
          </p:cNvSpPr>
          <p:nvPr/>
        </p:nvSpPr>
        <p:spPr bwMode="auto">
          <a:xfrm>
            <a:off x="7877579" y="5306030"/>
            <a:ext cx="883055" cy="42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Arial Nova" panose="020B0504020202020204" pitchFamily="34" charset="0"/>
              </a:rPr>
              <a:t>Disket</a:t>
            </a:r>
            <a:endParaRPr lang="tr-TR" sz="2000" b="1" dirty="0" smtClean="0">
              <a:solidFill>
                <a:schemeClr val="tx1"/>
              </a:solidFill>
              <a:latin typeface="Arial Nova" panose="020B0504020202020204" pitchFamily="34" charset="0"/>
            </a:endParaRPr>
          </a:p>
        </p:txBody>
      </p:sp>
      <p:sp>
        <p:nvSpPr>
          <p:cNvPr id="27" name="Başlık 1"/>
          <p:cNvSpPr txBox="1">
            <a:spLocks/>
          </p:cNvSpPr>
          <p:nvPr/>
        </p:nvSpPr>
        <p:spPr bwMode="auto">
          <a:xfrm>
            <a:off x="5890996" y="4132137"/>
            <a:ext cx="1261880" cy="629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tr-TR" sz="2000" b="1" dirty="0" smtClean="0">
                <a:solidFill>
                  <a:srgbClr val="FF0000"/>
                </a:solidFill>
                <a:latin typeface="Arial Nova" panose="020B0504020202020204" pitchFamily="34" charset="0"/>
              </a:rPr>
              <a:t>Taşınabilir Disk</a:t>
            </a:r>
            <a:endParaRPr lang="tr-TR" sz="2000" b="1" dirty="0" smtClean="0">
              <a:solidFill>
                <a:schemeClr val="tx1"/>
              </a:solidFill>
              <a:latin typeface="Arial Nova" panose="020B05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Başlık 1"/>
          <p:cNvSpPr>
            <a:spLocks noGrp="1"/>
          </p:cNvSpPr>
          <p:nvPr>
            <p:ph type="title"/>
          </p:nvPr>
        </p:nvSpPr>
        <p:spPr>
          <a:xfrm>
            <a:off x="0" y="219840"/>
            <a:ext cx="9144000" cy="864518"/>
          </a:xfrm>
        </p:spPr>
        <p:txBody>
          <a:bodyPr/>
          <a:lstStyle/>
          <a:p>
            <a:pPr algn="ctr"/>
            <a:r>
              <a:rPr lang="tr-TR" sz="4000" u="sng" dirty="0" smtClean="0">
                <a:latin typeface="Berlin Sans FB" pitchFamily="34" charset="0"/>
              </a:rPr>
              <a:t>KAYIT BİRİMLERİNİN TANIYALIM </a:t>
            </a:r>
            <a:endParaRPr lang="tr-TR" sz="4000" dirty="0" smtClean="0">
              <a:latin typeface="Berlin Sans FB" pitchFamily="34" charset="0"/>
            </a:endParaRPr>
          </a:p>
        </p:txBody>
      </p:sp>
      <p:sp>
        <p:nvSpPr>
          <p:cNvPr id="7" name="İçerik Yer Tutucusu 2"/>
          <p:cNvSpPr>
            <a:spLocks noGrp="1"/>
          </p:cNvSpPr>
          <p:nvPr>
            <p:ph idx="1"/>
          </p:nvPr>
        </p:nvSpPr>
        <p:spPr>
          <a:xfrm>
            <a:off x="-21061" y="4072532"/>
            <a:ext cx="2521752" cy="2785468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000" b="1" dirty="0" smtClean="0">
                <a:latin typeface="+mj-lt"/>
              </a:rPr>
              <a:t>En küçük kapasiteli depolama birimidir.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1,44 </a:t>
            </a:r>
            <a:r>
              <a:rPr lang="tr-TR" sz="2000" b="1" dirty="0" err="1" smtClean="0">
                <a:solidFill>
                  <a:srgbClr val="FF0000"/>
                </a:solidFill>
                <a:latin typeface="+mj-lt"/>
              </a:rPr>
              <a:t>Mblık</a:t>
            </a: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tr-TR" sz="2000" b="1" dirty="0" smtClean="0">
                <a:latin typeface="+mj-lt"/>
              </a:rPr>
              <a:t>hafızası vardır.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000" b="1" dirty="0" smtClean="0">
                <a:latin typeface="+mj-lt"/>
              </a:rPr>
              <a:t>İçine </a:t>
            </a:r>
            <a:r>
              <a:rPr lang="tr-TR" sz="2000" b="1" dirty="0" err="1" smtClean="0">
                <a:latin typeface="+mj-lt"/>
              </a:rPr>
              <a:t>word</a:t>
            </a:r>
            <a:r>
              <a:rPr lang="tr-TR" sz="2000" b="1" dirty="0" smtClean="0">
                <a:latin typeface="+mj-lt"/>
              </a:rPr>
              <a:t> , </a:t>
            </a:r>
            <a:r>
              <a:rPr lang="tr-TR" sz="2000" b="1" dirty="0" err="1" smtClean="0">
                <a:latin typeface="+mj-lt"/>
              </a:rPr>
              <a:t>powerpoint</a:t>
            </a:r>
            <a:r>
              <a:rPr lang="tr-TR" sz="2000" b="1" dirty="0" smtClean="0">
                <a:latin typeface="+mj-lt"/>
              </a:rPr>
              <a:t> vb. küçük resim dosyaları sığabilir. Şarkı video sığmaz.</a:t>
            </a:r>
          </a:p>
        </p:txBody>
      </p:sp>
      <p:pic>
        <p:nvPicPr>
          <p:cNvPr id="19459" name="Picture 2" descr="https://cdn4.iconfinder.com/data/icons/computer-hardware/512/Flopp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98431"/>
            <a:ext cx="1447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176785" y="2883263"/>
            <a:ext cx="232390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Disket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 bwMode="auto">
          <a:xfrm>
            <a:off x="2558885" y="4072533"/>
            <a:ext cx="2170943" cy="2353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000" b="1" dirty="0" smtClean="0">
                <a:latin typeface="+mj-lt"/>
              </a:rPr>
              <a:t>Yaklaşık </a:t>
            </a: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700 MB</a:t>
            </a:r>
            <a:r>
              <a:rPr lang="tr-TR" sz="2000" b="1" dirty="0" smtClean="0">
                <a:latin typeface="+mj-lt"/>
              </a:rPr>
              <a:t>’lık hafızası vardır.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000" b="1" dirty="0" smtClean="0">
                <a:latin typeface="+mj-lt"/>
              </a:rPr>
              <a:t>Disketin 500 katı kadar bilgi depolayabilir.</a:t>
            </a:r>
          </a:p>
        </p:txBody>
      </p:sp>
      <p:sp>
        <p:nvSpPr>
          <p:cNvPr id="9" name="7 Dikdörtgen"/>
          <p:cNvSpPr/>
          <p:nvPr/>
        </p:nvSpPr>
        <p:spPr>
          <a:xfrm>
            <a:off x="3098595" y="2869061"/>
            <a:ext cx="11881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CD</a:t>
            </a:r>
          </a:p>
        </p:txBody>
      </p:sp>
      <p:pic>
        <p:nvPicPr>
          <p:cNvPr id="10" name="Picture 4" descr="http://www.hqspeakers.com/wp-content/uploads/2011/08/cd-r-digital-audi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316" y="1245148"/>
            <a:ext cx="1584176" cy="1608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İçerik Yer Tutucusu 2"/>
          <p:cNvSpPr txBox="1">
            <a:spLocks/>
          </p:cNvSpPr>
          <p:nvPr/>
        </p:nvSpPr>
        <p:spPr bwMode="auto">
          <a:xfrm>
            <a:off x="4788023" y="4072532"/>
            <a:ext cx="2016225" cy="2337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4,7 GB</a:t>
            </a:r>
            <a:r>
              <a:rPr lang="tr-TR" sz="2000" b="1" dirty="0" smtClean="0">
                <a:latin typeface="+mj-lt"/>
              </a:rPr>
              <a:t>’lık hafızası vardır.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000" b="1" dirty="0" smtClean="0">
                <a:latin typeface="+mj-lt"/>
              </a:rPr>
              <a:t>CD’nin 6-7 katı kadar bilgi depolayabilir.</a:t>
            </a:r>
          </a:p>
        </p:txBody>
      </p:sp>
      <p:sp>
        <p:nvSpPr>
          <p:cNvPr id="12" name="7 Dikdörtgen"/>
          <p:cNvSpPr/>
          <p:nvPr/>
        </p:nvSpPr>
        <p:spPr>
          <a:xfrm>
            <a:off x="4909654" y="2869061"/>
            <a:ext cx="170931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DVD</a:t>
            </a:r>
          </a:p>
        </p:txBody>
      </p:sp>
      <p:pic>
        <p:nvPicPr>
          <p:cNvPr id="13" name="Picture 2" descr="http://images.highspeedbackbone.net/itemdetails/K51-2312/K51-2312-call01-s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308553"/>
            <a:ext cx="1457091" cy="1456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İçerik Yer Tutucusu 2"/>
          <p:cNvSpPr txBox="1">
            <a:spLocks/>
          </p:cNvSpPr>
          <p:nvPr/>
        </p:nvSpPr>
        <p:spPr bwMode="auto">
          <a:xfrm>
            <a:off x="6862443" y="4072532"/>
            <a:ext cx="2275001" cy="1934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25-50 GB</a:t>
            </a:r>
            <a:r>
              <a:rPr lang="tr-TR" sz="2000" b="1" dirty="0" smtClean="0">
                <a:latin typeface="+mj-lt"/>
              </a:rPr>
              <a:t>’lık hafızası vardır.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000" b="1" dirty="0" smtClean="0">
                <a:latin typeface="+mj-lt"/>
              </a:rPr>
              <a:t>DVD’nin yaklaşık 10 katı kadar bilgi depolayabilir.</a:t>
            </a:r>
          </a:p>
        </p:txBody>
      </p:sp>
      <p:sp>
        <p:nvSpPr>
          <p:cNvPr id="15" name="7 Dikdörtgen"/>
          <p:cNvSpPr/>
          <p:nvPr/>
        </p:nvSpPr>
        <p:spPr>
          <a:xfrm>
            <a:off x="6804248" y="2872203"/>
            <a:ext cx="20924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Blu</a:t>
            </a:r>
            <a:r>
              <a:rPr lang="tr-T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-Ray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Disk</a:t>
            </a:r>
            <a:endParaRPr lang="tr-TR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  <p:pic>
        <p:nvPicPr>
          <p:cNvPr id="16" name="Picture 2" descr="http://weblopedi.net/pic/bluray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55922" y="1196752"/>
            <a:ext cx="1589097" cy="1589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Başlık 1"/>
          <p:cNvSpPr>
            <a:spLocks noGrp="1"/>
          </p:cNvSpPr>
          <p:nvPr>
            <p:ph type="title"/>
          </p:nvPr>
        </p:nvSpPr>
        <p:spPr>
          <a:xfrm>
            <a:off x="10146" y="0"/>
            <a:ext cx="9133853" cy="985672"/>
          </a:xfrm>
        </p:spPr>
        <p:txBody>
          <a:bodyPr/>
          <a:lstStyle/>
          <a:p>
            <a:pPr algn="ctr"/>
            <a:r>
              <a:rPr lang="tr-TR" sz="4000" u="sng" dirty="0" smtClean="0">
                <a:latin typeface="Berlin Sans FB" pitchFamily="34" charset="0"/>
              </a:rPr>
              <a:t>KAYIT BİRİMLERİNİ TANIYALIM</a:t>
            </a:r>
            <a:br>
              <a:rPr lang="tr-TR" sz="4000" u="sng" dirty="0" smtClean="0">
                <a:latin typeface="Berlin Sans FB" pitchFamily="34" charset="0"/>
              </a:rPr>
            </a:br>
            <a:r>
              <a:rPr lang="tr-TR" sz="1800" u="sng" dirty="0" err="1" smtClean="0">
                <a:latin typeface="Berlin Sans FB" pitchFamily="34" charset="0"/>
              </a:rPr>
              <a:t>Harddisk</a:t>
            </a:r>
            <a:r>
              <a:rPr lang="tr-TR" sz="1800" u="sng" dirty="0" smtClean="0">
                <a:latin typeface="Berlin Sans FB" pitchFamily="34" charset="0"/>
              </a:rPr>
              <a:t> (sabit disk) hariç diğerleri taşınabilir depolama aygıtlarıdır</a:t>
            </a:r>
            <a:endParaRPr lang="tr-TR" sz="1800" dirty="0" smtClean="0">
              <a:latin typeface="Berlin Sans FB" pitchFamily="34" charset="0"/>
            </a:endParaRPr>
          </a:p>
        </p:txBody>
      </p:sp>
      <p:sp>
        <p:nvSpPr>
          <p:cNvPr id="7" name="İçerik Yer Tutucusu 2"/>
          <p:cNvSpPr>
            <a:spLocks noGrp="1"/>
          </p:cNvSpPr>
          <p:nvPr>
            <p:ph idx="1"/>
          </p:nvPr>
        </p:nvSpPr>
        <p:spPr>
          <a:xfrm>
            <a:off x="10147" y="3933055"/>
            <a:ext cx="2329605" cy="2894433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200" dirty="0" smtClean="0">
                <a:latin typeface="+mj-lt"/>
              </a:rPr>
              <a:t>Küçük olması nedeniyle kullanımı kolaydır.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200" dirty="0" smtClean="0">
                <a:latin typeface="+mj-lt"/>
              </a:rPr>
              <a:t>Günümüzde 4-8-16-32-64-128-256 GB </a:t>
            </a:r>
            <a:r>
              <a:rPr lang="tr-TR" sz="2200" dirty="0" err="1" smtClean="0">
                <a:latin typeface="+mj-lt"/>
              </a:rPr>
              <a:t>usb</a:t>
            </a:r>
            <a:r>
              <a:rPr lang="tr-TR" sz="2200" dirty="0" smtClean="0">
                <a:latin typeface="+mj-lt"/>
              </a:rPr>
              <a:t> bellekler vardır.</a:t>
            </a:r>
          </a:p>
        </p:txBody>
      </p:sp>
      <p:sp>
        <p:nvSpPr>
          <p:cNvPr id="5" name="4 Dikdörtgen"/>
          <p:cNvSpPr/>
          <p:nvPr/>
        </p:nvSpPr>
        <p:spPr>
          <a:xfrm>
            <a:off x="-141696" y="3218397"/>
            <a:ext cx="248144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3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Usb</a:t>
            </a:r>
            <a:r>
              <a:rPr lang="tr-TR" sz="33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Bellek</a:t>
            </a:r>
          </a:p>
        </p:txBody>
      </p:sp>
      <p:pic>
        <p:nvPicPr>
          <p:cNvPr id="23556" name="Picture 2" descr="http://www.go220.com/images/feeae91f-13c8-441a-8bf1-b52b02a206e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7" y="1339363"/>
            <a:ext cx="2065789" cy="1224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İçerik Yer Tutucusu 2"/>
          <p:cNvSpPr txBox="1">
            <a:spLocks/>
          </p:cNvSpPr>
          <p:nvPr/>
        </p:nvSpPr>
        <p:spPr bwMode="auto">
          <a:xfrm>
            <a:off x="2346105" y="3933055"/>
            <a:ext cx="2446796" cy="289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800" dirty="0" smtClean="0">
                <a:latin typeface="+mj-lt"/>
              </a:rPr>
              <a:t>Hard disk en büyük kapasiteye sahip depolama birimlerinden biridir.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800" dirty="0" smtClean="0">
                <a:latin typeface="+mj-lt"/>
              </a:rPr>
              <a:t>Günümüzdeki hard diskler 200 GB – 1 TB aralığında kapasitelere sahiptir.</a:t>
            </a:r>
          </a:p>
        </p:txBody>
      </p:sp>
      <p:pic>
        <p:nvPicPr>
          <p:cNvPr id="9" name="Picture 2" descr="http://th09.deviantart.net/fs70/PRE/f/2014/021/0/7/hard_disk_hdd_3_5_sata_high_definition_render_png_by_jonathanrey-d736di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131783"/>
            <a:ext cx="2310608" cy="186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4 Dikdörtgen"/>
          <p:cNvSpPr/>
          <p:nvPr/>
        </p:nvSpPr>
        <p:spPr>
          <a:xfrm>
            <a:off x="2457292" y="3218397"/>
            <a:ext cx="2224421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3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Sabit Disk</a:t>
            </a:r>
          </a:p>
        </p:txBody>
      </p:sp>
      <p:sp>
        <p:nvSpPr>
          <p:cNvPr id="11" name="İçerik Yer Tutucusu 2"/>
          <p:cNvSpPr txBox="1">
            <a:spLocks/>
          </p:cNvSpPr>
          <p:nvPr/>
        </p:nvSpPr>
        <p:spPr bwMode="auto">
          <a:xfrm>
            <a:off x="5023463" y="4282061"/>
            <a:ext cx="2268792" cy="2575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800" dirty="0" smtClean="0">
                <a:latin typeface="+mj-lt"/>
              </a:rPr>
              <a:t>Taşınabilir diskler en büyük kapasiteye sahip depolama birimleridir.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800" dirty="0" smtClean="0">
                <a:latin typeface="+mj-lt"/>
              </a:rPr>
              <a:t>500GB – 1 TB – 2 TB aralığında kapasitelere sahiptir.</a:t>
            </a:r>
          </a:p>
        </p:txBody>
      </p:sp>
      <p:pic>
        <p:nvPicPr>
          <p:cNvPr id="12" name="Picture 2" descr="http://images.gittigidiyor.com/6178/ADATA-CH94-1TB-Siyah-2-5-quot-SUPER-FIYAT__61789549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3608" y="975891"/>
            <a:ext cx="1983326" cy="2242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4 Dikdörtgen"/>
          <p:cNvSpPr/>
          <p:nvPr/>
        </p:nvSpPr>
        <p:spPr>
          <a:xfrm>
            <a:off x="4833608" y="3093447"/>
            <a:ext cx="230868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3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Taşınabilir Disk</a:t>
            </a:r>
          </a:p>
        </p:txBody>
      </p:sp>
      <p:sp>
        <p:nvSpPr>
          <p:cNvPr id="14" name="İçerik Yer Tutucusu 2"/>
          <p:cNvSpPr txBox="1">
            <a:spLocks/>
          </p:cNvSpPr>
          <p:nvPr/>
        </p:nvSpPr>
        <p:spPr bwMode="auto">
          <a:xfrm>
            <a:off x="7111248" y="3943000"/>
            <a:ext cx="2022083" cy="2768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1600" dirty="0" smtClean="0">
                <a:latin typeface="+mj-lt"/>
              </a:rPr>
              <a:t>Fotoğraf makinesi ve telefonlarda bulunan depolama birimidir. Kart okuyucularla birlikte bilgisayarda da kullanılabilir.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1600" dirty="0" smtClean="0">
                <a:latin typeface="+mj-lt"/>
              </a:rPr>
              <a:t>Günümüzde 8-16-32-64 GB hafıza kartları vardır.</a:t>
            </a:r>
          </a:p>
        </p:txBody>
      </p:sp>
      <p:sp>
        <p:nvSpPr>
          <p:cNvPr id="15" name="4 Dikdörtgen"/>
          <p:cNvSpPr/>
          <p:nvPr/>
        </p:nvSpPr>
        <p:spPr>
          <a:xfrm>
            <a:off x="6932505" y="2938083"/>
            <a:ext cx="220082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3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Hafıza Kartı</a:t>
            </a:r>
          </a:p>
        </p:txBody>
      </p:sp>
      <p:pic>
        <p:nvPicPr>
          <p:cNvPr id="16" name="Picture 2" descr="http://store.pierrecardintabletpc.co.uk/media/catalog/product/cache/1/image/9df78eab33525d08d6e5fb8d27136e95/p/c/pc-sdhc8g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9241" y="795091"/>
            <a:ext cx="2202775" cy="220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Oval"/>
          <p:cNvSpPr/>
          <p:nvPr/>
        </p:nvSpPr>
        <p:spPr>
          <a:xfrm>
            <a:off x="611188" y="692150"/>
            <a:ext cx="2592387" cy="26654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187624" y="1268761"/>
            <a:ext cx="109836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TB</a:t>
            </a:r>
          </a:p>
        </p:txBody>
      </p:sp>
      <p:sp>
        <p:nvSpPr>
          <p:cNvPr id="7" name="6 Oval"/>
          <p:cNvSpPr/>
          <p:nvPr/>
        </p:nvSpPr>
        <p:spPr>
          <a:xfrm>
            <a:off x="3563938" y="1196975"/>
            <a:ext cx="2232025" cy="2232025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3995936" y="1844824"/>
            <a:ext cx="136815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GB</a:t>
            </a:r>
          </a:p>
        </p:txBody>
      </p:sp>
      <p:sp>
        <p:nvSpPr>
          <p:cNvPr id="9" name="8 Oval"/>
          <p:cNvSpPr/>
          <p:nvPr/>
        </p:nvSpPr>
        <p:spPr>
          <a:xfrm>
            <a:off x="6156325" y="2060575"/>
            <a:ext cx="1871663" cy="180022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6444208" y="2636912"/>
            <a:ext cx="1368152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MB</a:t>
            </a:r>
          </a:p>
        </p:txBody>
      </p:sp>
      <p:sp>
        <p:nvSpPr>
          <p:cNvPr id="11" name="10 Oval"/>
          <p:cNvSpPr/>
          <p:nvPr/>
        </p:nvSpPr>
        <p:spPr>
          <a:xfrm>
            <a:off x="7215188" y="3786188"/>
            <a:ext cx="1584325" cy="1584325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7339188" y="4232770"/>
            <a:ext cx="1368152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KB</a:t>
            </a:r>
          </a:p>
        </p:txBody>
      </p:sp>
      <p:sp>
        <p:nvSpPr>
          <p:cNvPr id="13" name="12 Oval"/>
          <p:cNvSpPr/>
          <p:nvPr/>
        </p:nvSpPr>
        <p:spPr>
          <a:xfrm>
            <a:off x="7286625" y="5643563"/>
            <a:ext cx="1008063" cy="100806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7142628" y="5931610"/>
            <a:ext cx="136815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BAYT</a:t>
            </a:r>
          </a:p>
        </p:txBody>
      </p:sp>
      <p:sp>
        <p:nvSpPr>
          <p:cNvPr id="15" name="14 Oval"/>
          <p:cNvSpPr/>
          <p:nvPr/>
        </p:nvSpPr>
        <p:spPr>
          <a:xfrm>
            <a:off x="6072188" y="6069425"/>
            <a:ext cx="647700" cy="6477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5711835" y="6213069"/>
            <a:ext cx="1368152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BİT</a:t>
            </a:r>
          </a:p>
        </p:txBody>
      </p:sp>
      <p:pic>
        <p:nvPicPr>
          <p:cNvPr id="1026" name="Picture 2" descr="http://store.sony.com/SNYNA_27/pimg/pSNYNA-HDEG5U~B_main_v5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1357313"/>
            <a:ext cx="2357438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www.oceantechonline.com/wp-content/uploads/2013/04/hard-driv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558" y="1073008"/>
            <a:ext cx="1477938" cy="147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6" descr="http://www.oceantechonline.com/wp-content/uploads/2013/04/hard-driv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25" y="2643188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http://www.teknodia.com/image/data/kategoriler/HafizaKartlari.png"/>
          <p:cNvPicPr>
            <a:picLocks noChangeAspect="1" noChangeArrowheads="1"/>
          </p:cNvPicPr>
          <p:nvPr/>
        </p:nvPicPr>
        <p:blipFill>
          <a:blip r:embed="rId4" cstate="print"/>
          <a:srcRect b="18750"/>
          <a:stretch>
            <a:fillRect/>
          </a:stretch>
        </p:blipFill>
        <p:spPr bwMode="auto">
          <a:xfrm>
            <a:off x="4929188" y="1214438"/>
            <a:ext cx="11430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www.cesitvar.com/class/INNOVAEditor/assets/TOSHIBA8GBFLASH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13" y="285750"/>
            <a:ext cx="18573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http://www.shop4tech.com/photos/item-7695-7-5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80917" y="3468907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http://mikrotik.wirac.ba/wp-content/plugins/simple-forum/styles/icons/wirac/CD-RW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750" y="1357313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 descr="https://cdn1.iconfinder.com/data/icons/computer-hardware/512/Floppy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15250" y="2428875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http://www.teclogserv.com/PDOEurope/images/bluray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12443" y="2404991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ssd png ile ilgili gÃ¶rsel sonucu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119" y="3860800"/>
            <a:ext cx="2127452" cy="1174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sd png ile ilgili gÃ¶rsel sonucu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859" y="4909373"/>
            <a:ext cx="1957474" cy="204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Başlık 1"/>
          <p:cNvSpPr>
            <a:spLocks noGrp="1"/>
          </p:cNvSpPr>
          <p:nvPr>
            <p:ph type="title"/>
          </p:nvPr>
        </p:nvSpPr>
        <p:spPr>
          <a:xfrm>
            <a:off x="0" y="-10234"/>
            <a:ext cx="9144000" cy="546364"/>
          </a:xfrm>
        </p:spPr>
        <p:txBody>
          <a:bodyPr anchor="ctr"/>
          <a:lstStyle/>
          <a:p>
            <a:pPr algn="ctr"/>
            <a:r>
              <a:rPr lang="tr-TR" sz="3600" u="sng" dirty="0" smtClean="0">
                <a:latin typeface="Berlin Sans FB" pitchFamily="34" charset="0"/>
              </a:rPr>
              <a:t>Kayıt birimlerini kapasitelerine göre ayıralım.</a:t>
            </a:r>
            <a:endParaRPr lang="tr-TR" sz="3600" dirty="0" smtClean="0">
              <a:latin typeface="Berlin Sans FB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5 İçerik Yer Tutucusu"/>
          <p:cNvSpPr>
            <a:spLocks noGrp="1"/>
          </p:cNvSpPr>
          <p:nvPr>
            <p:ph sz="half" idx="1"/>
          </p:nvPr>
        </p:nvSpPr>
        <p:spPr>
          <a:xfrm>
            <a:off x="2911511" y="2037406"/>
            <a:ext cx="4191975" cy="2250319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400" dirty="0" smtClean="0">
                <a:latin typeface="+mj-lt"/>
              </a:rPr>
              <a:t>8 bit = 1 bayt (</a:t>
            </a:r>
            <a:r>
              <a:rPr lang="tr-TR" sz="2400" dirty="0" err="1" smtClean="0">
                <a:latin typeface="+mj-lt"/>
              </a:rPr>
              <a:t>byte</a:t>
            </a:r>
            <a:r>
              <a:rPr lang="tr-TR" sz="2400" dirty="0" smtClean="0">
                <a:latin typeface="+mj-lt"/>
              </a:rPr>
              <a:t>)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400" dirty="0" smtClean="0">
                <a:latin typeface="+mj-lt"/>
              </a:rPr>
              <a:t>1024 bayt = 1 Kilobayt ( KB)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400" dirty="0" smtClean="0">
                <a:latin typeface="+mj-lt"/>
              </a:rPr>
              <a:t>1024 KB = 1 Megabayt (MB)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400" dirty="0" smtClean="0">
                <a:latin typeface="+mj-lt"/>
              </a:rPr>
              <a:t>1024 MB = 1 Gigabayt (GB)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400" dirty="0" smtClean="0">
                <a:latin typeface="+mj-lt"/>
              </a:rPr>
              <a:t>1024 GB = 1 Terabayt (TB)</a:t>
            </a:r>
            <a:endParaRPr lang="tr-TR" sz="2400" dirty="0">
              <a:latin typeface="+mj-lt"/>
            </a:endParaRPr>
          </a:p>
        </p:txBody>
      </p:sp>
      <p:sp>
        <p:nvSpPr>
          <p:cNvPr id="5" name="4 Oval"/>
          <p:cNvSpPr/>
          <p:nvPr/>
        </p:nvSpPr>
        <p:spPr>
          <a:xfrm>
            <a:off x="1417924" y="4185196"/>
            <a:ext cx="2828868" cy="26526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2186376" y="4953455"/>
            <a:ext cx="1368152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TB</a:t>
            </a:r>
          </a:p>
        </p:txBody>
      </p:sp>
      <p:sp>
        <p:nvSpPr>
          <p:cNvPr id="7" name="6 Oval"/>
          <p:cNvSpPr/>
          <p:nvPr/>
        </p:nvSpPr>
        <p:spPr>
          <a:xfrm>
            <a:off x="5923473" y="4461788"/>
            <a:ext cx="2232025" cy="2232025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6355471" y="5109637"/>
            <a:ext cx="136815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GB</a:t>
            </a:r>
          </a:p>
        </p:txBody>
      </p:sp>
      <p:sp>
        <p:nvSpPr>
          <p:cNvPr id="9" name="8 Oval"/>
          <p:cNvSpPr/>
          <p:nvPr/>
        </p:nvSpPr>
        <p:spPr>
          <a:xfrm>
            <a:off x="7197081" y="1601400"/>
            <a:ext cx="1871663" cy="180022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7484964" y="2177737"/>
            <a:ext cx="1368152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MB</a:t>
            </a:r>
          </a:p>
        </p:txBody>
      </p:sp>
      <p:sp>
        <p:nvSpPr>
          <p:cNvPr id="11" name="10 Oval"/>
          <p:cNvSpPr/>
          <p:nvPr/>
        </p:nvSpPr>
        <p:spPr>
          <a:xfrm>
            <a:off x="4978903" y="404664"/>
            <a:ext cx="1584325" cy="1584325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5102785" y="848906"/>
            <a:ext cx="1368152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KB</a:t>
            </a:r>
          </a:p>
        </p:txBody>
      </p:sp>
      <p:sp>
        <p:nvSpPr>
          <p:cNvPr id="13" name="12 Oval"/>
          <p:cNvSpPr/>
          <p:nvPr/>
        </p:nvSpPr>
        <p:spPr>
          <a:xfrm>
            <a:off x="2341387" y="908769"/>
            <a:ext cx="1008062" cy="10080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2197544" y="1196652"/>
            <a:ext cx="136815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BAYT</a:t>
            </a:r>
          </a:p>
        </p:txBody>
      </p:sp>
      <p:sp>
        <p:nvSpPr>
          <p:cNvPr id="15" name="14 Oval"/>
          <p:cNvSpPr/>
          <p:nvPr/>
        </p:nvSpPr>
        <p:spPr>
          <a:xfrm>
            <a:off x="629211" y="1239635"/>
            <a:ext cx="649287" cy="649287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269741" y="1384196"/>
            <a:ext cx="1368152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BİT</a:t>
            </a:r>
          </a:p>
        </p:txBody>
      </p:sp>
      <p:pic>
        <p:nvPicPr>
          <p:cNvPr id="17" name="Picture 8" descr="http://kayzen.az/uploads/images/e/1/2/c/689/7e6e95074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351" y="2207046"/>
            <a:ext cx="2411053" cy="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ikdörtgen 1"/>
          <p:cNvSpPr/>
          <p:nvPr/>
        </p:nvSpPr>
        <p:spPr>
          <a:xfrm rot="21165057">
            <a:off x="1336987" y="1288953"/>
            <a:ext cx="78899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X 8 =</a:t>
            </a:r>
            <a:endParaRPr lang="tr-TR" sz="2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9" name="Dikdörtgen 18"/>
          <p:cNvSpPr/>
          <p:nvPr/>
        </p:nvSpPr>
        <p:spPr>
          <a:xfrm rot="21232977">
            <a:off x="3555676" y="1015614"/>
            <a:ext cx="121700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X 1024 =</a:t>
            </a:r>
            <a:endParaRPr lang="tr-TR" sz="2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0" name="Dikdörtgen 19"/>
          <p:cNvSpPr/>
          <p:nvPr/>
        </p:nvSpPr>
        <p:spPr>
          <a:xfrm rot="2080493">
            <a:off x="6435414" y="1341059"/>
            <a:ext cx="121700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X 1024 =</a:t>
            </a:r>
            <a:endParaRPr lang="tr-TR" sz="2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1" name="Dikdörtgen 20"/>
          <p:cNvSpPr/>
          <p:nvPr/>
        </p:nvSpPr>
        <p:spPr>
          <a:xfrm rot="6596183">
            <a:off x="7300035" y="3787157"/>
            <a:ext cx="121700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X 1024 =</a:t>
            </a:r>
            <a:endParaRPr lang="tr-TR" sz="2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2" name="Dikdörtgen 21"/>
          <p:cNvSpPr/>
          <p:nvPr/>
        </p:nvSpPr>
        <p:spPr>
          <a:xfrm rot="10800000">
            <a:off x="4383447" y="5646801"/>
            <a:ext cx="121700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X 1024 =</a:t>
            </a:r>
            <a:endParaRPr lang="tr-TR" sz="2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050" name="Picture 2" descr="bit byte png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104" y="3179543"/>
            <a:ext cx="2548175" cy="106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Başlık 1"/>
          <p:cNvSpPr>
            <a:spLocks noGrp="1"/>
          </p:cNvSpPr>
          <p:nvPr>
            <p:ph type="title"/>
          </p:nvPr>
        </p:nvSpPr>
        <p:spPr>
          <a:xfrm>
            <a:off x="0" y="-10234"/>
            <a:ext cx="9144000" cy="546364"/>
          </a:xfrm>
        </p:spPr>
        <p:txBody>
          <a:bodyPr anchor="ctr"/>
          <a:lstStyle/>
          <a:p>
            <a:pPr algn="ctr"/>
            <a:r>
              <a:rPr lang="tr-TR" sz="3600" u="sng" dirty="0" smtClean="0">
                <a:latin typeface="Berlin Sans FB" pitchFamily="34" charset="0"/>
              </a:rPr>
              <a:t>Kayıt birimlerini arasındaki ilişki</a:t>
            </a:r>
            <a:endParaRPr lang="tr-TR" sz="3600" dirty="0" smtClean="0">
              <a:latin typeface="Berlin Sans FB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1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 animBg="1"/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van 8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792088"/>
          </a:xfrm>
        </p:spPr>
        <p:txBody>
          <a:bodyPr/>
          <a:lstStyle/>
          <a:p>
            <a:r>
              <a:rPr lang="tr-TR" b="1" dirty="0" smtClean="0"/>
              <a:t>Bilgisayarda veriler nasıl saklanır?</a:t>
            </a:r>
            <a:endParaRPr lang="tr-TR" b="1" dirty="0"/>
          </a:p>
        </p:txBody>
      </p:sp>
      <p:sp>
        <p:nvSpPr>
          <p:cNvPr id="10" name="Metin Yer Tutucusu 9"/>
          <p:cNvSpPr>
            <a:spLocks noGrp="1"/>
          </p:cNvSpPr>
          <p:nvPr>
            <p:ph type="body" idx="1"/>
          </p:nvPr>
        </p:nvSpPr>
        <p:spPr>
          <a:xfrm>
            <a:off x="0" y="1855248"/>
            <a:ext cx="4497388" cy="659352"/>
          </a:xfrm>
        </p:spPr>
        <p:txBody>
          <a:bodyPr/>
          <a:lstStyle/>
          <a:p>
            <a:r>
              <a:rPr lang="tr-TR" b="0" dirty="0" smtClean="0">
                <a:solidFill>
                  <a:srgbClr val="FF0000"/>
                </a:solidFill>
              </a:rPr>
              <a:t>Bilgisayardaki kaydedilmiş şekli</a:t>
            </a:r>
            <a:endParaRPr lang="tr-TR" b="0" dirty="0">
              <a:solidFill>
                <a:srgbClr val="FF0000"/>
              </a:solidFill>
            </a:endParaRPr>
          </a:p>
        </p:txBody>
      </p:sp>
      <p:sp>
        <p:nvSpPr>
          <p:cNvPr id="11" name="Metin Yer Tutucusu 10"/>
          <p:cNvSpPr>
            <a:spLocks noGrp="1"/>
          </p:cNvSpPr>
          <p:nvPr>
            <p:ph type="body" sz="half" idx="3"/>
          </p:nvPr>
        </p:nvSpPr>
        <p:spPr>
          <a:xfrm>
            <a:off x="5878859" y="1859757"/>
            <a:ext cx="3265141" cy="654843"/>
          </a:xfrm>
        </p:spPr>
        <p:txBody>
          <a:bodyPr/>
          <a:lstStyle/>
          <a:p>
            <a:r>
              <a:rPr lang="tr-TR" b="0" dirty="0" smtClean="0">
                <a:solidFill>
                  <a:srgbClr val="FF0000"/>
                </a:solidFill>
              </a:rPr>
              <a:t>Bize görünen şekli</a:t>
            </a:r>
            <a:endParaRPr lang="tr-TR" b="0" dirty="0">
              <a:solidFill>
                <a:srgbClr val="FF0000"/>
              </a:solidFill>
            </a:endParaRPr>
          </a:p>
        </p:txBody>
      </p:sp>
      <p:pic>
        <p:nvPicPr>
          <p:cNvPr id="3076" name="Picture 4" descr="bit byte png ile ilgili gÃ¶rsel sonucu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582787" y="267364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İçerik Yer Tutucusu 11"/>
          <p:cNvSpPr>
            <a:spLocks noGrp="1"/>
          </p:cNvSpPr>
          <p:nvPr>
            <p:ph sz="quarter" idx="4"/>
          </p:nvPr>
        </p:nvSpPr>
        <p:spPr>
          <a:xfrm>
            <a:off x="6163716" y="3140968"/>
            <a:ext cx="2512740" cy="970360"/>
          </a:xfrm>
        </p:spPr>
        <p:txBody>
          <a:bodyPr anchor="ctr"/>
          <a:lstStyle/>
          <a:p>
            <a:pPr marL="0" indent="0">
              <a:buNone/>
            </a:pPr>
            <a:r>
              <a:rPr lang="tr-TR" sz="6600" dirty="0" smtClean="0"/>
              <a:t>ALİM</a:t>
            </a:r>
            <a:endParaRPr lang="tr-TR" sz="6600" dirty="0"/>
          </a:p>
        </p:txBody>
      </p:sp>
      <p:sp>
        <p:nvSpPr>
          <p:cNvPr id="13" name="Sağ Ok 12"/>
          <p:cNvSpPr/>
          <p:nvPr/>
        </p:nvSpPr>
        <p:spPr>
          <a:xfrm>
            <a:off x="5014763" y="3194100"/>
            <a:ext cx="864096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8" name="Picture 6" descr="bit byte png ile ilgili gÃ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36" t="2164" b="11709"/>
          <a:stretch/>
        </p:blipFill>
        <p:spPr bwMode="auto">
          <a:xfrm>
            <a:off x="43973" y="4869160"/>
            <a:ext cx="4970790" cy="112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ağ Ok 16"/>
          <p:cNvSpPr/>
          <p:nvPr/>
        </p:nvSpPr>
        <p:spPr>
          <a:xfrm>
            <a:off x="5014763" y="4999058"/>
            <a:ext cx="864096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80" name="Picture 8" descr="bit byte png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3716" y="428199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Metin Yer Tutucusu 9"/>
          <p:cNvSpPr txBox="1">
            <a:spLocks/>
          </p:cNvSpPr>
          <p:nvPr/>
        </p:nvSpPr>
        <p:spPr bwMode="auto">
          <a:xfrm>
            <a:off x="0" y="6595786"/>
            <a:ext cx="9144000" cy="264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45720" bIns="0" numCol="1" anchor="ctr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None/>
              <a:defRPr sz="2400" b="1" kern="1200" cap="none" baseline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  <a:lvl2pPr marL="639763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" dirty="0" smtClean="0">
                <a:solidFill>
                  <a:srgbClr val="FF0000"/>
                </a:solidFill>
              </a:rPr>
              <a:t>Kaydetme şeklindeki rakamlar ve karşılığında çıkan resimler anlatım amacıyla sembolik kullanılmıştır.</a:t>
            </a:r>
            <a:endParaRPr lang="tr-TR" sz="1100" dirty="0">
              <a:solidFill>
                <a:srgbClr val="FF0000"/>
              </a:solidFill>
            </a:endParaRPr>
          </a:p>
        </p:txBody>
      </p:sp>
      <p:sp>
        <p:nvSpPr>
          <p:cNvPr id="14" name="Metin Yer Tutucusu 9"/>
          <p:cNvSpPr txBox="1">
            <a:spLocks/>
          </p:cNvSpPr>
          <p:nvPr/>
        </p:nvSpPr>
        <p:spPr bwMode="auto">
          <a:xfrm>
            <a:off x="0" y="1499815"/>
            <a:ext cx="9144000" cy="34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45720" bIns="0" numCol="1" anchor="ctr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None/>
              <a:defRPr sz="2400" b="1" kern="1200" cap="none" baseline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  <a:lvl2pPr marL="639763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b="0" dirty="0" smtClean="0">
                <a:solidFill>
                  <a:srgbClr val="00B050"/>
                </a:solidFill>
                <a:latin typeface="+mj-lt"/>
              </a:rPr>
              <a:t>Bilgisayara bilgiler bitler yani «1» ve «0» </a:t>
            </a:r>
            <a:r>
              <a:rPr lang="tr-TR" b="0" dirty="0" err="1" smtClean="0">
                <a:solidFill>
                  <a:srgbClr val="00B050"/>
                </a:solidFill>
                <a:latin typeface="+mj-lt"/>
              </a:rPr>
              <a:t>lar</a:t>
            </a:r>
            <a:r>
              <a:rPr lang="tr-TR" b="0" dirty="0" smtClean="0">
                <a:solidFill>
                  <a:srgbClr val="00B050"/>
                </a:solidFill>
                <a:latin typeface="+mj-lt"/>
              </a:rPr>
              <a:t> olarak kaydedilir.</a:t>
            </a:r>
            <a:endParaRPr lang="tr-TR" b="0" dirty="0">
              <a:solidFill>
                <a:srgbClr val="00B05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668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Başlık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819151"/>
          </a:xfrm>
        </p:spPr>
        <p:txBody>
          <a:bodyPr/>
          <a:lstStyle/>
          <a:p>
            <a:r>
              <a:rPr lang="tr-TR" sz="4000" u="sng" dirty="0" smtClean="0">
                <a:latin typeface="Bauhaus 93" pitchFamily="82" charset="0"/>
              </a:rPr>
              <a:t>Dosyaların Kapladıkları Alanlar    . </a:t>
            </a:r>
            <a:endParaRPr lang="tr-TR" sz="4000" dirty="0" smtClean="0"/>
          </a:p>
        </p:txBody>
      </p:sp>
      <p:sp>
        <p:nvSpPr>
          <p:cNvPr id="4" name="Dikdörtgen 3"/>
          <p:cNvSpPr/>
          <p:nvPr/>
        </p:nvSpPr>
        <p:spPr>
          <a:xfrm>
            <a:off x="642910" y="1899052"/>
            <a:ext cx="928694" cy="255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A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14282" y="3970754"/>
            <a:ext cx="188878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roadway" panose="04040905080B02020502" pitchFamily="82" charset="0"/>
                <a:cs typeface="+mn-cs"/>
              </a:rPr>
              <a:t>1 BYTE</a:t>
            </a:r>
          </a:p>
        </p:txBody>
      </p:sp>
      <p:pic>
        <p:nvPicPr>
          <p:cNvPr id="27652" name="Picture 2" descr="https://encrypted-tbn1.gstatic.com/images?q=tbn:ANd9GcQFbjqikbrdplD6mZ5ZXtgjTh-HJO5f6Z4v4c16qZzW7eB0-J0hl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0145" y="1410377"/>
            <a:ext cx="1214437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Sağ Ok"/>
          <p:cNvSpPr/>
          <p:nvPr/>
        </p:nvSpPr>
        <p:spPr>
          <a:xfrm>
            <a:off x="3890385" y="1820457"/>
            <a:ext cx="571500" cy="3571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4572000" y="1542977"/>
            <a:ext cx="4071938" cy="9239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>
                <a:latin typeface="+mn-lt"/>
                <a:cs typeface="+mn-cs"/>
              </a:rPr>
              <a:t>Word dosyaları genelde KB </a:t>
            </a:r>
            <a:r>
              <a:rPr lang="tr-TR" dirty="0" err="1">
                <a:latin typeface="+mn-lt"/>
                <a:cs typeface="+mn-cs"/>
              </a:rPr>
              <a:t>lık</a:t>
            </a:r>
            <a:r>
              <a:rPr lang="tr-TR" dirty="0">
                <a:latin typeface="+mn-lt"/>
                <a:cs typeface="+mn-cs"/>
              </a:rPr>
              <a:t> yer kaplar. Çok uzun sayfalar ve resimler varsa MB </a:t>
            </a:r>
            <a:r>
              <a:rPr lang="tr-TR" dirty="0" err="1">
                <a:latin typeface="+mn-lt"/>
                <a:cs typeface="+mn-cs"/>
              </a:rPr>
              <a:t>lık</a:t>
            </a:r>
            <a:r>
              <a:rPr lang="tr-TR" dirty="0">
                <a:latin typeface="+mn-lt"/>
                <a:cs typeface="+mn-cs"/>
              </a:rPr>
              <a:t> yer kaplayabilir.</a:t>
            </a:r>
          </a:p>
        </p:txBody>
      </p:sp>
      <p:pic>
        <p:nvPicPr>
          <p:cNvPr id="27656" name="Picture 6" descr="http://ce-ya.net/wp-content/uploads/2014/01/jpg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1582" y="2812932"/>
            <a:ext cx="10715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Sağ Ok"/>
          <p:cNvSpPr/>
          <p:nvPr/>
        </p:nvSpPr>
        <p:spPr>
          <a:xfrm>
            <a:off x="3890385" y="3250333"/>
            <a:ext cx="571500" cy="3571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>
            <a:off x="4572000" y="2828852"/>
            <a:ext cx="4071938" cy="12001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>
                <a:latin typeface="+mn-lt"/>
                <a:cs typeface="+mn-cs"/>
              </a:rPr>
              <a:t>Resim dosyaları dijital makinelerle çekilmişse MB, internetten indirilen küçük boyutlu resimler  KB </a:t>
            </a:r>
            <a:r>
              <a:rPr lang="tr-TR" dirty="0" err="1">
                <a:latin typeface="+mn-lt"/>
                <a:cs typeface="+mn-cs"/>
              </a:rPr>
              <a:t>lık</a:t>
            </a:r>
            <a:r>
              <a:rPr lang="tr-TR" dirty="0">
                <a:latin typeface="+mn-lt"/>
                <a:cs typeface="+mn-cs"/>
              </a:rPr>
              <a:t> yer kaplar.</a:t>
            </a:r>
          </a:p>
        </p:txBody>
      </p:sp>
      <p:sp>
        <p:nvSpPr>
          <p:cNvPr id="27659" name="AutoShape 8" descr="data:image/jpeg;base64,/9j/4AAQSkZJRgABAQAAAQABAAD/2wCEAAkGBxAQERIQEBQQEA8SGBMQDhAQEBUVEBAWFREXFxQUFBUYICggGBolGxQVIjEhJSkrLi4uGB8zODMsNygtLisBCgoKDg0OGhAQGiwkHyUsKywsLDIsLCwsLSwsLCwsLCwsLSwvLCwsLCwsLiwsLCwsLCwsLCwsLCwsLCwsLCwsLP/AABEIAOEA4QMBEQACEQEDEQH/xAAcAAEAAQUBAQAAAAAAAAAAAAAACAIDBAUGBwH/xABPEAABAwECBwkNBgMGBgMAAAABAAIDBAURBgcSITFBURMXMlRhcZGx0RUiNVJTcnOBkpOhssEjQkN0lLQUNIIkM2JjovAIRKOzwuElJmT/xAAaAQEBAAMBAQAAAAAAAAAAAAAAAQIEBQMG/8QANREBAAEDAQUGBQMEAgMAAAAAAAECAxEEBRIUMVETITNBcYEyQpGh0SJhsTTB4fBS8RUjJP/aAAwDAQACEQMRAD8A9xQEBAQEGnt3CihoRfV1EUOvJc6+Q8zG3uOnUEHLSY5bEBuE0jhtFPLcekAoKd+exfKzfp5OxA357F8rN+nk7EDfnsXys36eTsQN+exfKzfp5OxA357F8rN+nk7EDfnsXys36eTsQN+exfKzfp5OxA357F8rN+nk7EDfnsXys36eTsQN+exfKzfp5OxBssH8ZtlV07aaCZ27Pv3MSRuYHkfdBdmyuTkQdigICAgICAgICAgICAgIPjiALzmAzknQEHhGM7HC9zn0lluyGC9ktY09+8g3EQn7o/x6Tfmu0kPOcHsELTtV5fBFJKCe/qZSRHfoN8juEeQXlB28GISvLQXVFKx2tv2hu9dyC5vA1vGqX2ZOxA3ga3jVL7MnYgbwNbxql9mTsQN4Kt41S+zJ2IPm8HW8apfZk7EFJxDVnGqX2ZOxBadiLrB/zNN7MnYrhMrEmJWrH/MU/sydiu6ZYk2KOqb+PAfU/sV3U3mvqMXFQzTLEfU7sV7OU32pwjwVq7O3CWQfZTNbJBPHfk5Wktv+68HV6wsJjE4ZROYe14osaArQ2hrnBtYBkwyuNwqQBoOyT5udRXrCAgICAgICAgICAgICDyjH3hg6kp20EDi2epBdKWm5zIQbjyjKII5muQed4ncXwtSV1RUg/wADAQC2+7d36dzvGfJAuvPKAOQJKwQxwsaxjWxxsGS1rQGtaNgAQWnV7RoBKuEyp7oN2H4Jgyd0G7D8EwZO6Ddh+CYMndBuw/BMGVJr27D8EwZUOrm7D8EwLElY3YfgrhGJNUt2H4Ko1lVK06iskaG07sk5isoYy7ChsanrrMipqlgkhfG29p0tOpzTqcNRXlVzl6U8kcMYGBNTY1QAS50DjlUtS28X3G8NcRwZB/7CxZPXMUONAVobQ1zgKwDJhmcQBUgaj/mfNzoPWEBAQEBAQEBAQEBBSZG7R0hBFTHJaJntiqN4LYiyBl2i5jB9S5BIvF/ZAo7NpIAA1wiY+X0j2h0n+onoQZtVLlHkGgfVWEWLlULkC5AuQLkC5BSWoKHNQWXxqjEmhVRqbTp+8csoYy7HBvNRQ8kY6l51c2dPItSzqe0ad9NUsD43i57dYOp7DqIOgrFkjFjAwIqbGqACXOp3EupKlua+43gOu4MgzdYQeuYosaArQ2hrnAVgF0MpzCpA1HZJ186D1hAQEBAQEBAQEBBETGBVyC064B7wBPLcA8gDvkHOGKQ5yHknOTcTfy3rLcq6Sx36eqW8eGVDkAbqy/JH3m+Lzr24W50eHFW+rDGFFH5RvtN7VeGudDibfVUMJaTyjfab2qcPc6HE2+qsYQ0vlG+03tTh7nQ4m31VC3qbyjPab2p2FfReIt9VQtun8oz2m9qnYV9DiLfWH3uzT+Uj9tvanY19F7e31h9FsU/lY/eN7VOyr6L21HWH3utT+Vi943tU7KvpK9rR1h87qU/lofes7U7OrpJ2lHWFLrSp/LQe9Z2puVdJXfp6rlwcAWkEHOCM4PKCsVa+0ou8dzKwkuhsEf2OL0f0Kxq5sqeTHY8tN4zEIL9p2dT2jTvpqlgfG8XOadLTqew6iNR1LFkjHjCwGqLGqBnc+mcb6WpAuzjOGuI4Mg+N145A9axRY0BWhtDXODawDJhlcbhUgDQdknzc6D1hAQEBAQEBAQEEPcYfhSu9PL8yDtaFjdyjzN4DNQ8UL6K38EekPlrszv1esr+Q3Y3oCyeeZfcluwdCHe+3DYOhUfc2wIheEMPt6GHzNsHQg+ZI2DoQMhuwdAQfNzb4regIve+GFnit9kId71qw2j+Ggu8RvUuDe8Sr1fS6fwqfRVaMf2buZecc3rLb2KP7JH5n0KlXNY5MRB9Y8tN4zEIMi0aCntCB9NUsbJG8XPYdWxzTpBB0EaFiyRixhYD1FjVAzufTuOVS1LcxzG8NcRwZB8dI5A9XxR40hWZFDXuAqxc2CY5hU6sl2yT5ufSHraAgICAgICAgh7jD8KV3p5fmQdlQv+yj8xnyhfQ2/hj0h8vcj9c+sr2Ws2GF6jiMskcQIBkeyME6BluDb/ipVVuxM9GVNO9VFPWcOmwhwJmo4HVDpWSNaWhzWsIIDnBoN5O0jpWrZ1dNyrdxht39DVao35nPsx8F8E5a9j5GyNiax2QMppOUbrzdcdV46Vlf1NNqYiYyw0+jqvRMxOClwVkkrZaESMD4m5ZkyTkuzMNwF/8AmDoSrUxFqLmOZTpJqvTazy8/p+W3lxa1ABLZoXHUC1zb/XnXjG0KPOJe87Mr8qo+jnrNwdqZ6l1KG5Ekf98XnvYxfpN2m/VdpWzXqKKaN/ynk1bemuV3Jt4745/s3lrYvp4YnSxyNmLBlPYGlrrhpLc+fmWvb11NVWJjDZu7Orpp3qZy4vLW852DLQwZaGHruDRvpofMb1Lh3/En1fR6bwqfRmVkV7HDkXlD3lfwYlDoMg6Yy5jhyEkj4H4KVcynktysLSQdSClB9Y8g3jMQgyLSoKe0KeSmqWB8bxc9h0jY5p1EHODqWLJGHGHgNUWPUfefTPJNLUDXdnyX3cGQfHSOQPV8UONEVYZQV7gKsd7BO7MKgDQ1x8p13bdIeuICAgICAgIIe4w/Cld6eX5kHVUb/s4/NZ8oX0Fv4Y9IfNXI/XPrK9lrNhhnWE/+1U3poP8AutWF34KvSf4elmP/AGU+sfy9ntdwqJJ6B34lMJGc5fI0kcxDFxrf6Ii5HV3LmK5qtT5x+WvwWb/B09BTHvZajLlkadN2QXuv5spgXpfntK66vKHnp47KiijzlrbHP/2CrH+V/wCFOvS5/S0+v5eNqP8A7KvT8NtDg7UttF1YZ7qckncQ5/fAx5IDge9uv77Xo9a8pv0TZ3N3v6vaNPXF/tN7u6ezhsK8Jntr5n0cpY0iOJ748kiQsvvN5BvAJI9S3rFiJtRFcNDUX5i9M25xyh21iRtjpJxQztrqh18ji+dpue8a7rw3m13LRuTM3I7SN2PRv2oiLdXZ1b0+rxu8jMbwRmIOYgjMQRtXZy4WMGWhgy0MPYcD3X00fmt6lxdT8cu/pfDhui1eDZagSOpJt0AJjdme0axtHKFlzhhyl0JbHO0PY4G/Q4dRWHJnzYj6J41X8xVyKf4STxT0hMiplPKDeAQecIKrXsuGtp309VGHxyC57TqOpzT91w0g6liqL+MHAeosefS59M8301SBdfdnyHXcGQfG68cgesYocaIqwyhr3gVQubBO45qgAZmuJ/E5fvc+kPXEBAQEBAQQ9xh+FK708vzIOhpH/Zs81vyhd+j4Y9HztyP1z6yu7os2OGZY9S1lRTvcbmNlhc8nQGtkaSegLC5GaJiOksreIriZ6w9BtjCymFr0tRFK19OItxne2/JAc6TTzEsd6lo0WKuwqpmO/OYb9y/TxFNUT3YxP3VVuFtNJa8Eu6t/hYY3tEmfJyng3/8AiPUlNiqLExjvmVqv0TqInPdEMay8IaRtt1VS6Vgp3x5LJc+S45MOYey7oWVdqudPTTjv/wC2NF2iNTVXnux+HOYY246arnMMz307iMgNkduZGSL7hsvvWxYtxTRGY72tqLk1XJxPd6r2AdrUUMkjK6Nj45A3IkfGHiJzb779YBytI2BY6mi5VETRPeulqt0zMXI7pdpTWzY1mNmlppN1fLcdyjeXk3XlrRqY3vjpWpNu/exFUcm7Tc09iJmiebymqqjI98jrsqRzpHXaL3OLjdyXldOIiIiIcqrMzMz5reWqmDdEMPY8An30zeQN6lyNXH63Z0c/odLctVtrc0IcLiLwqNZ/AywkugeW7W6jzg5issxPNjjHJkNtaqHCjY47QSPhnU3YMypdbtQPwW+0exN2DelYkwkqB+A32z2K7sdTeliTYXTj8BntnsTcjqm/LR4QYQCrhfT1NLHJC8XOaXnNsc03ZnDUQr2cJvyj3HFudUGNJuZMGtOvvZLgc2vMvOeb0hNKLQOYdSiqkBAQEBBD3GH4UrvTy/Mg29NJ3jPNb8oXeo+GPRwa4/VPqu7os2GDdEMPu6IYN0Qwbohg3RDD7uiGDdEMG6IYN0RMPu6IYezYtXX0vs9S5es+KHU0Xwy6+5abdfCEFJagtuaqLMkaIxJoVUa2qpllEo09XR5llEsZh4FWC6vkGyocP+sV4zzescky4uCOYdSiqkBAQEBBD3GF4UrvTy/Mg0orJRmD5LtXflena3P+U/V59lR/xj6PfY8XN4ByH5wDpbs510eMpc7ha+isYuB4rv8AT2pxlK8LUrGLhviu/wBPapxkHCVLgxcR+K7ob2qcZC8JKsYuIth6G9qnGrwcqxi4h2H2W9qcacGuDFxBsPst7VONleC/dWMXNPsPst7VONnocFHVUMXFNs/0N7U42rovBR1VjFxS/wC2NU42rocDT1Vtxc0mwe7apxtXReBp6ukseyY6VmRHwdl1wF3Ita7dm5OZbNq1FuMQz7l5vUuQLkFJagtuaqLMkaIw5oVUYFRTrJEabUF1ozD/APS//vlec82cJkRcEcw6lFVICAgICDGdZ8JJJiiJOckxtJPPmQRGxgtAtOuAAAE0gAAuA77UEEtYOA3zW9SqKkBAQEBAQEBAQEBAQEBB8uQUlqChzUFiSNVGLLEqItWyP/k5/wA1J+4KwZJixcEcw6kFSAgICAgIIfYxPCld6eT5kEs4OC3mb1KouICAgICAgofMwaXNHO4BWKZnlDGa6Y5yxZLYpm8KaIcmWL+hekae7PKmXjVq7FPOuPqxJMJ6Nv4l5/wxvPxuuXrGivT8v3h41bS00fN9p/DGkwwphoErv6QOsrONBdnnh5VbWsRyz9GK/DVhzMieTyuH0vXpGzp86njO2KflolQcKap393T9Ie7qAWXBWo+Kv+GP/k79Xw2/5n8KDa1pu0RNbzR3fO5Xh9LHzff8Qx4vXT8sfT8y2OCVpzTiUTEEsIuuAF1994zcy8NZZot7u55tvZ2puXoq7TydAtJ0i5BSWoLbmoLD2KoihbnhSo/Ny/uCsWSYkXBHMOpBUgICAgICCH2MTwpXenk+ZBLKn4LeZvUFUX7kC5AuQLkC5BzuHEjm04ySRe8B1xuvFxNx9YC3dBTE3O/o5m1qqqbMY6tJDYUBa1z5ZCSASAGi68ct63J1NcTiKYc6nR2piJqqn7f5XhZdG3Tlu533dSx7a9LONPpo6z7qhFRt/CafOcT9VN69PzLu6ePlBVU7eDFCDt3Nt/SQm5cnnVP1O0s08qI+kPptoDMLgOQAJw+eazq8clmS3Dt+KyjTwwnWSxn2ydvxWcWIeU6qW1wBN+7nlb9VrbR+Vu7H+f2ddcua7Rcg+XIPhagsPGdBEu3vCtR+bl/cuUVMOLgjmHUgqQEBAQEBBD7GJ4UrvTyfMgljT8FnM3qCqMlAQEBAQc5h3/LDz29RW9s/xfZzNreB7w4z+OdcBszLqdnDhdtOFBq3K7kMZuyoNQ5XdhjvypMp2q4hN6VJcVcJl8vQEHZYvtE/9H1XM2j8vu7mx+Vfs69cx2hAQLkFh4zoIk294Vqfzcv7lyiphRcEcw6kFSAgICAgIIfYxPCld6eT5kEsKbgs5m9QVRlqAgICAg5zDv8Alh57eore2f4vs5m1vAj1hwC7L5wGfMM52BEznuX46OV3BjkPMxyxm5RHOYesWrk8qZ+ksqOwqt2iGT1i7rXnOptR80PWNFqJ5USyYsFKx2mMN86Rn0JXnOtsx5/aXrTs3Uz8uPWY/tllxYF1B4T4m8xcfoF5TtC35RL3p2RennMR9/wptPBN8ELpTI12RnLQ0i8X6ira10XK4pxzY39mVWrc172cfsz8X2ifnZ9V47R+X3bOx+Vfs7Bcx2hAQEFiTSqIkW/4Vqfzcv7lyiphRcEcw6kFSAgICAgIIfYxPCld6eT5kEr6bgs5m9QVRmqKICAgIObw8/lx57eore2f4vs5e1vAj1hi4EWdC+J0j42PflFoL2h1wAGi/RpXrrrtdNcUxMxGHjsvT267c1VUxM584y6pkDG8FrRzNA6lzpqmecuxFFMcoXLliyEQRRBqsKf5SbzfqFsaTxqWnr/6ev0aPF7om/o+q29o/L7tDY/Kv2diuY7YgICDHk4RVREi3/CtT+bl/cuUVMKLgjmHUgqQEBAQEBBD7GJ4UrvTyfMgldS6GczeoKoz1FEBAQEHNYefy489vUVvbP8AF9nL2t4EesPmAX8u7z3dQV2h4kehsnwJ9XTLQdQQEBAQanCr+Vm836hbGk8alp6/+nr9Gjxe/jc7Oorb2j8vu0Nj8q/Z2S5jtiAgIMWXhFVESbe8K1P5uX9y5RUwouCOYdSCpAQEBAQEEPsYnhSu9PJ8yCVtLoZzN6gqjYqKICAgIOYw9P2A89vUVvbP8T2cva3gx6w+YAn7B3nu6mq7Q8SPRNk+DPq6haDqiATcg1FbhBEx25sDpZfJxDKI5zoC2KNNXVG9PdHWWnd1luircjNVXSP9xCyLSrDnFMANQdURh3QL1n2NqPn+0vPidRPfFr61RlrLdtzKhkhmjkhlc3vQ65zXZxoc3Mvexppi5FdMxMNbVa2KrVVuumaapj1+8LeL4/33Ozqcsto/L7sdj8q/Z2i5btiAgIMObhH/AHqVREq3vCtT+bl/cuUVMKLgjmHUgqQEBAQEBBD7GJ4UrvTyfMglXSaGczeoKo2iiiCiSQNF5zINDWYURtdkRNfM/RkxNyj0hbdGjrqjNXdH7tC7tC3RO7Tmqekd7HNt1vC/g5Mn0nfezk3/AAWfDWeXaR9P8vGdbqefYzj1/wANPhFbraiLILXxyNcCWPFxzA3ra02mqtV5zmMNPW62i/a3cTE55S22AJ+ycP8AE7qatbaHiR6NzZPgz6urWg6og5TC62HMuhjOS9+lwOdrdBI5T9Fv6OxFUzXVyhy9o6qbcRbonvnz6Q1FFWMhbkszbTrcdpK267c1zmXPt3abcYpX+7B2/FYdg9OKYNs14kjyTnN4LdoOv4L1s2ppqzDX1N6K6MS2OL899Jzt6nLX2j8vu3Nj/P7O4XLdwQEBBgz8I+rqVREq3vCtR+bl/cuUVMOLgjmHUgqQEBAQEBBD7GJ4UrvTyfMglVSaGczeoKo2qiiDiMI7VdLJuLXFrNMhGnJ1NHOulpLMRT2kx6ONtDUzNXY0zjr+FFHWshbkxgNHJpPOda9a7c1zmp4W7tNuMUxhkd2TtWHYPTimlwhqGyZLs2XnBOsi7XzfVbWnpmnMeTR1lcV4nzb3AF3euHK4/KtDaHiR6OrsnwZ9XXrQdUuQeZ4V3ioJOwAeom9dvQzHZY/d81tWJi/n9o/u1G6FbeIc7ek3QpiDelSXE6VUy7TAOkIDnnXnHMBcPiT0Lka+5E1xTHk+h2Tamm3NU+f8OxXPdYQEBBgVHDPq6lURLt3wrUfm5f3JUVMOLgjmHUgqQEBAQEBBD7GJ4UrvTyfMglTSaGf0/RZI26xVbqAch12m43dCDyeukIledt3Uu/psTapfKa3NOoq/3yWd3K992GrvybuVN2Dflbc4nSsohJnLucA6YhrnnRnHrJB6gOlcTW3Irudz6bZ1qbdmM8573WrTdAQc1hVYRmGWwXu0kDSM2kDXyhbOm1E2p/Zp6zSU36ceflLhJaR7SQQc2xdejU26vN89c0V+ie+nPooEDjqKzm9bjnVDCnTXquVMtzYuDskxBI73WTwfWdfMFpX9dERij6ulpdlzneu/T8vQ6KlbE0Nb6ztK5Uzl3YjEYX1FEBAQa6p4Z9XUFURMt3wrUfm5f3JUVMOLgjmHUgqQEBAQEBBD7GJ4UrvTyfMglRR6I/6PoskbhYqIOIwpwbcHGWIEsN7nNaLyzWcw+71Ld0uq7Punk52t0MXv1R3S5J8LhqPqXVpv26uUuDXpL1E99M+3f/A2Jx1HoSq9bjnVCUaW9Vypn6Y/lvLEwalmIcQWx63OGb+kfeWjf1uY3aHW0mzN2d653/t/vN6FR0jImCNguaOk7SeVcyZy7MRheUUQEFiooopOGxjztc0E9KuZTC3HZVO03iKK/bkA3dKb0mIZYCiiAgICAg1tVwz6uoKoibbvhWo/Ny/uCoqYcXBHMOpBUgICAgICCH2MTwpXenk+ZBKekOaP+j6LJG6WKiAgxZ7OhkzvjY47S0X9KuZTEPkNmQMztjjB25IvTMmIZaiiAgICAgICAgICAgINXVHvz6uoLJETrd8KVH5uX9wViqYcXBHMOpBUgICAgICCJuN2hMFr1gIuD3CVvKHtBv6b0EgsFLSFVRUtQDeZIoy/keGgPHqcCskdXTyhzb9etYquoCAgICAgICAgICAgICAgIKJZA0ElBpKuqaxr5ZDksYHSPOwAXn4LJEV7EY+utOHNe+oqGvcL/HlynfC9YqmKBdmQfUBAQEBAQeMf8Q2CZkZHacQJdEBDVAD8PKJY/wBTnEE/4hsQcpicw4ZSuNDVODYJHZUEjjc2J50tcdAa7Mb9R51YSXvEUpbnaewqjLbaG1vQVMGVXdAeKelMGTugPFPSmDJ3QHinpTBk7oDxT0pgyd0B4p6UwZO6A8U9KYMndAeKelMGTugPFPSmDJ3QHinpTBk7oDxT0pgyd0B4p6UwZO6A8U9KYMndAeKelMGTugPFPSmDL460NjekpgyxJpnOOf1DUFR4/jlw5YI3WdSvDnuzVcjDeGNH4QI1k3X7LrteaSQxP+H3BMy1DrSkB3Knyo6e8Znyubc5w2hrXH1uGxRUhEBAQEBAQEFueFsjXMeA5jwWva4XhwIuIIQRuxnYqZ6Bz6mja6ahN7i1t7paYX33OGksA+9n0Z9pDSYK4yrQoGiMOFRTjRFNnyRsY/hDmzjkVyO3p8eENw3SkkDteRM271XhMphd376bis/vGdiZMG/fTcVn94zsTJg376bis/vGdiZMG/fTcVn94zsTJg376bis/vGdiZMG/fTcVn94zsTJg376bis/vGdiZMG/fTcVn94zsTJg376bis/vGdiZMG/fTcVn94zsTJg376bis/vGdiZMG/fTcVn94zsTJg376bis/vGdiZMG/fTcVn94zsTJhTJjwgu72klv1ZUrbvgEyYchhLjXtCraY4smkicCHCLPI4EXEGQ5wPNuTJhbxeYtqq1niV+VBRX/AGlQ4d9JnziEHhG/XoGfXmUVJ6ybNhpYY6eBojhiAaxo1DlJ0nlQZaAgICAgICAgIOOwkxZ2VXkukgEUrtM1OdzfftIAyXHNrBQcjPiCoSe8qqto1ZYjcfg0ILW8BS8bqPdMQN4Cl43Ue6YgbwFLxuo90xA3gKXjdR7piBvAUvG6j3TEDeApeN1HumIG8BS8bqPdMQN4Cl43Ue6YgbwFLxuo90xA3gKXjdR7piBvAUvG6j3TEDeApeN1HumIG8BS8bqPdMQN4Cl43Ue6YguRYgaP71VVHzWxt6wUHTYP4pbIoyHiJ1TIDeH1ThJdnvHegBmrxUHctaAAAAAMwAzAAaAEH1AQEBAQEBAQEBAQEBAQEBAQEBAQEBAQEBAQEBAQEBAQEBB//9k="/>
          <p:cNvSpPr>
            <a:spLocks noChangeAspect="1" noChangeArrowheads="1"/>
          </p:cNvSpPr>
          <p:nvPr/>
        </p:nvSpPr>
        <p:spPr bwMode="auto">
          <a:xfrm>
            <a:off x="155575" y="-387424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onstantia" pitchFamily="18" charset="0"/>
            </a:endParaRPr>
          </a:p>
        </p:txBody>
      </p:sp>
      <p:pic>
        <p:nvPicPr>
          <p:cNvPr id="27660" name="Picture 10" descr="https://encrypted-tbn2.gstatic.com/images?q=tbn:ANd9GcT-MyToEb9f5F_qRXw-dQsghTPAn0-8ep05bL0vd2DWmWJYw_l1S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91582" y="4072613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Sağ Ok"/>
          <p:cNvSpPr/>
          <p:nvPr/>
        </p:nvSpPr>
        <p:spPr>
          <a:xfrm>
            <a:off x="3890385" y="4473184"/>
            <a:ext cx="571500" cy="35718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7" name="16 Metin kutusu"/>
          <p:cNvSpPr txBox="1"/>
          <p:nvPr/>
        </p:nvSpPr>
        <p:spPr>
          <a:xfrm>
            <a:off x="4572000" y="4439278"/>
            <a:ext cx="4071937" cy="3683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>
                <a:latin typeface="+mn-lt"/>
                <a:cs typeface="+mn-cs"/>
              </a:rPr>
              <a:t>Şarkılar </a:t>
            </a:r>
            <a:r>
              <a:rPr lang="tr-TR" dirty="0"/>
              <a:t>3 - 5 MB gibi </a:t>
            </a:r>
            <a:r>
              <a:rPr lang="tr-TR" dirty="0" smtClean="0">
                <a:latin typeface="+mn-lt"/>
                <a:cs typeface="+mn-cs"/>
              </a:rPr>
              <a:t>MB </a:t>
            </a:r>
            <a:r>
              <a:rPr lang="tr-TR" dirty="0" err="1">
                <a:latin typeface="+mn-lt"/>
                <a:cs typeface="+mn-cs"/>
              </a:rPr>
              <a:t>lık</a:t>
            </a:r>
            <a:r>
              <a:rPr lang="tr-TR" dirty="0">
                <a:latin typeface="+mn-lt"/>
                <a:cs typeface="+mn-cs"/>
              </a:rPr>
              <a:t> yer kaplar. </a:t>
            </a:r>
          </a:p>
        </p:txBody>
      </p:sp>
      <p:sp>
        <p:nvSpPr>
          <p:cNvPr id="27663" name="AutoShape 12" descr="data:image/jpeg;base64,/9j/4AAQSkZJRgABAQAAAQABAAD/2wCEAAkGBxQQEBIUEhQQFhQVEBcUFxQVFBUXFRQUFRQXFhcVFRQYHSggGBolHBQUIzEhJSkrLi8uFx8zODMsNygtLisBCgoKDg0OGhAQGiwkHyUuLysuMiwsLCwsLCwsNyw0NCwvLCwuLDQuLCwuLC4sMiwsLCwsNDctLCwsLCwvLywsLP/AABEIAMwAzAMBEQACEQEDEQH/xAAcAAABBQEBAQAAAAAAAAAAAAAAAgMEBQYBBwj/xABNEAABAwIBBQkLCQcDBAMAAAABAAIDBBEFEhMhMVEGFCJBYXGBkbEHMjNTcoKSobLB0RcjQlJUYqLC0hUWJENzdMM0Y/Bko7PiCESD/8QAGgEBAAMBAQEAAAAAAAAAAAAAAAEDBAIFBv/EADURAQACAQIDBQYEBgMBAAAAAAABAgMEERIhMQUyQVFxEyJhgbHBFCNS8BWRodHh8QYzYkL/2gAMAwEAAhEDEQA/APcUAgEDNTVMjF3ua0bSQO1BUy4nHLJkidrGhl8oPYLuuABc9KDuWwaqxvS6I/BBzfFtVZT9Ib7pEBv9w/n0bvPyfeUHf2s4fTpDzTt94Qd/bm3M9E8XxQH7wMGsN6JIz+ZAfvLCNZ9bT2FAfvPB9bsQc/eiD6yDo3SRHVp85g7SgP2+OIM6ZYh+ZBw40eLMDnnj9xKA/ajj/Moxzzj3BAb+cf8A7NIOZ2V+YIOZ++usg6A0dryg4+VgaTvxpIBIGXFa9tGhBKoMZie1ozjMogaMoXvssgs0AgEAgEAgj1tTm23tclwaBtLiGjTzlBCbnTPEZGtaOEAA65vk8yC1QCAQCAQCAQCAQCAQCAQCAQCAQQsYBMLgNZybc+UECI6uRpaJGAZRyQQ4HTYn3FBYIBAIBAIK7HdEV/qua7qcD7kD9R4SLynewUGW7p87mU8OS5zbz2NiRfgO12Qeb7/f4yT03fFAb/f4yT03fFAb/f4yT03fFAb/AH+Mk9N3xQO0880jsmMzvda+SwvcbDjsNKAqJpo3ZMhnY618l5e02PHZ2myBDK2QkAPlJJsAHOJJ2AX0oH6nfMQBkFUwE2BeJGgnYC610Ebf7/GSem74oHKeeaR2TGZ3u+qwvc7Rr0DSgkinq7kZutuNJGRNcA6ri3IUHJYatjS5zKxrQLlzmTAAbSSLBBD3+/xknpu+KA3+/wAZJ6bvigN/v8ZJ6bvigk4ZXvz8PzknhmfTd9ccqD2jEfBnym+2EDGJ6ZIB/uE9TCPzILFAIBAIBBAx1t6eTyD2IFyuu+E7S49bCgx3ddfamg/uP8b0HlmfQGfQGfQGfQel9yihAimqXWAJyGk8TW6XnmvbqQK7q9CHRQ1LdOSchxHGx+lp6/aQeaR1RaQ4GxBBB5RpCD1zdDbEcIzrNLs2Jh5TNEjefQ8c6DyDPoPR+5JQXz1Qf6TT1OefZQN4Zuzkdir2MEZjmqWxgkOuGM4IybGwvpOm+tBY907H307WwNEZbPE8OLg7KGkDg2NuPjBQeWZ9AZ9AZ9BKwmb+Ig/rx+21B73iPgz5TfbCBir01EI2NkPrYPigskAgEAgEEbEW3iePunsQRYHXbSna3/EgxndqktSU/wDdf4noPIN8IDfCA3wgXE8vc1rdLnODQNpJsAg9j3YTDDMFbA02e9ggG0l2mV3VldaBe46cYpgzoXnhtY6Bx4wW6Yn89sg84KDxmZ5Y5zXaHNcWkbCDYoPV+43i4lgmpnHvDltH3JNDh1+0g843TUhpayeDTwJSGja11nMsPJc1B6vWyfsnAgNUpiDeeaY3dz2u48zUHmG4ia+I0Y/6hqDX92yTJmpf6T/aag813wgN8IDfCCZg0/8AE0/9xF/5GoPo3EfBnym+2EDLtNU3kh9px/SgskAgEAgEDdSLsdzIKuhPApuYjqaR7kGG7vMmTR0vLWW/7MiDxXfCA3wgN8INt3IcK31iLHkcCnGdOwv1Rjr4XmoPSd2mIYPPKIq+YZyEkZAfO3JLgDpzegm1kBuLxDB4JczQTNzk5tkF87sotaTozmgGwKDznuw4XvXEXPA4FQ3OjYHizZB12d5yCq7nePb0xKneTZj3Zp/kScH1OyD0IPVd2G5M1OL0EwbeM3zx4gIQXsJ5yQ3pCDLd3PHrzw0rTojZnXj779DQfNufOCDHbgZr4pRD/qW+9BtO73Jkz0f9KT2moPLN8IDfCA3wgm4HUfxdL/dQjrlag+ocR7w+U32wgah01T+SNg9bj70FkgEAgEAgTJqPMgpsPPBh5JJB1ZSDA/8AyEdahpf73/DIg8Iz6Az6Az6D27uQ4tRUGGSSzVVI2aVz5XRmaMShkYLWMzd8rKOSTa1+GEHjeKYq6pnlmf30sjnnkyje3QLDoQcw3FHU80UzDwopGyDnaQbdOpB7P3WsYocQwtksVVSOnjMcrYhNGZSH2a9mbByrgOva30UHh+f5bco1jlQfTG5DugUc2H08lRVUkc2ZtJG+aNjw9l2u4DnX0ltxyEIPnndHjZrKyoqD/Nmc4a9De9YNOxrWhBse5DSULpTU1lWyCSnna6Jj54YmvGTclzZBlOF9hCDZ91c4ZX07pxXwOnp4JMzFFVU5EjjYhrmaXO0gaGkIPCc+gM+gM+gsNz0t6yk/u4P/ADMQfWWId4fKb7YQN0Omec7MkdTR8UFkgEAgEAg4dSCjodbBsnl7Cfegx/dvwWeto6eOmjMjxVZZaC0WaIngnhEbQg8a+TjFPsknpxfqQdHc2xX7HL6Uf6kHfk0xX7FN6Uf6kHD3NsV+xy+lH+pAn5OcU+ySenF+pAM7nOKO1Ukh5nxH8yBfya4r9jl9KP8AUgPk1xX7HL6Uf6kB8muK/Y5fSj/UgPk1xX7HL6Uf6kB8muK/Y5fSj/UgPk1xX7HL6Uf6kB8muK/Y5fSj/UgPk1xX7HL6Uf6kB8muK/Y5fSj/AFIJuCdz7EoqqnkkpJGsZUxPc4ujs1rZGkk8JB9KYh3h8pvthAnC9Mk5/wB23UAEFigEAgEAgEFFS6JSNlQ71xAoH8Q76Pnd7KDsSCVEgfOpBDncghSvsL9SJjkgumsbg2O0e/aEQtKHEA/Q6wd6jyhBOug6gEAgEAgEAgi4l4J3R7QQdr+885vthAYNqkO2Z/qeR7kFigEAgEAgEFEzRUuH3weuNw/KgexA8KPnd7KBUSCZEgXM6wQV0puUFfVTXKEq6aRBHFTknkv0jlCDSYViOcFnEXtr+sNoQWV0BdAXQF0BdAXQF0EbEvBO6PaCDtd3nnN9sIO4F4EHa5zutxPvQWKAQCAQCAQUUuis52g9Qf8AFA7iHfR87vZQKhQToQgaqnoK6qkyW8p7ESqJ5UQgTSoIcsqBVBXFjwL206DsPwOpBucPqxKwHj4xsPGglIBAIBAIBBGxI/NO6PaCDmJOtETsLT1OCB/BG2gj8gdiCcgEAgEAgEFDWf65nLG7/nrQOYgeFHzu9lAunQWDNAQQpXaSTqCCkrai5JQVU8yCBNMghySoGS5BqNzeI2IudfBPlAaD0jsQbAFAIBAIBAII2I+Cd0e0EDeNH5iTyfeEFjhotEzyQgkoBAIBAIBBRV/+tj/puQIxl5AaWi54Vh0IK2OsqBqDPRUoS2Y5I0WkYOduj1IOVle1zRkG41nbzKEqKqqEFZNUIIj5LoEWQSo6BxF3ZLG7XkD1ayuuGVkYrTznl6pFLJEw5LHlzjx6mgt0i19PJ0qJ2RaKRHKd5bjDa5r42nKbq2hQ4Ss+36zfSCAz7frN9IIDPt+s30ggBM06nN6wgVljaEDGIn5p3R7QQNY2f4eTm94QWlB4JnkhBIQCAQCAQCChrj/Gx/03IOYqe887sQVt1KHcvpGwoI9RTi129KDOVsha4gqEkwUMkmkNNvrO0DrKmKzLuuO1ukHcxEzv3l5+rHq6Xn3Kdojq64aV6zv6KbE5XOltCAwZO0ki2jWpmeUbKa39+3DG3T6MbjeUJ5stzid7j6R2jkPuXCeqwoNx4kijeZpQXsa6w4ri9lvpo62rE79XnZNdatprw9Ej9yB4+b/nSuvwNf1OP4hb9MD9yR9om/50p+Br+o/iFv0wP3JH2ib/AJ0p+Br+qUfxC36YNxbjsouGeqRkm1yNB5WlVY9JNrWid4iOk+a/LrIrStq7TM9Y8keHC3UtfAxkkjsoXuSRpNxZVZ8UYrbRK7TZpy1mZjZ6Y2glgmpy899ILWJ96pjpKy/er6/aWyrz807mHaFCw1jf+nk8n3oLbDz80zyQgkIBAIBAIBBQVWmsHI0DrD/gg5ih7zzuxBEjp3u0jJA5h2nSgRNCW6wgTGdNuI6FKFPikma4Qawuvk5ThcjmUxOzul+HpCmnqnyd+4nk4upRMzJa9rdZNKHKDXXy22BJyeK23lUz0hXXv2+TOYpCTLMSBfMDXk31jaeTiULG4wyDIpYO9ccww5IcMvS0amnWrcXatO7wW2jlvty5fFgy6GZtM8Vd557b80iEh9wA8Eaw5pBHWt+LWYcvKtmXLpcmPnaC3sABJsABck8QC0Tbbqoiu87QzdTunaHERxlwH0nGwPMNax21sb+7DdTs+Z707JFDjRfbLjyQdRBvfrXH4/aecNlOxpybVi20zG8b9JQcYaDX07m6bxi1uO5NlxqrRa0THk402K2KLUvG0xPNtBDM2SDOg2zgtcgrNHitv1r6/aWvr/BO5h2hQscxUXheNth1kILDB3XgjP3B2IJiAQCAQCAQZ6Q3qXH7wHUxx/MgMS1s5z2IJkeoII9cBknmQVMesc6lCsx9t26PromFAWkKBxBHqnhpbrvkm1gdV+RTPSFde9b5M/jEjQ+VznZIzHH5Q1hQsaCjq4mtowLkSQxm4H3QSSSvRplmKxHwZfwlbcU7b7k1WOSAPLnFzY5ixtybtGg3OjYR1LnFpcWPitERvbnPJzeL3tWs77RCJi26J0lDOQwZTHNa8A/RLwCe1d5o2wztO/8AZXSnDqIiYZzcjUb7qnRubksaC+R+VoawcfPpA6V4Wt1X4fFx7bzPKI85l6+DFOS/DDeYhVUsdZRsboZIGuta7A0AjXxAry9NqsmTS5ZvvFq8vi25Yye0pTxj7KasjayujDXZQbqtpIJJNgNegkBexpsk5MNbz4servxZrT48t21Msjnw5zLsJG2yufiWiPFjv1r6/Zqq/wAE7mHaFCwqt7zzm+0EEnAT8wzkFurQgsUAgEAgEAgzjTeZx/33eqID4oO4kdLPO7EDUddYW0oGKiqL+ZSg2zQL9XOgTHGCOFxlTC/FWPExLhjXarKZhd7KJQpsE2KuZVWxMtj2cjlDGMJc1tybX0O06lMzyhmiPftHo813SzO3zUZY4RpxoI1aW8R1I6bDc7PekpXHTmYXdAcyzbqjLq5reKx/t9FpOza2wxOTraI2+HxRc8XUkreN9Qw8psBdbLamIp1YcfZeS2omlo226z4bf5L3O1LA6qZK1zmSWb9HUb3vcjauserpWm146+TzO1NHbHqJrSek8lfhtGynqGWc7JMjo5CdGcjLrxuIvxFoaQF5Orm1q24efjX4f52bdDl4L1vHXpPz8VrO2LfE8uVwI4AyNoN7TTOLuANgAv5yw4/azjpj25zO8z/5r5+s/RszZ5pm9tb/AOY29Z8lLLWl2I0hbe7WWvckudckudtJJJXuxas1itY2iI2h4NZm1rXt1md3q0GLSySQNmafCDJOTk6tOzSpjxLzzr6/aW0rvBO5h2hQsKrDwPOb7QQScC8G4bJHjqe5BZIBAIBAIOFBm4O+B2zydhHuQdxP6HndiCDk8rVKBdo478yCTT0L5OE4WbxcvMEHJ6eyh1E7GA4hJldXLMJMUoKqsujJEsnjVdmK2Qta112MFiL/AEQubd2GaJ/Mv8vo8m3cTZyuqnngl1K02GVb6Ozi59qsx91zfqbwjHqqKBrGU2Uwtbps7hADsIVd+zb5bcfNur27WkVpPD7sbdfJ2nxipYLClOh2ULh2g6firL9n5LeE/wAllv8AksW68P8ANDOK1EIc58BA2uBDQ4nXz8XSuraW9Y3mJiHm59bTVZeLeN/KCcQ3RTVLRlRN4IsC0EFukC99Z0ka9vKq4pFZ6o9+s8W+yPTYrK3+VlEm9yDs4l3bHt15O7e1z+Mz4/v5JeFVMv7QgfKwtOhzWkWGSL2I5LgqKTWY92VfBNOUvZBjLqiemDmtGTLosCOJWx0lVk71fX7S3Fd4J3MO0LlaVWd55zfaCCTgn80bJXes396C0QCAQCAQJkOg8yDN0uqPlkkPtIOYsdDfO7EESKIHWgs6SnYNOSL8ulBbxuuLIItVToKuenQQ3MIUTCd2WxHFt7Vr3FoddjBYnkXN6b1hxjv79vl9Hlm7yoFRX1Mgba9M02GoHg8iY42rsstO8tJgbf4WD+gz2Qvp9PP5VfSHyepj86/rKdkq3dTsZqck8B+SQ8HQ7URsWbUZ6U2raN93pdn9n5dTxZKTtwc+Ubz9mSqMJNOc425p3jj76MO4ncgIBB+6Ni8bWaSa19pj5x1j4PY0msjJvgy8rRvHwlHweRr5WN0u12AB4VtQB4tQ0qjNF8ta0pHPo3afU102O9rT++X9ljVNMeKUznaXZIcR9EWuAxo4mgAAcyuy6WumrXHXy5/GfGXm6XU21HFefN6icYFRPTAMDcmXiN76FXHSVuTvV9ftLa13gncw7QuVpVZ3nnN9oIJODn5yYffB62hBaoBAIBAIGqk2Y7mQZ2l7yDpPW0lAYp9DzuxBHgQWMBQWELkEhwuEEGeFBAmhQYfGZo4q2QyMyxkMA0DRweVTPSFVO/b5fR5Tu2lDq6pMYyWmnbwb2sODxAi/GoWtdgDP4Sn/AKEfsBfQ4J/Kr6Q+Z1Efm29ZWGQrd1Gxqeka+2UL2NxydKry4q5I2tDTpdVl01ptinbeNp+MFPpw5paQC0ixHERqsu5iJjbwUcVotxb8+qmwTAYYJHuYJspt2gyWyQ0n6Fhp1a15+kw8Oa+9Zjbpu9PW5uPBTa0TM85iPBAxchuK0pIuAy5G0XOhU9of9kei7sz/AK59XpL6+KWelEUeQRJp0AX0cixR0ltyd6vr9pbSu8E7mHaFytKrO885vtBBIws/PyjaGn1W9yC3QCAQCAQRsRfaJ52NPYgo4hZsA2D/ABoEYn9DzuxAzCgnQlBMiKCZG5B2Vl0EGaJBgsazIrpc+3KbkMtovpyRyrqekKqd+3y+jyLdzJFv+qzYGRvdobxW73Rax4+ZcrW3weEsoqU6HE00Tslrm5diwfRJBPQrsHbuDuTS/u+7M8Pu7x8XmZuzMlrzaLV589t+fM/SztkuG5V26wWuaRxaQQvVw63Bm24LRzYc2ky4udq8jzgACToAFyTqAHGtMzt1Z4rvO0MnWbuIg8tijdJb6ROS08w0kjqWC/aFYnasbvSx9mWnvTsk4buozls5EWA6i12VfboIVcdpxE+9Xl8G7F/x++XatLbWmN67xynbw38J/og409pxSkdrYYwTbjbcqvW2i1q2jpsr0WK+KLUvG0xO0w9GdJTGam3u3JOd4Wi19HOskdJaMner6/aW0rvBO6O0LlaVWd75zfaCB6g0VLuWJp9bggukAgEAgEFfjzrU8nkHsQV0os6MbCR+EoGMR+h53YgZiQTIiglxFBKjcgkNKBuWNB5TuxqozXSsJ0ljAHAmzSGgHVrK6npCqnft8vo8m3Wwtiq6hreE3e7bHXrLdOlcrWgw3EaZjKRpmisYYsvhC7HBoyg7YRZepj1Va0iu/g8+2hpabTPWZ3/0kz7pgcrLq4nhspbHZ/Cyb98dotbqWfBg0mGb3rEb2nef34fJ1lplyTSu87Vgxjm6SKahlaJYxIXNYQHaXNym5RbyEXV2bNHsZrFt5/rsrxafg1ETty/ox+52nilqsiWVkUZN3SONgGjSbbTxBeLqst8WKbUrNp8Ih62OIm20y3uI1uHsraQQywGC7S8ZQLIw1paQTy6F5GC2svpMntKzF/Dzlvy6ne2OKz3eUT8Gbc6I4pA1kjZImnvmm4AdckA8gIHWvZ018l8NZyRtPl+/Nm1uSuXPbJXx239Xqzoads1NmHEnOcLSdnKtEdJYMner6/aW0rvBO6O0LlaVV975zfaCB2mNqlvLEfU4fqQXiAQCAQCCs3QH5kja5o63Ae9BBn76PyneyUDGIa2ed2IGo0EqJBJjKCTGUCqisZC3KkcGjl9wQZTE90EtUTHTgsjOgvPfOHJsQQBuMject7n5VuIj4JuiKxEzPmqMT7l0c0j352QZbAw2NuCLaNHMiVd8i8HjX9aA+ReDxr+tAfIvB41/WgPkXg8a/rQHyLweNf1oJeGdyKnhkD85ISNWlBqKPcpHG9r8p5LTcaRr6lO7maxMxPkuq7wbujtCh0VV975zfaCBbDaoiPI8deSfcgv0AgEAgEEDGKcvYMkXIc11tuSQbepBUSSHORhzHNN3HTax4J2FA5UQB9rki3GOVAyKL77/AFfBAoUv35PV8EChTnxkn4fggUIneMk/D8EEOowdkhu8vcdrjdA7Fh4b3rnjmyfggd3ufGSfh+CA3ufGSfh+CA3ufGSfh+CA3ufGSfh+CA3ufGSfh+CA3ufGSfh+CA3ufGSfh+CA3ufGSfh+CA3ufGSfh+CDjqW+gveRs0afUg7XOswnYQfxBA7TRukkjdkOaGuJu62otI0AG+xBfoBAIBAIBBDxChzuSQ4tLdRFuMW40FHUtMUmTJLYFtwTkC+mxGkcyBGfb44nmDT2BAZ4cT5TzR/+qDoeTqM5/wDzHvCBQbIdQn6ox2oFCnnOpr+kxjsaUCt41B2DncD+RB39mVP12Doug7+yqnxjPRCA/ZdT4xnohBw4fUDjaekD8pQJNLONbXdDmHtYECTHKNbZujNlAnKdx58eY09gQJz218o54/8A1QGfb44jnDR2tQcknbkuLZgSASBdmk20C1kFjT4S5zWl8hINiW2A5diC6aLIOoBAIBAIBAIEPiDtYBQcEDRxBAoMGwIO2QdQCAQCAQCAQCAQcsg4WDYECTC08QQJ3oy98kdSB4BAIBAIBB//2Q=="/>
          <p:cNvSpPr>
            <a:spLocks noChangeAspect="1" noChangeArrowheads="1"/>
          </p:cNvSpPr>
          <p:nvPr/>
        </p:nvSpPr>
        <p:spPr bwMode="auto">
          <a:xfrm>
            <a:off x="155575" y="-387424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onstantia" pitchFamily="18" charset="0"/>
            </a:endParaRPr>
          </a:p>
        </p:txBody>
      </p:sp>
      <p:pic>
        <p:nvPicPr>
          <p:cNvPr id="27664" name="Picture 14" descr="http://eventcyborg.com/tinyfilemanager.net/img/ico/AV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8707" y="5162070"/>
            <a:ext cx="1357312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19 Sağ Ok"/>
          <p:cNvSpPr/>
          <p:nvPr/>
        </p:nvSpPr>
        <p:spPr>
          <a:xfrm>
            <a:off x="3890385" y="5662131"/>
            <a:ext cx="571500" cy="35718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1" name="20 Metin kutusu"/>
          <p:cNvSpPr txBox="1"/>
          <p:nvPr/>
        </p:nvSpPr>
        <p:spPr>
          <a:xfrm>
            <a:off x="4625976" y="5517669"/>
            <a:ext cx="4071937" cy="6461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>
                <a:latin typeface="+mn-lt"/>
                <a:cs typeface="+mn-cs"/>
              </a:rPr>
              <a:t>Videolar uzunluğuna göre en az MB, en fazla GB </a:t>
            </a:r>
            <a:r>
              <a:rPr lang="tr-TR" dirty="0" err="1">
                <a:latin typeface="+mn-lt"/>
                <a:cs typeface="+mn-cs"/>
              </a:rPr>
              <a:t>lık</a:t>
            </a:r>
            <a:r>
              <a:rPr lang="tr-TR" dirty="0">
                <a:latin typeface="+mn-lt"/>
                <a:cs typeface="+mn-cs"/>
              </a:rPr>
              <a:t> yer kaplar.</a:t>
            </a:r>
          </a:p>
        </p:txBody>
      </p:sp>
      <p:sp>
        <p:nvSpPr>
          <p:cNvPr id="22" name="Metin Yer Tutucusu 9"/>
          <p:cNvSpPr txBox="1">
            <a:spLocks/>
          </p:cNvSpPr>
          <p:nvPr/>
        </p:nvSpPr>
        <p:spPr bwMode="auto">
          <a:xfrm>
            <a:off x="0" y="6595786"/>
            <a:ext cx="9144000" cy="264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45720" bIns="0" numCol="1" anchor="ctr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None/>
              <a:defRPr sz="2400" b="1" kern="1200" cap="none" baseline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  <a:lvl2pPr marL="639763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100" dirty="0" smtClean="0">
                <a:solidFill>
                  <a:srgbClr val="FF0000"/>
                </a:solidFill>
              </a:rPr>
              <a:t>Buradaki bilgiler fikir vermesi amacıyla </a:t>
            </a:r>
            <a:r>
              <a:rPr lang="tr-TR" sz="1100" dirty="0" err="1" smtClean="0">
                <a:solidFill>
                  <a:srgbClr val="FF0000"/>
                </a:solidFill>
              </a:rPr>
              <a:t>genellenerek</a:t>
            </a:r>
            <a:r>
              <a:rPr lang="tr-TR" sz="1100" dirty="0" smtClean="0">
                <a:solidFill>
                  <a:srgbClr val="FF0000"/>
                </a:solidFill>
              </a:rPr>
              <a:t> yazılmıştır.</a:t>
            </a:r>
            <a:endParaRPr lang="tr-TR" sz="1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7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Başlık 1"/>
          <p:cNvSpPr>
            <a:spLocks noGrp="1"/>
          </p:cNvSpPr>
          <p:nvPr>
            <p:ph type="title"/>
          </p:nvPr>
        </p:nvSpPr>
        <p:spPr>
          <a:xfrm>
            <a:off x="0" y="476250"/>
            <a:ext cx="9144000" cy="1008534"/>
          </a:xfrm>
        </p:spPr>
        <p:txBody>
          <a:bodyPr/>
          <a:lstStyle/>
          <a:p>
            <a:pPr algn="ctr"/>
            <a:r>
              <a:rPr lang="tr-TR" sz="4000" b="1" u="sng" dirty="0" smtClean="0">
                <a:latin typeface="Arial Nova" panose="020B0504020202020204" pitchFamily="34" charset="0"/>
                <a:ea typeface="Adobe Gothic Std B" panose="020B0800000000000000" pitchFamily="34" charset="-128"/>
              </a:rPr>
              <a:t>VERİLERİ SIKIŞTIRMA İŞLEMİ     </a:t>
            </a:r>
            <a:endParaRPr lang="tr-TR" sz="4000" b="1" dirty="0" smtClean="0">
              <a:latin typeface="Arial Nova" panose="020B0504020202020204" pitchFamily="34" charset="0"/>
              <a:ea typeface="Adobe Gothic Std B" panose="020B0800000000000000" pitchFamily="34" charset="-128"/>
            </a:endParaRPr>
          </a:p>
        </p:txBody>
      </p:sp>
      <p:sp>
        <p:nvSpPr>
          <p:cNvPr id="7" name="İçerik Yer Tutucusu 2"/>
          <p:cNvSpPr>
            <a:spLocks noGrp="1"/>
          </p:cNvSpPr>
          <p:nvPr>
            <p:ph idx="1"/>
          </p:nvPr>
        </p:nvSpPr>
        <p:spPr>
          <a:xfrm>
            <a:off x="468313" y="1844675"/>
            <a:ext cx="7920037" cy="2592437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800" b="1" dirty="0" smtClean="0">
                <a:latin typeface="+mj-lt"/>
              </a:rPr>
              <a:t>Bazı klasör ve dosyaları sıkıştırma programlarıyla sıkıştırarak boyutlarını küçültebiliriz. Bu sayede daha az yer kaplamış olurlar.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sz="2800" b="1" dirty="0" smtClean="0">
              <a:latin typeface="+mj-lt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sz="2800" b="1" dirty="0" err="1" smtClean="0">
                <a:latin typeface="+mj-lt"/>
              </a:rPr>
              <a:t>Winrar</a:t>
            </a:r>
            <a:r>
              <a:rPr lang="tr-TR" sz="2800" b="1" dirty="0" smtClean="0">
                <a:latin typeface="+mj-lt"/>
              </a:rPr>
              <a:t> ve </a:t>
            </a:r>
            <a:r>
              <a:rPr lang="tr-TR" sz="2800" b="1" dirty="0" err="1" smtClean="0">
                <a:latin typeface="+mj-lt"/>
              </a:rPr>
              <a:t>Winzip</a:t>
            </a:r>
            <a:r>
              <a:rPr lang="tr-TR" sz="2800" b="1" dirty="0" smtClean="0">
                <a:latin typeface="+mj-lt"/>
              </a:rPr>
              <a:t> sıkıştırma programlarıdır.</a:t>
            </a:r>
          </a:p>
        </p:txBody>
      </p:sp>
      <p:sp>
        <p:nvSpPr>
          <p:cNvPr id="32771" name="AutoShape 2" descr="data:image/jpeg;base64,/9j/4AAQSkZJRgABAQAAAQABAAD/2wCEAAkGBxIQERIQDRMRFRQQExISDxUQEQ8YFhIQFRIWGBYUFBUYHCggGBslGxUUITEkJiksLjouFx8zODMsNygtLisBCgoKDg0OGxAQGywlICQsKywsLiwsLCwsLCwsKywsLCwvLCwsLCwsLCwsLCwsLCwsLCwsLCwsLCwsLCwsLCwsLP/AABEIAMwAzAMBEQACEQEDEQH/xAAcAAEAAQUBAQAAAAAAAAAAAAAABQECBAYHAwj/xABNEAABAwECCQcJBQMJCQAAAAABAAIDBAURBhITFBUhMUFRBxdUYZTR0hYiMlJVcZOhskKBkbHBM2SzIzQ1Q3J0o/DxJFNic4KDkqLC/8QAGgEBAAIDAQAAAAAAAAAAAAAAAAECAwQFBv/EADMRAQABAwICBwcEAwEBAAAAAAABAhESAxMEURQhMWFicfAVIjIzQbHRBYGR4SOhwTRS/9oADAMBAAIRAxEAPwDuKAgICAgICAgICAgICAgICAgICAgICAgICAgICAgICAgICAgICAgICAgICAgICAgICAgICAgICAgICAgICAgICAgICAgICAgICAgICAgINYwpw5pbOlZBU5Z0kjDI1sMT3+YHXXm7rSIumKZnshEDlaoPUrOyTdynGeS23Xyn+Fedmg9Ss7JN3JjPI26+U/wrzs2f6tZ2SbuTGeRt18p/g52bP9Ws7JN3JjPI26+U/wAK87NncKvsk/cmMm3Xyk52bO4VfZJ+5MZNuvlJzsWd+99kn7kxk26+Ug5WLO2DOdfrUswH4kXKKvdi8m3VyXP5TqTcyc/9vvK1+l6P/wBLbGpyWnlVoW3ZYVDLzc26F7r/APxvV9PWo1Oqmboq0q6e2FedizeNT2So8KzWlG3Vyk52bM9ap7JUeFLSYVcpOdmzPWqeyVHhS0owq5SpztWZ61T2So8KWkwq5HO1ZnrVHZKjwpaTCrkc7dmetUdlqPClpMKuRzt2X69R2Wo8KWkwq5Kc7ll+vUdlqPClpMKuRzuWX69R2Wo8KWkwq5JOwOUGz66UQU8pEjr8RssckZfdtDcYC89ShExMdraUQICAgINbw2wThtKIMkOJLHeaeZoGNE/V+LTvCmO5NNU0zeHFp6WWCZ9LWMxJ49ZAvxZGbpYj9pp+WxbFFWTqaOtGpHeZNXszGIlgxEsGIlgxEsK4iWFrorxcd6WJi7FuMWp2tm4+r7+pcfjeA7a9P94YZiaPJ6vYHC46wVyKappm8dqZi7yY8sOK83tOprv0d1rv8HxsasY1dVX3Kapjqllhq6FmVXESwYiWDESwYqWDFSwYpSwYpSw8qilDwASQWkOY5pIcx42OYdxCiab9qtdEVxaXTeT3Dt0zm0NpkCouugl2Nqmj5NlA2jftHBa1VM0uXq6U6c2l0RVYhAQEGPVPuxfv/RWpi6JQGF2DENpwhrziTR3uppmgY0T/ANWneFPXE3hamqaZvDkT4JYZX0tYzJzx63AX4sjN0sR+0w/LYVs6dcVebraGtGpHe9MkslmexkksWMklixkksWMklixkksWUdBftTEsjpqcxawCWbxvZ7urqXI479Pyvqafb9Y5sFVE0dnYaiNxBH3ELhdcT3o7VsMmT1O1s3E7We/q613eC4+K/c1O3nzKaseqexJtZfrC69mxZXJJYsZJLFjJJYsZJLFjJJYsZJLFjJJYs8qmiEjcV1+0EFpIc1w2OadxHFRNETFpVr04qi0ugYB4buLm0NqOGVOqmnOptSB9l+4S9W/ctSvTmiXJ1tGdOe50VY2EQEEda77sT3lZdKL3VqeME6vNJdG4WYNRWlEGvOTmivdTTNAxon/qw7271j64m8L0VzTN4cwYySOV9LWMEdRFrc0X4srN0sJPpMPy2FbmlqRXHe7PD68asd7IyKy2bNjIpYsZFLFjIpYsZFLFjIpYsoYExLIits4x3viBLdrmjd1t7lyeP/Ttz39P4vu1q9KaeuliBwIvGsFedmJibSx9q6lqDCd5j3jez3cR1Ls8D+o2tRq/tP5TRVh5J6EB4DmkEHWCF34623Fpi8L8ilk2MilixkUsWMilixkUsWMilixkUsWeVVQNlaWSC8H7iCNjmncRuKiqiJi0q16cVxaW24EYZvje2htV4Jdc2jqXahNwilOwS8PW960NXSmie5xuI4erSnudIWJriCFwkkuEfvdf+AWzw8XupUjYJ1lmlW6QgqFiqpWuwMKcHYrRiAcTHNFe6mnaBjRP/APph2Fu9Y+umbwyUVzTN4aLQRvyj6WraI6mIXvYPRlZumhP2mH5HUV0dDUp1I73e4biKdaOUpLRhWfCGzjBowphBjBowphBjBowphBjBowphBjBowphBjChstMIMYa9buDzow6aEE3a5GDeN7m9f5rk/qX6bTq0zqUfFH+2rraOPvU/ugL79YXlWsybHnMcrW/YkdiuHBztjh991/vXa/S+MqiuNGrsns7l9KrGrulu4sxemwh0MYV0YUwgxg0YUwgxg0YUwgxg0YUwgxg0YUwgxg0YUwgxg0YUwgxh41lhNmY6OVuM1wuIP5g7j1qKtOmqLSirTpqi09iWwVwmlo5GUNqvLmPIbRVb/ALR3QVB2CTZc7Vje8a+Xr6E6c9zhcTw06M9XXDoa12q5Hyp2lHZ9dFPT5Z080YNRAATFNAHYuODf5kgu3X6gL1m0Msvdi6Ji6Vse1o6mNs0DsZrvxad7XDcRwW7FqovDF2JeGdUmlN0hBULFNK12rcoEoFRZclwvE87b9+KaZ5xb+F4BuTRi2rDc4L51Pr6LdJBdO8PQWpNJBLwWpNJBLwWpNJBLwWpNJBLwWpNJBLwWpNJBLwWpec1ogtPuSZpRMU2c4Zs+931FeF4n51fnLlx2L4XXPjPCSM/+4WX9P/8ATR5/8T9Y84+7ozLSFwXtbw6dqV2kgl4Tak0kEvBak0kEvBak0kEvBak0kEvBak0kEvBak0kEvBak0kEvBalDYY1bZKCqabjfC8i8bwLwVi1rTpz5MHE0xOlV5Oq2BUOlpaaV/pSQQvdd6zo2k/MrjPOo3DPBaC0oRFPe17b3QSt9KKTVcRxHEb1aiqaZvA4Y3O7Hq3xys8/bNGP2dVENksJ3O/0K6NFW971PxfWOffHeiYu6VZFqx1MbZoHYzHfi072uG4jgpiYqi8MXYloZlSaU3axyiz67PPCpf86eRY7WqhtcHP8AmhDZ2s+bu5GdpmZGdpmZGdpmZGdpmZGdpmZGdpmZLZKvUUzRNTXYD5o+/wDMrx/E/Oq85aVPYSG648Hs+sLJwP8A6KPX0J/H3bG2r1L1mbeyVztMzIztMzIztMzIztMzIztMzIztMzIztMzIztMzJg25U41NOOMUn0lVrq92VNSq9E+Tt+DH8ypP7tB/Caua4DLq33Yv3/orUwIPCzBqC04MlN5r2Xuglb6cUnEcRxG9WpmaZvA4k0VdkVb45Gfym2aIfs6uIbJoTud/oV0aZjXjKj4vrHPvjvRNN3RrJtOOpjbNTuxmO/Frhta4biOCiJiqGLsa/wAo8vm0R4VR+cEiw6vVZscLP+WGuZx1quTs5GcdaZGRnHWmRkZx1pkZGcdaZGRnHWmRkZx1pkZLX1Go60yRNTGpfQb7v1XluJ+dV5sNPwras3N/6mfWFk4P59Pr6Iq7P4ZgqOtelyZ8lc460yTkZx1pkZGcdaZGRnHWmRkZx1pkZGcdaZGRnHWmRkZx1pkZMevmvikHGN/0lRNXUrVV7su/4IPxqCjPGmg/hNWo4z2th92J7z+iy6UXuPCCoV5pGDhVg5DaUOTm817L3U8rfThk4jiOI3qkTNE3pHG2MqrLqnsey6Ua54h+zrIRqE0B3P8A9Ct+K41vep+L6xz7470VRdm4b2jHU01HNA7GaaoX7i05KQFrhuIO5YNaqJpiY5p0OrUhreUWtk6WRlEyMjKJkZGUTIyMomRkZRMjIyiZGSj5NRTIyZFH+zZ/ZXnuI+bV5po+GFlf6B97fqCvwnzqfX0RX2PMSLvZGRlEyMjKJkZGUTIyMomRkZRMjIyiZGRlEyMjKJkZLJ33tcOLXfkUyJq6n0LgA/GsyhP7tF9IWNzV+EkoGTAIvBdeL9mobVscPF7iOgnWaaUpGCoWKaUMLCfB+G0YRHLe2RnnU8zfThk3EcRxGwqkXpm8DkNbgkZJnU9Qc3rY/PvZriqWC8NnY06nDXr3jYVszhrxeeqr7pibTd5eQVZ0uP4A71j6L4l9yo8gqzpcfwB3p0XxG5UeQVZ0uP4A706L4jcqPIKs6XH8Ad6dF8RuVHkFWdLj+AO9Oi+I3KjyCrOlx/AHenRfEblR5BVnS4/gDvToviNypa/AOsAP+1R/AHenRfEblTxsqjkeGRRNMjw06mC8nFvxiB9168zrUVVa9UUxfrlu01RFETLwqoTIDE0hrnPay8j0XY4GsdSycLp1RxFNNXVP9K6lUTpzMM4YB1nSo/gDvXoui+JqblSvkFWdLj+AO9Oi+I3KjyCrOlx/AHenRfEblR5BVnS4/gDvToviNyo8gqzpcfwB3p0XxG5UeQVZ0uP4A706L4jcqPIKs6XH8Ad6dF8RuVHkFWdLj+AO9Oi+I3KjyCrOlx/AHenRfEblTG8kahlRHDV1bIoZvNZPkAWZUm4Rv1+YTuJ1LFq6M0dfbBuVPoWwLKbR00NLG5zmwRtja5117g0bTcsLG5vyqzNoaymqqVkpqalrmyxi7IzxRlt+MSdUgB1XcNatTrRpe9PYrVXFMXlnWJbEdVGJYHXg6nA6nMeNrHjcQuhTMVxeFr3TME6rNKUhBULDNKGp8o04bNZch+zPOL99xpn6vdeFbRp/yRHrslLD0w1dDZkNMNTZkNMNTZkNMNTZkNMNTZkNMNTZkNMNTZkeNXagcxzWm4uFwPArHraUxpzPcNDpMMqtszHvnuETnlrjHfiktcy/FaNepx3LjJeNLb0uWdDTSObDM8X3tF5xgMY3HZebyg36y7Y/kY8Y3nEF5O8rt0aUzTEoZWmGq2zIaYamzIaYamzIaYamzIaYamzIaYamzIaYamzIaYamzIicLLSa+hqm8YX/AI3KmrozhPkOv4PzukpKaR/pSQQvd/adG0n5lcZDxwlsGCvhMFU29pN7XDU6N4HmvY7c4KJRMXcSrqGrsmrxXXGR2w7IrRhb8mTtH+blj09WrhqvD9v6at50J8P2/pu9jWtHVRiWA3g6nAi5zHjax43ELr01RXF4bcTfsS8M6iaUtS5UZ/NoTwqX/OB6nh6f81Pr6SNTz0rt4wkz0pjAZ6UxgM9KYwGelMYDPSmMBnpTGBfBVFzmt4uA+awcTTGzV5SNLmHnO/tO/NeYGTZDSZ4gNpeEGxUlYQxo4Bep0aY26fIe2elZcYDPSmMBnpTGAz0pjAZ6UxgM9KYwGelMYDPSmMDEtarvgmHGN/0lYtamNurykfQ2DH8ypP7tB/CavLqs6oddd7/0ValakXhBYkFfA6nqm3g62OGp8cg9F7HfZcE7Udva4zW0FXZdXim4zOF4I82K0oG/JlQ0f5uWLT1auFq8E/6/prXnh58H2/puVj2rHUxiWAm7Y4EXOY8bWPG5wXapqiuLw3Im/XDW+VCT+SpDwqT84Xq1HVqU+f8AyUtLyy6WaTLJmGWTMMsmYZZMwyyZhlkzFW1RYQ5p1tIc3btGsKmp71E08x6U1WHNxnxUGM4knKU0ZcbzfeSdZXj9biK6K5pim9menSiYvMqVNbiAOijoQ4EXGGnY1zesObrCvw+tVq6kUTTa6K9OIi8S8IZLmgcAvXUTjTEMK/LK2YZZMwyyZhlkzDLJmGWTMMsmYZZMx41kl8bxxY76SqalXuT5SPpTBB+NQUZ400H8Jq82qzbQdc0e/wDQqmpPUx6k9TwilVIlSKmLb1jQV8BgqW3g62ObqfFIPRkjd9lwKv29Ur9U9UuQVtBV2dV4puM5F4I82K04G7+DKho3fpsppalXDVeCf9f014voT4ft/TGw8tSOqpKWWA6s6Ae12p8bslICx7dxBXYpqiqaao5tyOtqGOt3JJjpkGOmQY6ZBjpkGOmQY6ZCjn6lE1CWoogY2Xj7IXhuJqner85dHTj3IeVoxgRuuHq/UFl4Cqek0eautHuSjg9e0yaCuOpyDHTIMdMgx0yDHTIMdMgx0yDHTIWSu813uP5KtU9Uj6VwAfjWZQn92i+kLhIZ1rzNuDQ4YwIJbeLwCDcSOCxa3Yw609TCjlWGJYYqZcUqyRLJFTGt2x4a+EwVIvB85jm6nxSD0ZI3fZcCr3uyXv2uS2tgc2SfNa85KrPnU1VE0Blaxuxz27DK3e3bvBu2YqZr0JvRPV9mvarR+Hs5cmJzUz9OHZh41n9oavq34W6T3HNTP04dmHjT2hq+rfg6T3HNTP04dmHjT2hq+rfg6T3HNTP04dmHjT2hq+rfg6T3HNTP04dmHjT2hq+rfg6T3HNTP04dmHjT2hq+rfg6T3HNTP04dmHjT2hq+rfg6T3LZOSqcAnPhq/dh409oavq34T0nuRdNFiMawm/EGKTxuJF933Lh6831ap73b0vgjyUqKUzARNdimRzGB11+KS8C+7er8LVNOrEx66lOIm2nMpZvJVPd/Ph2YeNdn2hq+rfhxuk9yvNTP04dmHjT2hq+rfg6T3HNTP04dmHjT2hq+rfg6T3HNTP04dmHjT2hq+rfg6T3HNTP04dmHjT2hq+rfg6T3HNTP04dmHjT2hq+rfg6T3HNTP04dmHjT2hq+rfg6T3HNTP04dmHjT2hq+rfg6T3HNTP04dmHjT2hq+rfg6T3I+0OT+WmkjNXVkUrzizTsp2nIOJ1GRmNqYdmOCbt4uV6OO1KuqZ+zJp60VTaep9B2BZrKWmgp4SXMhjaxjnEEuaBqJI4qGZB4XYLOnkbXUDmx1kLcVuN+zqI/9zN1bbnbQSq1UxVFpVrpiqLSwLDtltS13mujkidiVEMmp8MnquG8bwdhC1KommbS0qqZpm0piOVTEpiWXFKskSyxU1nlClA0e4/Zr4vuvjeP1TUn3JNSfck0iFpbrn7ppEJup3TSITdN00iE3TdNIhN03TSITdN00iE3TdWTWgMU+5I1TdcrBvvPW76itXW+ZL1Oj8unyhfTOukiPCWP62q2hPvx+/wBpY+Km2jU6ky0RcFsbrzW6u0iE3TdNIhN03TSITdN00iE3TdNIhN03TSITdN00iE3TdNIhN03WFbdaHU1Q31oJR/hlTTqdcJp1euG08ntQ6Sy6F8npGmiv+5oA+QC6jrthQathbgy6ZwrKAtjrIhcCdTKmMf1M920cHbQVWqmKotKtdEVRaUbYlsNqWu810ckTsSohk1Phk3tcN43g7CFqVUzTNpaVVM0zaUtHIkSRLWeUiX+RpD6tdT/Mkfqp1J9yryTqT/jq8pRGdrlXlx7yZ2l5LyZ2l5LyZ2l5LyZ2l5LyZ2l5LyZ2l5Lyslq9RUxMpiZadEfNH3/mU1fjl7XQ+VT5QrfcWng+P6wraXxfz9mPjfkV+Tcm1eoKt5eOvKudqLyi8mdpeS8mdpeS8mdpeS8mdpeS8mdpeS8mdpeS8mdpeS8vGsqb45BxjePxaVamZvC1NU5Q6Jycf0VQXdGi+ld+XpZ7WyIgQathbgy6ZwrKAtjrIhcCdTKmMf1M920cHbQVWqmKotKtdEVRaUZYtrtqWuua6OSJ2JUQyanwyDa1w3jeDsIWpVTNM2lpVUzTNpQnKa//AGWA8KylP+Io7Ynyn7I7aZ8p+zV8661o4udiZ11piYmddaYmJnXWmJiZ11piYmddaYmJnXWmJitkqdRSKUxSiab0G+79Sqa3zJex0PlU+ULZzcAf+Jn1hTo/H/P2YuM+RV5JptVqVsXk8TOutMUYmddaYmJnXWmJiZ11piYmddaYmJnXWmJiZ11piYmddaYmKj6m8EcQR8kilMUus8mJvsig/u7Pku49A2dAQEGrYWYMumcKygLY6yJtwJ1MqYh/UT3bRwdtBVaqYqi0q10RVFpc8w3thlTQjUY5YaumbUQSXCSGQSC8OG8cHDUQQtXGabxPKWnjNMzE8paxlVq2adjKpYsZVLFjKpYsZVLFjKpYsZVLFlr5dRSITEPOk/Zt9y1tb5kvVaPy6fKFtYfN+9v1BW0Pjj9/sx8X8mrye7ZVns8zZXKpZFjKpYsZVLFjKpYsZVLFjKpYsZVLFjKpYsCRLFnauS3+iKD/AJDfzK6ztNpQEBAQavhhgJSWnc6dpZMy7EniuEgu1gON1zwOBvUTF0TF+qWl8y7/AGnL2aPxqmzRyY9mjkcy7/acvZo/GmzRyNmjkcy7/acvZo/GmzRyNmjkcy7/AGnL2aPxps0cjZo5HMu/2nL2aPxps0cjZo5HMu/2nL2aPxps0cjZo5HMu/2nL2aPxps0cjZo5B5F3+05ezR+NNmjkbNHIbyVVLAGNqIXBouBdFICRxIDrr1q18DFVU1X7W7TxGNMRZR/JPUSDEfUxMBuvcyJ5cLjfqBddfqU6fBxRVFV0amvnTNMx2q8y7/acvZo/GtnZo5NPZo5HMu/2nL2aPxps0cjZo5HMu/2nL2aPxps0cjZo5HMu/2nL2aPxps0cjZo5HMu/wBpy9mj8abNHI2aORzLv9py9mj8abNHI2aORzLv9py9mj8abNHI2aORzLv9py9mj8abNHI2aORzLv8AacvZo/GmzRyNmjkqORd/tOXs0fiTZo5Gzp8nS8H7JZRU0NLEXOZAwMaX3YxA3m4XXrIypBAQEBAQEBAQEBAQEBAQEBAQEBAQEBAQEBAQEBAQEBAQEBAQEBAQEBAQEBAQEBAQEBAQEBAQEBAQEBAQEBAQEBAQEBAQEBAQEBAQEBAQE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onstantia" pitchFamily="18" charset="0"/>
            </a:endParaRPr>
          </a:p>
        </p:txBody>
      </p:sp>
      <p:pic>
        <p:nvPicPr>
          <p:cNvPr id="32772" name="Picture 4" descr="http://th03.deviantart.net/fs71/150/i/2012/154/4/6/hd_winrar_icon_by_rhubarb_leaf-d523xq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509466"/>
            <a:ext cx="22320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6" descr="http://cdn-write.demandstudios.com/upload/image/ED/1D/68DB4259-7E7A-44E0-82B9-751C57731DED/68DB4259-7E7A-44E0-82B9-751C57731DED.jpg"/>
          <p:cNvPicPr>
            <a:picLocks noChangeAspect="1" noChangeArrowheads="1"/>
          </p:cNvPicPr>
          <p:nvPr/>
        </p:nvPicPr>
        <p:blipFill>
          <a:blip r:embed="rId3" cstate="print"/>
          <a:srcRect l="21420" t="18581" r="19360" b="25981"/>
          <a:stretch>
            <a:fillRect/>
          </a:stretch>
        </p:blipFill>
        <p:spPr bwMode="auto">
          <a:xfrm>
            <a:off x="5220072" y="4653136"/>
            <a:ext cx="207645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3303</TotalTime>
  <Words>526</Words>
  <PresentationFormat>Ekran Gösterisi (4:3)</PresentationFormat>
  <Paragraphs>102</Paragraphs>
  <Slides>12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Akış</vt:lpstr>
      <vt:lpstr>Slayt 1</vt:lpstr>
      <vt:lpstr>Depolama Aygıtları / Birimleri Bilgisayarlarda veriler nerelerde saklanır?</vt:lpstr>
      <vt:lpstr>KAYIT BİRİMLERİNİN TANIYALIM </vt:lpstr>
      <vt:lpstr>KAYIT BİRİMLERİNİ TANIYALIM Harddisk (sabit disk) hariç diğerleri taşınabilir depolama aygıtlarıdır</vt:lpstr>
      <vt:lpstr>Kayıt birimlerini kapasitelerine göre ayıralım.</vt:lpstr>
      <vt:lpstr>Kayıt birimlerini arasındaki ilişki</vt:lpstr>
      <vt:lpstr>Bilgisayarda veriler nasıl saklanır?</vt:lpstr>
      <vt:lpstr>Dosyaların Kapladıkları Alanlar    . </vt:lpstr>
      <vt:lpstr>VERİLERİ SIKIŞTIRMA İŞLEMİ     </vt:lpstr>
      <vt:lpstr>KLASÖRLERİ SIKIŞTIRMA İŞLEMİ </vt:lpstr>
      <vt:lpstr>Bu soruları cevaplayın : </vt:lpstr>
      <vt:lpstr>Teşekkürler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2013-12-22T19:37:49Z</dcterms:created>
  <dcterms:modified xsi:type="dcterms:W3CDTF">2018-10-11T15:04:13Z</dcterms:modified>
  <cp:category>www.sorubak.com</cp:category>
</cp:coreProperties>
</file>