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1885962"/>
          </a:xfrm>
        </p:spPr>
        <p:txBody>
          <a:bodyPr/>
          <a:lstStyle/>
          <a:p>
            <a:r>
              <a:rPr lang="tr-TR" dirty="0" smtClean="0"/>
              <a:t>5. SINIF TÜRKÇE EŞ VE ZIT ANLAMLI KELİMELER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Yazan:Zehra ALTUN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5786478"/>
          </a:xfrm>
        </p:spPr>
        <p:txBody>
          <a:bodyPr/>
          <a:lstStyle/>
          <a:p>
            <a:r>
              <a:rPr lang="tr-TR" dirty="0" smtClean="0"/>
              <a:t>3-EŞ SESLİ KELİMELER</a:t>
            </a:r>
            <a:br>
              <a:rPr lang="tr-TR" dirty="0" smtClean="0"/>
            </a:br>
            <a:r>
              <a:rPr lang="tr-TR" dirty="0" smtClean="0"/>
              <a:t>Yazılışları ve okunuşları aynı , ancak anlamları farklı olan kelimelere denir.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tr-TR" dirty="0" smtClean="0"/>
              <a:t>Çay:</a:t>
            </a:r>
            <a:br>
              <a:rPr lang="tr-TR" dirty="0" smtClean="0"/>
            </a:br>
            <a:r>
              <a:rPr lang="tr-TR" dirty="0" smtClean="0"/>
              <a:t>Evimizin orasındaki çay çok güzeldir.</a:t>
            </a:r>
            <a:br>
              <a:rPr lang="tr-TR" dirty="0" smtClean="0"/>
            </a:br>
            <a:r>
              <a:rPr lang="tr-TR" dirty="0" smtClean="0"/>
              <a:t>Annem çaya bayılır.</a:t>
            </a:r>
            <a:br>
              <a:rPr lang="tr-TR" dirty="0" smtClean="0"/>
            </a:br>
            <a:r>
              <a:rPr lang="tr-TR" dirty="0" smtClean="0"/>
              <a:t>Bu kelimelerdeki çay kelimeleri , farklı anlamlarda kullanılmıştır.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/>
          <a:lstStyle/>
          <a:p>
            <a:r>
              <a:rPr lang="tr-TR" dirty="0" smtClean="0"/>
              <a:t>SLAYTIMI İZLEDİĞİNİZ İÇİN TEŞEKKÜRLER…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tr-TR" dirty="0" smtClean="0"/>
              <a:t>EŞ ANLAMLI KELİMELER</a:t>
            </a:r>
            <a:br>
              <a:rPr lang="tr-TR" dirty="0" smtClean="0"/>
            </a:br>
            <a:r>
              <a:rPr lang="tr-TR" dirty="0" smtClean="0"/>
              <a:t>Yazılışları ve okunuşları farklı ancak anlamları aynı olan kelimelere eş anlamlı kelimeler denir.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r>
              <a:rPr lang="tr-TR" dirty="0" smtClean="0"/>
              <a:t>dost – arkadaş</a:t>
            </a:r>
            <a:br>
              <a:rPr lang="tr-TR" dirty="0" smtClean="0"/>
            </a:br>
            <a:r>
              <a:rPr lang="tr-TR" dirty="0" smtClean="0"/>
              <a:t> hekim – doktor</a:t>
            </a:r>
            <a:br>
              <a:rPr lang="tr-TR" dirty="0" smtClean="0"/>
            </a:br>
            <a:r>
              <a:rPr lang="tr-TR" dirty="0" smtClean="0"/>
              <a:t>ak – beyaz</a:t>
            </a:r>
            <a:br>
              <a:rPr lang="tr-TR" dirty="0" smtClean="0"/>
            </a:br>
            <a:r>
              <a:rPr lang="tr-TR" dirty="0" smtClean="0"/>
              <a:t>sancak – bayrak gibi.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r>
              <a:rPr lang="tr-TR" dirty="0" smtClean="0"/>
              <a:t>UYARI:Eğer iki tane eş anlamlı kelime aynı cümlede yer alırsa cümlede anlam bozukluğu olur.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r>
              <a:rPr lang="tr-TR" dirty="0" smtClean="0"/>
              <a:t>Örnek:O küçük ve ufak birisidir.</a:t>
            </a:r>
            <a:br>
              <a:rPr lang="tr-TR" dirty="0" smtClean="0"/>
            </a:br>
            <a:r>
              <a:rPr lang="tr-TR" dirty="0" smtClean="0"/>
              <a:t>Yukarıdaki cümlede kullanıldığı gibi iki eş anlamlı kelime aynı cümlede bir arada kullanmak , anlatım bozukluğuna yol açar.      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30"/>
          </a:xfrm>
        </p:spPr>
        <p:txBody>
          <a:bodyPr>
            <a:normAutofit/>
          </a:bodyPr>
          <a:lstStyle/>
          <a:p>
            <a:r>
              <a:rPr lang="tr-TR" dirty="0" smtClean="0"/>
              <a:t>2-ZIT ANLAMLI KELİMELER</a:t>
            </a:r>
            <a:br>
              <a:rPr lang="tr-TR" dirty="0" smtClean="0"/>
            </a:br>
            <a:r>
              <a:rPr lang="tr-TR" dirty="0" smtClean="0"/>
              <a:t>Yazılışları , okunuşları ve anlamları birbirinden tamamen farklı olan kelimelerdir.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r>
              <a:rPr lang="tr-TR" dirty="0" smtClean="0"/>
              <a:t>İyi – kötü</a:t>
            </a:r>
            <a:br>
              <a:rPr lang="tr-TR" dirty="0" smtClean="0"/>
            </a:br>
            <a:r>
              <a:rPr lang="tr-TR" dirty="0" smtClean="0"/>
              <a:t>güzel – çirkin</a:t>
            </a:r>
            <a:br>
              <a:rPr lang="tr-TR" dirty="0" smtClean="0"/>
            </a:br>
            <a:r>
              <a:rPr lang="tr-TR" dirty="0" smtClean="0"/>
              <a:t>siyah – beyaz</a:t>
            </a:r>
            <a:br>
              <a:rPr lang="tr-TR" dirty="0" smtClean="0"/>
            </a:br>
            <a:r>
              <a:rPr lang="tr-TR" dirty="0" smtClean="0"/>
              <a:t>kız-erkek gibi.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/>
          <a:lstStyle/>
          <a:p>
            <a:r>
              <a:rPr lang="tr-TR" dirty="0" smtClean="0"/>
              <a:t>UYARI:Bir kelimenin zıttı o kelimenin olumsuzu değildir.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/>
          <a:lstStyle/>
          <a:p>
            <a:r>
              <a:rPr lang="tr-TR" dirty="0" smtClean="0"/>
              <a:t>Örnek:Ağlamak kelimesinin zıttı ağlamamak değil , gülmektir.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70</Words>
  <PresentationFormat>Ekran Gösterisi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5. SINIF TÜRKÇE EŞ VE ZIT ANLAMLI KELİMELER</vt:lpstr>
      <vt:lpstr>EŞ ANLAMLI KELİMELER Yazılışları ve okunuşları farklı ancak anlamları aynı olan kelimelere eş anlamlı kelimeler denir.</vt:lpstr>
      <vt:lpstr>dost – arkadaş  hekim – doktor ak – beyaz sancak – bayrak gibi.  </vt:lpstr>
      <vt:lpstr>UYARI:Eğer iki tane eş anlamlı kelime aynı cümlede yer alırsa cümlede anlam bozukluğu olur.</vt:lpstr>
      <vt:lpstr>Örnek:O küçük ve ufak birisidir. Yukarıdaki cümlede kullanıldığı gibi iki eş anlamlı kelime aynı cümlede bir arada kullanmak , anlatım bozukluğuna yol açar.      </vt:lpstr>
      <vt:lpstr>2-ZIT ANLAMLI KELİMELER Yazılışları , okunuşları ve anlamları birbirinden tamamen farklı olan kelimelerdir. </vt:lpstr>
      <vt:lpstr>İyi – kötü güzel – çirkin siyah – beyaz kız-erkek gibi.</vt:lpstr>
      <vt:lpstr>UYARI:Bir kelimenin zıttı o kelimenin olumsuzu değildir.</vt:lpstr>
      <vt:lpstr>Örnek:Ağlamak kelimesinin zıttı ağlamamak değil , gülmektir.</vt:lpstr>
      <vt:lpstr>3-EŞ SESLİ KELİMELER Yazılışları ve okunuşları aynı , ancak anlamları farklı olan kelimelere denir.</vt:lpstr>
      <vt:lpstr>Çay: Evimizin orasındaki çay çok güzeldir. Annem çaya bayılır. Bu kelimelerdeki çay kelimeleri , farklı anlamlarda kullanılmıştır.</vt:lpstr>
      <vt:lpstr>SLAYTIMI İZLEDİĞİNİZ İÇİN TEŞEKKÜRLER…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2018-09-28T11:27:15Z</dcterms:created>
  <dcterms:modified xsi:type="dcterms:W3CDTF">2018-09-29T07:12:25Z</dcterms:modified>
  <cp:category>www.sorubak.com</cp:category>
</cp:coreProperties>
</file>