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91"/>
  </p:notesMasterIdLst>
  <p:sldIdLst>
    <p:sldId id="256" r:id="rId2"/>
    <p:sldId id="257" r:id="rId3"/>
    <p:sldId id="258" r:id="rId4"/>
    <p:sldId id="259" r:id="rId5"/>
    <p:sldId id="260" r:id="rId6"/>
    <p:sldId id="333" r:id="rId7"/>
    <p:sldId id="261" r:id="rId8"/>
    <p:sldId id="334" r:id="rId9"/>
    <p:sldId id="262" r:id="rId10"/>
    <p:sldId id="263" r:id="rId11"/>
    <p:sldId id="264" r:id="rId12"/>
    <p:sldId id="265" r:id="rId13"/>
    <p:sldId id="266" r:id="rId14"/>
    <p:sldId id="267" r:id="rId15"/>
    <p:sldId id="268" r:id="rId16"/>
    <p:sldId id="335" r:id="rId17"/>
    <p:sldId id="269" r:id="rId18"/>
    <p:sldId id="270" r:id="rId19"/>
    <p:sldId id="271" r:id="rId20"/>
    <p:sldId id="272" r:id="rId21"/>
    <p:sldId id="336" r:id="rId22"/>
    <p:sldId id="273" r:id="rId23"/>
    <p:sldId id="274" r:id="rId24"/>
    <p:sldId id="275" r:id="rId25"/>
    <p:sldId id="276" r:id="rId26"/>
    <p:sldId id="337" r:id="rId27"/>
    <p:sldId id="277" r:id="rId28"/>
    <p:sldId id="278" r:id="rId29"/>
    <p:sldId id="279" r:id="rId30"/>
    <p:sldId id="280" r:id="rId31"/>
    <p:sldId id="281" r:id="rId32"/>
    <p:sldId id="338"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39" r:id="rId56"/>
    <p:sldId id="304" r:id="rId57"/>
    <p:sldId id="305" r:id="rId58"/>
    <p:sldId id="306" r:id="rId59"/>
    <p:sldId id="307" r:id="rId60"/>
    <p:sldId id="308" r:id="rId61"/>
    <p:sldId id="309" r:id="rId62"/>
    <p:sldId id="310" r:id="rId63"/>
    <p:sldId id="340" r:id="rId64"/>
    <p:sldId id="311" r:id="rId65"/>
    <p:sldId id="312" r:id="rId66"/>
    <p:sldId id="313" r:id="rId67"/>
    <p:sldId id="314" r:id="rId68"/>
    <p:sldId id="315" r:id="rId69"/>
    <p:sldId id="316" r:id="rId70"/>
    <p:sldId id="317" r:id="rId71"/>
    <p:sldId id="341" r:id="rId72"/>
    <p:sldId id="318" r:id="rId73"/>
    <p:sldId id="319" r:id="rId74"/>
    <p:sldId id="320" r:id="rId75"/>
    <p:sldId id="321" r:id="rId76"/>
    <p:sldId id="322" r:id="rId77"/>
    <p:sldId id="323" r:id="rId78"/>
    <p:sldId id="324" r:id="rId79"/>
    <p:sldId id="325" r:id="rId80"/>
    <p:sldId id="326" r:id="rId81"/>
    <p:sldId id="327" r:id="rId82"/>
    <p:sldId id="342" r:id="rId83"/>
    <p:sldId id="328" r:id="rId84"/>
    <p:sldId id="329" r:id="rId85"/>
    <p:sldId id="330" r:id="rId86"/>
    <p:sldId id="343" r:id="rId87"/>
    <p:sldId id="331" r:id="rId88"/>
    <p:sldId id="332" r:id="rId89"/>
    <p:sldId id="344" r:id="rId9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76" autoAdjust="0"/>
    <p:restoredTop sz="94660"/>
  </p:normalViewPr>
  <p:slideViewPr>
    <p:cSldViewPr>
      <p:cViewPr>
        <p:scale>
          <a:sx n="59" d="100"/>
          <a:sy n="59" d="100"/>
        </p:scale>
        <p:origin x="-3342" y="-118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1DC70F-25E0-4D72-A873-B09243083953}" type="datetimeFigureOut">
              <a:rPr lang="tr-TR" smtClean="0"/>
              <a:pPr/>
              <a:t>09/12/2018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23C049-D270-4FB5-AFE2-5A7107EC286E}"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Yuvarlatılmış Çapraz Köşeli Dikdörtgen"/>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Başlık"/>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tr-TR" smtClean="0"/>
              <a:t>Asıl başlık stili için tıklatın</a:t>
            </a:r>
            <a:endParaRPr kumimoji="0" lang="en-US"/>
          </a:p>
        </p:txBody>
      </p:sp>
      <p:sp>
        <p:nvSpPr>
          <p:cNvPr id="9" name="8 Alt Başlık"/>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10" name="9 Veri Yer Tutucusu"/>
          <p:cNvSpPr>
            <a:spLocks noGrp="1"/>
          </p:cNvSpPr>
          <p:nvPr>
            <p:ph type="dt" sz="half" idx="10"/>
          </p:nvPr>
        </p:nvSpPr>
        <p:spPr>
          <a:xfrm>
            <a:off x="5562600" y="6509004"/>
            <a:ext cx="3002280" cy="274320"/>
          </a:xfrm>
        </p:spPr>
        <p:txBody>
          <a:bodyPr vert="horz" rtlCol="0"/>
          <a:lstStyle>
            <a:extLst/>
          </a:lstStyle>
          <a:p>
            <a:fld id="{8756EF2E-E7F8-458E-A525-E8F64B7D38D5}" type="datetime1">
              <a:rPr lang="tr-TR" smtClean="0"/>
              <a:pPr/>
              <a:t>09/12/2018</a:t>
            </a:fld>
            <a:endParaRPr lang="tr-TR"/>
          </a:p>
        </p:txBody>
      </p:sp>
      <p:sp>
        <p:nvSpPr>
          <p:cNvPr id="11" name="10 Slayt Numarası Yer Tutucusu"/>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1DEFA8C-F947-479F-BE07-76B6B3F80BF1}" type="slidenum">
              <a:rPr lang="tr-TR" smtClean="0"/>
              <a:pPr/>
              <a:t>‹#›</a:t>
            </a:fld>
            <a:endParaRPr lang="tr-TR"/>
          </a:p>
        </p:txBody>
      </p:sp>
      <p:sp>
        <p:nvSpPr>
          <p:cNvPr id="12" name="11 Altbilgi Yer Tutucusu"/>
          <p:cNvSpPr>
            <a:spLocks noGrp="1"/>
          </p:cNvSpPr>
          <p:nvPr>
            <p:ph type="ftr" sz="quarter" idx="12"/>
          </p:nvPr>
        </p:nvSpPr>
        <p:spPr>
          <a:xfrm>
            <a:off x="1600200" y="6509004"/>
            <a:ext cx="3907464" cy="274320"/>
          </a:xfrm>
        </p:spPr>
        <p:txBody>
          <a:bodyPr vert="horz" rtlCol="0"/>
          <a:lstStyle>
            <a:extLst/>
          </a:lstStyle>
          <a:p>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69847FDB-4846-42A7-8CAA-11E7FF05F411}" type="datetime1">
              <a:rPr lang="tr-TR" smtClean="0"/>
              <a:pPr/>
              <a:t>09/12/2018</a:t>
            </a:fld>
            <a:endParaRPr lang="tr-TR"/>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lvl1pPr algn="l">
              <a:defRPr/>
            </a:lvl1pPr>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E144DBDF-DC4F-4546-A02B-584A97B12B93}" type="datetime1">
              <a:rPr lang="tr-TR" smtClean="0"/>
              <a:pPr/>
              <a:t>09/12/2018</a:t>
            </a:fld>
            <a:endParaRPr lang="tr-TR"/>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7" name="6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96CAFB1F-1E71-40A8-811B-86B9D992691C}" type="datetime1">
              <a:rPr lang="tr-TR" smtClean="0"/>
              <a:pPr/>
              <a:t>09/12/2018</a:t>
            </a:fld>
            <a:endParaRPr lang="tr-TR"/>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a:xfrm>
            <a:off x="5562600" y="6513670"/>
            <a:ext cx="3002280" cy="274320"/>
          </a:xfrm>
        </p:spPr>
        <p:txBody>
          <a:bodyPr vert="horz" rtlCol="0"/>
          <a:lstStyle>
            <a:extLst/>
          </a:lstStyle>
          <a:p>
            <a:fld id="{1F4D1A61-4B0F-4D75-ADD2-1549584B5EB8}" type="datetime1">
              <a:rPr lang="tr-TR" smtClean="0"/>
              <a:pPr/>
              <a:t>09/12/2018</a:t>
            </a:fld>
            <a:endParaRPr lang="tr-TR"/>
          </a:p>
        </p:txBody>
      </p:sp>
      <p:sp>
        <p:nvSpPr>
          <p:cNvPr id="9" name="8 Slayt Numarası Yer Tutucusu"/>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1DEFA8C-F947-479F-BE07-76B6B3F80BF1}" type="slidenum">
              <a:rPr lang="tr-TR" smtClean="0"/>
              <a:pPr/>
              <a:t>‹#›</a:t>
            </a:fld>
            <a:endParaRPr lang="tr-TR"/>
          </a:p>
        </p:txBody>
      </p:sp>
      <p:sp>
        <p:nvSpPr>
          <p:cNvPr id="10" name="9 Altbilgi Yer Tutucusu"/>
          <p:cNvSpPr>
            <a:spLocks noGrp="1"/>
          </p:cNvSpPr>
          <p:nvPr>
            <p:ph type="ftr" sz="quarter" idx="12"/>
          </p:nvPr>
        </p:nvSpPr>
        <p:spPr>
          <a:xfrm>
            <a:off x="1600200" y="6513670"/>
            <a:ext cx="3907464" cy="274320"/>
          </a:xfrm>
        </p:spPr>
        <p:txBody>
          <a:bodyPr vert="horz" rtlCol="0"/>
          <a:lstStyle>
            <a:extLst/>
          </a:lstStyle>
          <a:p>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5A771DA4-22D6-4C44-B9AE-A8A1AF2B7ED5}" type="datetime1">
              <a:rPr lang="tr-TR" smtClean="0"/>
              <a:pPr/>
              <a:t>09/12/2018</a:t>
            </a:fld>
            <a:endParaRPr lang="tr-TR"/>
          </a:p>
        </p:txBody>
      </p:sp>
      <p:sp>
        <p:nvSpPr>
          <p:cNvPr id="6" name="5 Altbilgi Yer Tutucusu"/>
          <p:cNvSpPr>
            <a:spLocks noGrp="1"/>
          </p:cNvSpPr>
          <p:nvPr>
            <p:ph type="ftr" sz="quarter" idx="11"/>
          </p:nvPr>
        </p:nvSpPr>
        <p:spPr/>
        <p:txBody>
          <a:bodyPr/>
          <a:lstStyle>
            <a:extLst/>
          </a:lstStyle>
          <a:p>
            <a:endParaRPr lang="tr-TR" dirty="0"/>
          </a:p>
        </p:txBody>
      </p:sp>
      <p:sp>
        <p:nvSpPr>
          <p:cNvPr id="7" name="6 Slayt Numarası Yer Tutucusu"/>
          <p:cNvSpPr>
            <a:spLocks noGrp="1"/>
          </p:cNvSpPr>
          <p:nvPr>
            <p:ph type="sldNum" sz="quarter" idx="12"/>
          </p:nvPr>
        </p:nvSpPr>
        <p:spPr>
          <a:xfrm>
            <a:off x="8641080" y="6514568"/>
            <a:ext cx="464288" cy="274320"/>
          </a:xfrm>
        </p:spPr>
        <p:txBody>
          <a:bodyPr/>
          <a:lstStyle>
            <a:extLst/>
          </a:lstStyle>
          <a:p>
            <a:fld id="{B1DEFA8C-F947-479F-BE07-76B6B3F80BF1}" type="slidenum">
              <a:rPr lang="tr-TR" smtClean="0"/>
              <a:pPr/>
              <a:t>‹#›</a:t>
            </a:fld>
            <a:endParaRPr lang="tr-TR"/>
          </a:p>
        </p:txBody>
      </p:sp>
      <p:sp>
        <p:nvSpPr>
          <p:cNvPr id="10" name="9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9 Dikdörtgen"/>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10 Dikdörtgen"/>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1 Başlık"/>
          <p:cNvSpPr>
            <a:spLocks noGrp="1"/>
          </p:cNvSpPr>
          <p:nvPr>
            <p:ph type="title"/>
          </p:nvPr>
        </p:nvSpPr>
        <p:spPr>
          <a:xfrm>
            <a:off x="457200" y="251948"/>
            <a:ext cx="8229600"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F32EC2C9-3E05-40AC-8A49-387BF6DE9208}" type="datetime1">
              <a:rPr lang="tr-TR" smtClean="0"/>
              <a:pPr/>
              <a:t>09/12/2018</a:t>
            </a:fld>
            <a:endParaRPr lang="tr-TR"/>
          </a:p>
        </p:txBody>
      </p:sp>
      <p:sp>
        <p:nvSpPr>
          <p:cNvPr id="8" name="7 Altbilgi Yer Tutucusu"/>
          <p:cNvSpPr>
            <a:spLocks noGrp="1"/>
          </p:cNvSpPr>
          <p:nvPr>
            <p:ph type="ftr" sz="quarter" idx="11"/>
          </p:nvPr>
        </p:nvSpPr>
        <p:spPr/>
        <p:txBody>
          <a:bodyPr/>
          <a:lstStyle>
            <a:extLst/>
          </a:lstStyle>
          <a:p>
            <a:endParaRPr lang="tr-TR" dirty="0"/>
          </a:p>
        </p:txBody>
      </p:sp>
      <p:sp>
        <p:nvSpPr>
          <p:cNvPr id="9" name="8 Slayt Numarası Yer Tutucusu"/>
          <p:cNvSpPr>
            <a:spLocks noGrp="1"/>
          </p:cNvSpPr>
          <p:nvPr>
            <p:ph type="sldNum" sz="quarter" idx="12"/>
          </p:nvPr>
        </p:nvSpPr>
        <p:spPr>
          <a:xfrm>
            <a:off x="8641080" y="6514568"/>
            <a:ext cx="464288" cy="274320"/>
          </a:xfrm>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53218"/>
            <a:ext cx="8229600"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983D6211-BE58-44B2-A970-E93EEBE3DF9D}" type="datetime1">
              <a:rPr lang="tr-TR" smtClean="0"/>
              <a:pPr/>
              <a:t>09/12/2018</a:t>
            </a:fld>
            <a:endParaRPr lang="tr-TR"/>
          </a:p>
        </p:txBody>
      </p:sp>
      <p:sp>
        <p:nvSpPr>
          <p:cNvPr id="4" name="3 Altbilgi Yer Tutucusu"/>
          <p:cNvSpPr>
            <a:spLocks noGrp="1"/>
          </p:cNvSpPr>
          <p:nvPr>
            <p:ph type="ftr" sz="quarter" idx="11"/>
          </p:nvPr>
        </p:nvSpPr>
        <p:spPr/>
        <p:txBody>
          <a:bodyPr/>
          <a:lstStyle>
            <a:extLst/>
          </a:lstStyle>
          <a:p>
            <a:endParaRPr lang="tr-TR" dirty="0"/>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6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7C0B6D00-A627-4644-B4BE-CFACC7B606C0}" type="datetime1">
              <a:rPr lang="tr-TR" smtClean="0"/>
              <a:pPr/>
              <a:t>09/12/2018</a:t>
            </a:fld>
            <a:endParaRPr lang="tr-TR"/>
          </a:p>
        </p:txBody>
      </p:sp>
      <p:sp>
        <p:nvSpPr>
          <p:cNvPr id="3" name="2 Altbilgi Yer Tutucusu"/>
          <p:cNvSpPr>
            <a:spLocks noGrp="1"/>
          </p:cNvSpPr>
          <p:nvPr>
            <p:ph type="ftr" sz="quarter" idx="11"/>
          </p:nvPr>
        </p:nvSpPr>
        <p:spPr/>
        <p:txBody>
          <a:bodyPr/>
          <a:lstStyle>
            <a:extLst/>
          </a:lstStyle>
          <a:p>
            <a:endParaRPr lang="tr-TR" dirty="0"/>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8" name="7 Dikdörtgen"/>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963136" y="304800"/>
            <a:ext cx="3931920" cy="762000"/>
          </a:xfrm>
        </p:spPr>
        <p:txBody>
          <a:bodyPr anchor="b"/>
          <a:lstStyle>
            <a:lvl1pPr marL="0" algn="r">
              <a:buNone/>
              <a:defRPr sz="2000" b="1"/>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9" name="8 Veri Yer Tutucusu"/>
          <p:cNvSpPr>
            <a:spLocks noGrp="1"/>
          </p:cNvSpPr>
          <p:nvPr>
            <p:ph type="dt" sz="half" idx="10"/>
          </p:nvPr>
        </p:nvSpPr>
        <p:spPr>
          <a:xfrm>
            <a:off x="5562600" y="6513670"/>
            <a:ext cx="3002280" cy="274320"/>
          </a:xfrm>
        </p:spPr>
        <p:txBody>
          <a:bodyPr vert="horz" rtlCol="0"/>
          <a:lstStyle>
            <a:extLst/>
          </a:lstStyle>
          <a:p>
            <a:fld id="{CA596E5D-E9B1-4DC6-A885-75E04AC37FCD}" type="datetime1">
              <a:rPr lang="tr-TR" smtClean="0"/>
              <a:pPr/>
              <a:t>09/12/2018</a:t>
            </a:fld>
            <a:endParaRPr lang="tr-TR"/>
          </a:p>
        </p:txBody>
      </p:sp>
      <p:sp>
        <p:nvSpPr>
          <p:cNvPr id="10" name="9 Slayt Numarası Yer Tutucusu"/>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1DEFA8C-F947-479F-BE07-76B6B3F80BF1}" type="slidenum">
              <a:rPr lang="tr-TR" smtClean="0"/>
              <a:pPr/>
              <a:t>‹#›</a:t>
            </a:fld>
            <a:endParaRPr lang="tr-TR"/>
          </a:p>
        </p:txBody>
      </p:sp>
      <p:sp>
        <p:nvSpPr>
          <p:cNvPr id="11" name="10 Altbilgi Yer Tutucusu"/>
          <p:cNvSpPr>
            <a:spLocks noGrp="1"/>
          </p:cNvSpPr>
          <p:nvPr>
            <p:ph type="ftr" sz="quarter" idx="12"/>
          </p:nvPr>
        </p:nvSpPr>
        <p:spPr>
          <a:xfrm>
            <a:off x="1600200" y="6513670"/>
            <a:ext cx="3907464" cy="274320"/>
          </a:xfrm>
        </p:spPr>
        <p:txBody>
          <a:bodyPr vert="horz" rtlCol="0"/>
          <a:lstStyle>
            <a:extLst/>
          </a:lstStyle>
          <a:p>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3040443" y="4724400"/>
            <a:ext cx="5486400" cy="664536"/>
          </a:xfrm>
        </p:spPr>
        <p:txBody>
          <a:bodyPr anchor="b"/>
          <a:lstStyle>
            <a:lvl1pPr marL="0" algn="r">
              <a:buNone/>
              <a:defRPr sz="2000" b="1"/>
            </a:lvl1pPr>
            <a:extLst/>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13" name="12 Resim Yer Tutucusu"/>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tr-TR" smtClean="0">
                <a:solidFill>
                  <a:schemeClr val="lt1"/>
                </a:solidFill>
                <a:latin typeface="+mn-lt"/>
                <a:ea typeface="+mn-ea"/>
                <a:cs typeface="+mn-cs"/>
              </a:rPr>
              <a:t>Resim eklemek için simgeyi tıklatın</a:t>
            </a:r>
            <a:endParaRPr kumimoji="0" lang="en-US" dirty="0">
              <a:solidFill>
                <a:schemeClr val="lt1"/>
              </a:solidFill>
              <a:latin typeface="+mn-lt"/>
              <a:ea typeface="+mn-ea"/>
              <a:cs typeface="+mn-cs"/>
            </a:endParaRPr>
          </a:p>
        </p:txBody>
      </p:sp>
      <p:sp>
        <p:nvSpPr>
          <p:cNvPr id="8" name="7 Veri Yer Tutucusu"/>
          <p:cNvSpPr>
            <a:spLocks noGrp="1"/>
          </p:cNvSpPr>
          <p:nvPr>
            <p:ph type="dt" sz="half" idx="10"/>
          </p:nvPr>
        </p:nvSpPr>
        <p:spPr>
          <a:xfrm>
            <a:off x="5562600" y="6509004"/>
            <a:ext cx="3002280" cy="274320"/>
          </a:xfrm>
        </p:spPr>
        <p:txBody>
          <a:bodyPr vert="horz" rtlCol="0"/>
          <a:lstStyle>
            <a:extLst/>
          </a:lstStyle>
          <a:p>
            <a:fld id="{4D072A55-193F-49FA-877F-ADF819C05FEA}" type="datetime1">
              <a:rPr lang="tr-TR" smtClean="0"/>
              <a:pPr/>
              <a:t>09/12/2018</a:t>
            </a:fld>
            <a:endParaRPr lang="tr-TR"/>
          </a:p>
        </p:txBody>
      </p:sp>
      <p:sp>
        <p:nvSpPr>
          <p:cNvPr id="9" name="8 Slayt Numarası Yer Tutucusu"/>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1DEFA8C-F947-479F-BE07-76B6B3F80BF1}" type="slidenum">
              <a:rPr lang="tr-TR" smtClean="0"/>
              <a:pPr/>
              <a:t>‹#›</a:t>
            </a:fld>
            <a:endParaRPr lang="tr-TR"/>
          </a:p>
        </p:txBody>
      </p:sp>
      <p:sp>
        <p:nvSpPr>
          <p:cNvPr id="10" name="9 Altbilgi Yer Tutucusu"/>
          <p:cNvSpPr>
            <a:spLocks noGrp="1"/>
          </p:cNvSpPr>
          <p:nvPr>
            <p:ph type="ftr" sz="quarter" idx="12"/>
          </p:nvPr>
        </p:nvSpPr>
        <p:spPr>
          <a:xfrm>
            <a:off x="1600200" y="6509004"/>
            <a:ext cx="3907464" cy="274320"/>
          </a:xfrm>
        </p:spPr>
        <p:txBody>
          <a:bodyPr vert="horz" rtlCol="0"/>
          <a:lstStyle>
            <a:extLst/>
          </a:lstStyle>
          <a:p>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7" name="6 Yuvarlatılmış Çapraz Köşeli Dikdörtgen"/>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Altbilgi Yer Tutucusu"/>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tr-TR" dirty="0"/>
          </a:p>
        </p:txBody>
      </p:sp>
      <p:sp>
        <p:nvSpPr>
          <p:cNvPr id="14" name="13 Veri Yer Tutucusu"/>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16F04A9D-D3D2-4661-A780-8280352D6DD0}" type="datetime1">
              <a:rPr lang="tr-TR" smtClean="0"/>
              <a:pPr/>
              <a:t>09/12/2018</a:t>
            </a:fld>
            <a:endParaRPr lang="tr-TR"/>
          </a:p>
        </p:txBody>
      </p:sp>
      <p:sp>
        <p:nvSpPr>
          <p:cNvPr id="23" name="22 Slayt Numarası Yer Tutucusu"/>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B1DEFA8C-F947-479F-BE07-76B6B3F80BF1}" type="slidenum">
              <a:rPr lang="tr-TR" smtClean="0"/>
              <a:pPr/>
              <a:t>‹#›</a:t>
            </a:fld>
            <a:endParaRPr lang="tr-TR"/>
          </a:p>
        </p:txBody>
      </p:sp>
      <p:sp>
        <p:nvSpPr>
          <p:cNvPr id="22" name="21 Başlık Yer Tutucusu"/>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928662" y="214290"/>
            <a:ext cx="7772400" cy="1470025"/>
          </a:xfrm>
        </p:spPr>
        <p:txBody>
          <a:bodyPr>
            <a:normAutofit fontScale="90000"/>
          </a:bodyPr>
          <a:lstStyle/>
          <a:p>
            <a:r>
              <a:rPr lang="tr-TR" dirty="0" smtClean="0">
                <a:solidFill>
                  <a:srgbClr val="FF0000"/>
                </a:solidFill>
              </a:rPr>
              <a:t>5.SINIF </a:t>
            </a:r>
            <a:br>
              <a:rPr lang="tr-TR" dirty="0" smtClean="0">
                <a:solidFill>
                  <a:srgbClr val="FF0000"/>
                </a:solidFill>
              </a:rPr>
            </a:br>
            <a:r>
              <a:rPr lang="tr-TR" dirty="0" smtClean="0"/>
              <a:t>KÜLTÜR VE MİRAS</a:t>
            </a:r>
            <a:endParaRPr lang="tr-TR" dirty="0"/>
          </a:p>
        </p:txBody>
      </p:sp>
      <p:sp>
        <p:nvSpPr>
          <p:cNvPr id="3" name="2 Alt Başlık"/>
          <p:cNvSpPr>
            <a:spLocks noGrp="1"/>
          </p:cNvSpPr>
          <p:nvPr>
            <p:ph type="subTitle" idx="1"/>
          </p:nvPr>
        </p:nvSpPr>
        <p:spPr>
          <a:xfrm>
            <a:off x="0" y="1928802"/>
            <a:ext cx="6400800" cy="1752600"/>
          </a:xfrm>
        </p:spPr>
        <p:txBody>
          <a:bodyPr>
            <a:normAutofit fontScale="92500" lnSpcReduction="20000"/>
          </a:bodyPr>
          <a:lstStyle/>
          <a:p>
            <a:endParaRPr lang="tr-TR" dirty="0" smtClean="0"/>
          </a:p>
          <a:p>
            <a:endParaRPr lang="tr-TR" dirty="0" smtClean="0"/>
          </a:p>
          <a:p>
            <a:endParaRPr lang="tr-TR" dirty="0" smtClean="0"/>
          </a:p>
          <a:p>
            <a:r>
              <a:rPr lang="tr-TR" sz="3500" dirty="0" smtClean="0"/>
              <a:t>TARİHİ NESNE Mİ?</a:t>
            </a:r>
            <a:endParaRPr lang="tr-TR" sz="3500" dirty="0"/>
          </a:p>
        </p:txBody>
      </p:sp>
      <p:sp>
        <p:nvSpPr>
          <p:cNvPr id="4" name="2 Alt Başlık"/>
          <p:cNvSpPr txBox="1">
            <a:spLocks/>
          </p:cNvSpPr>
          <p:nvPr/>
        </p:nvSpPr>
        <p:spPr>
          <a:xfrm>
            <a:off x="-285784" y="2285992"/>
            <a:ext cx="6400800" cy="17526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3200" b="0" i="0" u="none" strike="noStrike" kern="1200" cap="none" spc="0" normalizeH="0" baseline="0" noProof="0" dirty="0" smtClean="0">
                <a:ln>
                  <a:noFill/>
                </a:ln>
                <a:solidFill>
                  <a:schemeClr val="tx1">
                    <a:tint val="75000"/>
                  </a:schemeClr>
                </a:solidFill>
                <a:effectLst/>
                <a:uLnTx/>
                <a:uFillTx/>
                <a:latin typeface="+mn-lt"/>
                <a:ea typeface="+mn-ea"/>
                <a:cs typeface="+mn-cs"/>
              </a:rPr>
              <a:t>TARİHİ ESER Mİ?</a:t>
            </a:r>
            <a:endParaRPr kumimoji="0" lang="tr-T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5" name="2 Alt Başlık"/>
          <p:cNvSpPr txBox="1">
            <a:spLocks/>
          </p:cNvSpPr>
          <p:nvPr/>
        </p:nvSpPr>
        <p:spPr>
          <a:xfrm>
            <a:off x="2214546" y="3786190"/>
            <a:ext cx="6400800" cy="857256"/>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3200" b="0" i="0" u="none" strike="noStrike" kern="1200" cap="none" spc="0" normalizeH="0" baseline="0" noProof="0" dirty="0" smtClean="0">
                <a:ln>
                  <a:noFill/>
                </a:ln>
                <a:solidFill>
                  <a:schemeClr val="tx1">
                    <a:tint val="75000"/>
                  </a:schemeClr>
                </a:solidFill>
                <a:effectLst/>
                <a:uLnTx/>
                <a:uFillTx/>
                <a:latin typeface="+mn-lt"/>
                <a:ea typeface="+mn-ea"/>
                <a:cs typeface="+mn-cs"/>
              </a:rPr>
              <a:t>DOĞAL VARLIK MI?</a:t>
            </a:r>
            <a:endParaRPr kumimoji="0" lang="tr-T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2 Alt Başlık"/>
          <p:cNvSpPr txBox="1">
            <a:spLocks/>
          </p:cNvSpPr>
          <p:nvPr/>
        </p:nvSpPr>
        <p:spPr>
          <a:xfrm>
            <a:off x="3071802" y="4572008"/>
            <a:ext cx="6400800" cy="857256"/>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3200" b="0" i="0" u="none" strike="noStrike" kern="1200" cap="none" spc="0" normalizeH="0" baseline="0" noProof="0" dirty="0" smtClean="0">
                <a:ln>
                  <a:noFill/>
                </a:ln>
                <a:solidFill>
                  <a:schemeClr val="tx1">
                    <a:tint val="75000"/>
                  </a:schemeClr>
                </a:solidFill>
                <a:effectLst/>
                <a:uLnTx/>
                <a:uFillTx/>
                <a:latin typeface="+mn-lt"/>
                <a:ea typeface="+mn-ea"/>
                <a:cs typeface="+mn-cs"/>
              </a:rPr>
              <a:t>HANGİ ŞEHİRDE?</a:t>
            </a:r>
            <a:endParaRPr kumimoji="0" lang="tr-T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7" name="2 Alt Başlık"/>
          <p:cNvSpPr txBox="1">
            <a:spLocks/>
          </p:cNvSpPr>
          <p:nvPr/>
        </p:nvSpPr>
        <p:spPr>
          <a:xfrm>
            <a:off x="3714744" y="5643578"/>
            <a:ext cx="6400800" cy="89536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3200" b="0" i="0" u="none" strike="noStrike" kern="1200" cap="none" spc="0" normalizeH="0" baseline="0" noProof="0" dirty="0" smtClean="0">
                <a:ln>
                  <a:noFill/>
                </a:ln>
                <a:solidFill>
                  <a:schemeClr val="tx1">
                    <a:tint val="75000"/>
                  </a:schemeClr>
                </a:solidFill>
                <a:effectLst/>
                <a:uLnTx/>
                <a:uFillTx/>
                <a:latin typeface="+mn-lt"/>
                <a:ea typeface="+mn-ea"/>
                <a:cs typeface="+mn-cs"/>
              </a:rPr>
              <a:t>HANGİ</a:t>
            </a:r>
            <a:r>
              <a:rPr kumimoji="0" lang="tr-TR" sz="3200" b="0" i="0" u="none" strike="noStrike" kern="1200" cap="none" spc="0" normalizeH="0" noProof="0" dirty="0" smtClean="0">
                <a:ln>
                  <a:noFill/>
                </a:ln>
                <a:solidFill>
                  <a:schemeClr val="tx1">
                    <a:tint val="75000"/>
                  </a:schemeClr>
                </a:solidFill>
                <a:effectLst/>
                <a:uLnTx/>
                <a:uFillTx/>
                <a:latin typeface="+mn-lt"/>
                <a:ea typeface="+mn-ea"/>
                <a:cs typeface="+mn-cs"/>
              </a:rPr>
              <a:t> BÖLGEDE?</a:t>
            </a:r>
            <a:endParaRPr kumimoji="0" lang="tr-T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26" name="Picture 2" descr="C:\Users\kader\Desktop\5.sınıf etkinlik\JERRY.png"/>
          <p:cNvPicPr>
            <a:picLocks noChangeAspect="1" noChangeArrowheads="1"/>
          </p:cNvPicPr>
          <p:nvPr/>
        </p:nvPicPr>
        <p:blipFill>
          <a:blip r:embed="rId2" cstate="print"/>
          <a:srcRect/>
          <a:stretch>
            <a:fillRect/>
          </a:stretch>
        </p:blipFill>
        <p:spPr bwMode="auto">
          <a:xfrm>
            <a:off x="3357554" y="4357694"/>
            <a:ext cx="1391488" cy="1428760"/>
          </a:xfrm>
          <a:prstGeom prst="rect">
            <a:avLst/>
          </a:prstGeom>
          <a:noFill/>
        </p:spPr>
      </p:pic>
      <p:pic>
        <p:nvPicPr>
          <p:cNvPr id="8" name="Picture 2" descr="C:\Users\kader\Desktop\5.sınıf etkinlik\Çizgi Film Kahramanları6.png"/>
          <p:cNvPicPr>
            <a:picLocks noChangeAspect="1" noChangeArrowheads="1"/>
          </p:cNvPicPr>
          <p:nvPr/>
        </p:nvPicPr>
        <p:blipFill>
          <a:blip r:embed="rId3" cstate="print"/>
          <a:srcRect/>
          <a:stretch>
            <a:fillRect/>
          </a:stretch>
        </p:blipFill>
        <p:spPr bwMode="auto">
          <a:xfrm>
            <a:off x="4214810" y="5357826"/>
            <a:ext cx="1046127" cy="1142990"/>
          </a:xfrm>
          <a:prstGeom prst="rect">
            <a:avLst/>
          </a:prstGeom>
          <a:noFill/>
        </p:spPr>
      </p:pic>
      <p:pic>
        <p:nvPicPr>
          <p:cNvPr id="1027" name="Picture 3" descr="C:\Users\kader\Desktop\5.sınıf etkinlik\TOMM FONSUZ.png"/>
          <p:cNvPicPr>
            <a:picLocks noChangeAspect="1" noChangeArrowheads="1"/>
          </p:cNvPicPr>
          <p:nvPr/>
        </p:nvPicPr>
        <p:blipFill>
          <a:blip r:embed="rId4" cstate="print"/>
          <a:srcRect/>
          <a:stretch>
            <a:fillRect/>
          </a:stretch>
        </p:blipFill>
        <p:spPr bwMode="auto">
          <a:xfrm>
            <a:off x="2357422" y="3500438"/>
            <a:ext cx="1249675" cy="1955792"/>
          </a:xfrm>
          <a:prstGeom prst="rect">
            <a:avLst/>
          </a:prstGeom>
          <a:noFill/>
        </p:spPr>
      </p:pic>
      <p:pic>
        <p:nvPicPr>
          <p:cNvPr id="9" name="Picture 4" descr="C:\Users\kader\Desktop\5.sınıf etkinlik\NASREDDİN HOCA.png"/>
          <p:cNvPicPr>
            <a:picLocks noChangeAspect="1" noChangeArrowheads="1"/>
          </p:cNvPicPr>
          <p:nvPr/>
        </p:nvPicPr>
        <p:blipFill>
          <a:blip r:embed="rId5" cstate="print"/>
          <a:srcRect/>
          <a:stretch>
            <a:fillRect/>
          </a:stretch>
        </p:blipFill>
        <p:spPr bwMode="auto">
          <a:xfrm>
            <a:off x="1500166" y="2786058"/>
            <a:ext cx="1610463" cy="1223952"/>
          </a:xfrm>
          <a:prstGeom prst="rect">
            <a:avLst/>
          </a:prstGeom>
          <a:noFill/>
        </p:spPr>
      </p:pic>
      <p:pic>
        <p:nvPicPr>
          <p:cNvPr id="1029" name="Picture 5" descr="C:\Users\kader\Desktop\5.sınıf etkinlik\ŞİRİNLER FONSUZ.png"/>
          <p:cNvPicPr>
            <a:picLocks noChangeAspect="1" noChangeArrowheads="1"/>
          </p:cNvPicPr>
          <p:nvPr/>
        </p:nvPicPr>
        <p:blipFill>
          <a:blip r:embed="rId6" cstate="print"/>
          <a:srcRect/>
          <a:stretch>
            <a:fillRect/>
          </a:stretch>
        </p:blipFill>
        <p:spPr bwMode="auto">
          <a:xfrm>
            <a:off x="357158" y="1857364"/>
            <a:ext cx="1432717" cy="171926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9"/>
                                        </p:tgtEl>
                                        <p:attrNameLst>
                                          <p:attrName>style.visibility</p:attrName>
                                        </p:attrNameLst>
                                      </p:cBhvr>
                                      <p:to>
                                        <p:strVal val="visible"/>
                                      </p:to>
                                    </p:set>
                                    <p:anim calcmode="lin" valueType="num">
                                      <p:cBhvr additive="base">
                                        <p:cTn id="13" dur="1000" fill="hold"/>
                                        <p:tgtEl>
                                          <p:spTgt spid="1029"/>
                                        </p:tgtEl>
                                        <p:attrNameLst>
                                          <p:attrName>ppt_x</p:attrName>
                                        </p:attrNameLst>
                                      </p:cBhvr>
                                      <p:tavLst>
                                        <p:tav tm="0">
                                          <p:val>
                                            <p:strVal val="#ppt_x"/>
                                          </p:val>
                                        </p:tav>
                                        <p:tav tm="100000">
                                          <p:val>
                                            <p:strVal val="#ppt_x"/>
                                          </p:val>
                                        </p:tav>
                                      </p:tavLst>
                                    </p:anim>
                                    <p:anim calcmode="lin" valueType="num">
                                      <p:cBhvr additive="base">
                                        <p:cTn id="14" dur="10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000" fill="hold"/>
                                        <p:tgtEl>
                                          <p:spTgt spid="4"/>
                                        </p:tgtEl>
                                        <p:attrNameLst>
                                          <p:attrName>ppt_x</p:attrName>
                                        </p:attrNameLst>
                                      </p:cBhvr>
                                      <p:tavLst>
                                        <p:tav tm="0">
                                          <p:val>
                                            <p:strVal val="#ppt_x"/>
                                          </p:val>
                                        </p:tav>
                                        <p:tav tm="100000">
                                          <p:val>
                                            <p:strVal val="#ppt_x"/>
                                          </p:val>
                                        </p:tav>
                                      </p:tavLst>
                                    </p:anim>
                                    <p:anim calcmode="lin" valueType="num">
                                      <p:cBhvr additive="base">
                                        <p:cTn id="20"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ppt_x"/>
                                          </p:val>
                                        </p:tav>
                                        <p:tav tm="100000">
                                          <p:val>
                                            <p:strVal val="#ppt_x"/>
                                          </p:val>
                                        </p:tav>
                                      </p:tavLst>
                                    </p:anim>
                                    <p:anim calcmode="lin" valueType="num">
                                      <p:cBhvr additive="base">
                                        <p:cTn id="26"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27"/>
                                        </p:tgtEl>
                                        <p:attrNameLst>
                                          <p:attrName>style.visibility</p:attrName>
                                        </p:attrNameLst>
                                      </p:cBhvr>
                                      <p:to>
                                        <p:strVal val="visible"/>
                                      </p:to>
                                    </p:set>
                                    <p:anim calcmode="lin" valueType="num">
                                      <p:cBhvr additive="base">
                                        <p:cTn id="37" dur="1000" fill="hold"/>
                                        <p:tgtEl>
                                          <p:spTgt spid="1027"/>
                                        </p:tgtEl>
                                        <p:attrNameLst>
                                          <p:attrName>ppt_x</p:attrName>
                                        </p:attrNameLst>
                                      </p:cBhvr>
                                      <p:tavLst>
                                        <p:tav tm="0">
                                          <p:val>
                                            <p:strVal val="#ppt_x"/>
                                          </p:val>
                                        </p:tav>
                                        <p:tav tm="100000">
                                          <p:val>
                                            <p:strVal val="#ppt_x"/>
                                          </p:val>
                                        </p:tav>
                                      </p:tavLst>
                                    </p:anim>
                                    <p:anim calcmode="lin" valueType="num">
                                      <p:cBhvr additive="base">
                                        <p:cTn id="38" dur="10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1000" fill="hold"/>
                                        <p:tgtEl>
                                          <p:spTgt spid="5"/>
                                        </p:tgtEl>
                                        <p:attrNameLst>
                                          <p:attrName>ppt_x</p:attrName>
                                        </p:attrNameLst>
                                      </p:cBhvr>
                                      <p:tavLst>
                                        <p:tav tm="0">
                                          <p:val>
                                            <p:strVal val="#ppt_x"/>
                                          </p:val>
                                        </p:tav>
                                        <p:tav tm="100000">
                                          <p:val>
                                            <p:strVal val="#ppt_x"/>
                                          </p:val>
                                        </p:tav>
                                      </p:tavLst>
                                    </p:anim>
                                    <p:anim calcmode="lin" valueType="num">
                                      <p:cBhvr additive="base">
                                        <p:cTn id="44"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1" fill="hold" nodeType="clickEffect">
                                  <p:stCondLst>
                                    <p:cond delay="0"/>
                                  </p:stCondLst>
                                  <p:childTnLst>
                                    <p:set>
                                      <p:cBhvr>
                                        <p:cTn id="48" dur="1" fill="hold">
                                          <p:stCondLst>
                                            <p:cond delay="0"/>
                                          </p:stCondLst>
                                        </p:cTn>
                                        <p:tgtEl>
                                          <p:spTgt spid="1026"/>
                                        </p:tgtEl>
                                        <p:attrNameLst>
                                          <p:attrName>style.visibility</p:attrName>
                                        </p:attrNameLst>
                                      </p:cBhvr>
                                      <p:to>
                                        <p:strVal val="visible"/>
                                      </p:to>
                                    </p:set>
                                    <p:anim calcmode="lin" valueType="num">
                                      <p:cBhvr additive="base">
                                        <p:cTn id="49" dur="1000" fill="hold"/>
                                        <p:tgtEl>
                                          <p:spTgt spid="1026"/>
                                        </p:tgtEl>
                                        <p:attrNameLst>
                                          <p:attrName>ppt_x</p:attrName>
                                        </p:attrNameLst>
                                      </p:cBhvr>
                                      <p:tavLst>
                                        <p:tav tm="0">
                                          <p:val>
                                            <p:strVal val="#ppt_x"/>
                                          </p:val>
                                        </p:tav>
                                        <p:tav tm="100000">
                                          <p:val>
                                            <p:strVal val="#ppt_x"/>
                                          </p:val>
                                        </p:tav>
                                      </p:tavLst>
                                    </p:anim>
                                    <p:anim calcmode="lin" valueType="num">
                                      <p:cBhvr additive="base">
                                        <p:cTn id="50" dur="1000" fill="hold"/>
                                        <p:tgtEl>
                                          <p:spTgt spid="1026"/>
                                        </p:tgtEl>
                                        <p:attrNameLst>
                                          <p:attrName>ppt_y</p:attrName>
                                        </p:attrNameLst>
                                      </p:cBhvr>
                                      <p:tavLst>
                                        <p:tav tm="0">
                                          <p:val>
                                            <p:strVal val="0-#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1000" fill="hold"/>
                                        <p:tgtEl>
                                          <p:spTgt spid="6"/>
                                        </p:tgtEl>
                                        <p:attrNameLst>
                                          <p:attrName>ppt_x</p:attrName>
                                        </p:attrNameLst>
                                      </p:cBhvr>
                                      <p:tavLst>
                                        <p:tav tm="0">
                                          <p:val>
                                            <p:strVal val="#ppt_x"/>
                                          </p:val>
                                        </p:tav>
                                        <p:tav tm="100000">
                                          <p:val>
                                            <p:strVal val="#ppt_x"/>
                                          </p:val>
                                        </p:tav>
                                      </p:tavLst>
                                    </p:anim>
                                    <p:anim calcmode="lin" valueType="num">
                                      <p:cBhvr additive="base">
                                        <p:cTn id="5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1" fill="hold" nodeType="click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1000" fill="hold"/>
                                        <p:tgtEl>
                                          <p:spTgt spid="8"/>
                                        </p:tgtEl>
                                        <p:attrNameLst>
                                          <p:attrName>ppt_x</p:attrName>
                                        </p:attrNameLst>
                                      </p:cBhvr>
                                      <p:tavLst>
                                        <p:tav tm="0">
                                          <p:val>
                                            <p:strVal val="#ppt_x"/>
                                          </p:val>
                                        </p:tav>
                                        <p:tav tm="100000">
                                          <p:val>
                                            <p:strVal val="#ppt_x"/>
                                          </p:val>
                                        </p:tav>
                                      </p:tavLst>
                                    </p:anim>
                                    <p:anim calcmode="lin" valueType="num">
                                      <p:cBhvr additive="base">
                                        <p:cTn id="62" dur="10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1"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1000" fill="hold"/>
                                        <p:tgtEl>
                                          <p:spTgt spid="7"/>
                                        </p:tgtEl>
                                        <p:attrNameLst>
                                          <p:attrName>ppt_x</p:attrName>
                                        </p:attrNameLst>
                                      </p:cBhvr>
                                      <p:tavLst>
                                        <p:tav tm="0">
                                          <p:val>
                                            <p:strVal val="#ppt_x"/>
                                          </p:val>
                                        </p:tav>
                                        <p:tav tm="100000">
                                          <p:val>
                                            <p:strVal val="#ppt_x"/>
                                          </p:val>
                                        </p:tav>
                                      </p:tavLst>
                                    </p:anim>
                                    <p:anim calcmode="lin" valueType="num">
                                      <p:cBhvr additive="base">
                                        <p:cTn id="6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ader\Desktop\5.sınıf etkinlik\ayasofya.jpg"/>
          <p:cNvPicPr>
            <a:picLocks noChangeAspect="1" noChangeArrowheads="1"/>
          </p:cNvPicPr>
          <p:nvPr/>
        </p:nvPicPr>
        <p:blipFill>
          <a:blip r:embed="rId2" cstate="print"/>
          <a:srcRect/>
          <a:stretch>
            <a:fillRect/>
          </a:stretch>
        </p:blipFill>
        <p:spPr bwMode="auto">
          <a:xfrm>
            <a:off x="1643042" y="1571612"/>
            <a:ext cx="6572296" cy="5012335"/>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AYASOFYA MÜZESİ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2000232" y="1785926"/>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İSTANBUL</a:t>
            </a:r>
            <a:endParaRPr lang="tr-TR" sz="3200" b="1" dirty="0"/>
          </a:p>
        </p:txBody>
      </p:sp>
      <p:sp>
        <p:nvSpPr>
          <p:cNvPr id="9" name="8 Patlama 1"/>
          <p:cNvSpPr/>
          <p:nvPr/>
        </p:nvSpPr>
        <p:spPr>
          <a:xfrm>
            <a:off x="4367210" y="37242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ESER</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checkerboard(across)">
                                      <p:cBhvr>
                                        <p:cTn id="12" dur="5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ader\Desktop\5.sınıf etkinlik\ayder.jpg"/>
          <p:cNvPicPr>
            <a:picLocks noChangeAspect="1" noChangeArrowheads="1"/>
          </p:cNvPicPr>
          <p:nvPr/>
        </p:nvPicPr>
        <p:blipFill>
          <a:blip r:embed="rId2" cstate="print"/>
          <a:srcRect/>
          <a:stretch>
            <a:fillRect/>
          </a:stretch>
        </p:blipFill>
        <p:spPr bwMode="auto">
          <a:xfrm>
            <a:off x="1428728" y="1571612"/>
            <a:ext cx="7093692" cy="4729127"/>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AYDER YAYLASI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582658" y="357166"/>
            <a:ext cx="860336" cy="1346461"/>
          </a:xfrm>
          <a:prstGeom prst="rect">
            <a:avLst/>
          </a:prstGeom>
          <a:noFill/>
        </p:spPr>
      </p:pic>
      <p:sp>
        <p:nvSpPr>
          <p:cNvPr id="6" name="5 Bulut Belirtme Çizgisi"/>
          <p:cNvSpPr/>
          <p:nvPr/>
        </p:nvSpPr>
        <p:spPr>
          <a:xfrm>
            <a:off x="1571604" y="1714488"/>
            <a:ext cx="4857784"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2000232" y="1785926"/>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RİZE</a:t>
            </a:r>
            <a:endParaRPr lang="tr-TR" sz="4000" b="1" dirty="0"/>
          </a:p>
        </p:txBody>
      </p:sp>
      <p:sp>
        <p:nvSpPr>
          <p:cNvPr id="9" name="8 Patlama 1"/>
          <p:cNvSpPr/>
          <p:nvPr/>
        </p:nvSpPr>
        <p:spPr>
          <a:xfrm>
            <a:off x="4367210" y="37242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DOĞAL VARLIK</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checkerboard(across)">
                                      <p:cBhvr>
                                        <p:cTn id="12" dur="500"/>
                                        <p:tgtEl>
                                          <p:spTgt spid="512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ader\Desktop\5.sınıf etkinlik\beyşehir.jpg"/>
          <p:cNvPicPr>
            <a:picLocks noChangeAspect="1" noChangeArrowheads="1"/>
          </p:cNvPicPr>
          <p:nvPr/>
        </p:nvPicPr>
        <p:blipFill>
          <a:blip r:embed="rId2" cstate="print"/>
          <a:srcRect/>
          <a:stretch>
            <a:fillRect/>
          </a:stretch>
        </p:blipFill>
        <p:spPr bwMode="auto">
          <a:xfrm>
            <a:off x="1285852" y="1571612"/>
            <a:ext cx="7072362" cy="4722273"/>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BEYŞEHİR GÖLÜ</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96649" y="357166"/>
            <a:ext cx="1232354" cy="1346461"/>
          </a:xfrm>
          <a:prstGeom prst="rect">
            <a:avLst/>
          </a:prstGeom>
          <a:noFill/>
        </p:spPr>
      </p:pic>
      <p:sp>
        <p:nvSpPr>
          <p:cNvPr id="6" name="5 Bulut Belirtme Çizgisi"/>
          <p:cNvSpPr/>
          <p:nvPr/>
        </p:nvSpPr>
        <p:spPr>
          <a:xfrm>
            <a:off x="1571604" y="1714488"/>
            <a:ext cx="4857784"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2000232" y="1785926"/>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KONYA</a:t>
            </a:r>
            <a:endParaRPr lang="tr-TR" sz="4000" b="1" dirty="0"/>
          </a:p>
        </p:txBody>
      </p:sp>
      <p:sp>
        <p:nvSpPr>
          <p:cNvPr id="9" name="8 Patlama 1"/>
          <p:cNvSpPr/>
          <p:nvPr/>
        </p:nvSpPr>
        <p:spPr>
          <a:xfrm>
            <a:off x="4367210" y="37242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DOĞAL VARLIK</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checkerboard(across)">
                                      <p:cBhvr>
                                        <p:cTn id="12" dur="5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ader\Desktop\5.sınıf etkinlik\bielzik.jpg"/>
          <p:cNvPicPr>
            <a:picLocks noChangeAspect="1" noChangeArrowheads="1"/>
          </p:cNvPicPr>
          <p:nvPr/>
        </p:nvPicPr>
        <p:blipFill>
          <a:blip r:embed="rId2" cstate="print"/>
          <a:srcRect/>
          <a:stretch>
            <a:fillRect/>
          </a:stretch>
        </p:blipFill>
        <p:spPr bwMode="auto">
          <a:xfrm>
            <a:off x="1785918" y="1403348"/>
            <a:ext cx="6987149" cy="5240362"/>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TARİHİ BİLEZİK</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57158" y="357166"/>
            <a:ext cx="1311335" cy="1346461"/>
          </a:xfrm>
          <a:prstGeom prst="rect">
            <a:avLst/>
          </a:prstGeom>
          <a:noFill/>
        </p:spPr>
      </p:pic>
      <p:sp>
        <p:nvSpPr>
          <p:cNvPr id="7" name="6 Bulut Belirtme Çizgisi"/>
          <p:cNvSpPr/>
          <p:nvPr/>
        </p:nvSpPr>
        <p:spPr>
          <a:xfrm>
            <a:off x="2000232" y="1785926"/>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 </a:t>
            </a:r>
          </a:p>
          <a:p>
            <a:pPr algn="ctr"/>
            <a:r>
              <a:rPr lang="tr-TR" sz="4000" b="1" dirty="0" smtClean="0"/>
              <a:t>NESNE</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checkerboard(across)">
                                      <p:cBhvr>
                                        <p:cTn id="12" dur="500"/>
                                        <p:tgtEl>
                                          <p:spTgt spid="717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8"/>
                                        </p:tgtEl>
                                        <p:attrNameLst>
                                          <p:attrName>ppt_x</p:attrName>
                                        </p:attrNameLst>
                                      </p:cBhvr>
                                      <p:tavLst>
                                        <p:tav tm="0">
                                          <p:val>
                                            <p:strVal val="ppt_x"/>
                                          </p:val>
                                        </p:tav>
                                        <p:tav tm="100000">
                                          <p:val>
                                            <p:strVal val="ppt_x"/>
                                          </p:val>
                                        </p:tav>
                                      </p:tavLst>
                                    </p:anim>
                                    <p:anim calcmode="lin" valueType="num">
                                      <p:cBhvr additive="base">
                                        <p:cTn id="34" dur="500"/>
                                        <p:tgtEl>
                                          <p:spTgt spid="8"/>
                                        </p:tgtEl>
                                        <p:attrNameLst>
                                          <p:attrName>ppt_y</p:attrName>
                                        </p:attrNameLst>
                                      </p:cBhvr>
                                      <p:tavLst>
                                        <p:tav tm="0">
                                          <p:val>
                                            <p:strVal val="ppt_y"/>
                                          </p:val>
                                        </p:tav>
                                        <p:tav tm="100000">
                                          <p:val>
                                            <p:strVal val="1+ppt_h/2"/>
                                          </p:val>
                                        </p:tav>
                                      </p:tavLst>
                                    </p:anim>
                                    <p:set>
                                      <p:cBhvr>
                                        <p:cTn id="35" dur="1" fill="hold">
                                          <p:stCondLst>
                                            <p:cond delay="499"/>
                                          </p:stCondLst>
                                        </p:cTn>
                                        <p:tgtEl>
                                          <p:spTgt spid="8"/>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7"/>
                                        </p:tgtEl>
                                        <p:attrNameLst>
                                          <p:attrName>ppt_x</p:attrName>
                                        </p:attrNameLst>
                                      </p:cBhvr>
                                      <p:tavLst>
                                        <p:tav tm="0">
                                          <p:val>
                                            <p:strVal val="ppt_x"/>
                                          </p:val>
                                        </p:tav>
                                        <p:tav tm="100000">
                                          <p:val>
                                            <p:strVal val="ppt_x"/>
                                          </p:val>
                                        </p:tav>
                                      </p:tavLst>
                                    </p:anim>
                                    <p:anim calcmode="lin" valueType="num">
                                      <p:cBhvr additive="base">
                                        <p:cTn id="40" dur="500"/>
                                        <p:tgtEl>
                                          <p:spTgt spid="7"/>
                                        </p:tgtEl>
                                        <p:attrNameLst>
                                          <p:attrName>ppt_y</p:attrName>
                                        </p:attrNameLst>
                                      </p:cBhvr>
                                      <p:tavLst>
                                        <p:tav tm="0">
                                          <p:val>
                                            <p:strVal val="ppt_y"/>
                                          </p:val>
                                        </p:tav>
                                        <p:tav tm="100000">
                                          <p:val>
                                            <p:strVal val="1+ppt_h/2"/>
                                          </p:val>
                                        </p:tav>
                                      </p:tavLst>
                                    </p:anim>
                                    <p:set>
                                      <p:cBhvr>
                                        <p:cTn id="41"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8" grpId="0" animBg="1"/>
      <p:bldP spid="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ader\Desktop\5.sınıf etkinlik\bindallı.jpg"/>
          <p:cNvPicPr>
            <a:picLocks noChangeAspect="1" noChangeArrowheads="1"/>
          </p:cNvPicPr>
          <p:nvPr/>
        </p:nvPicPr>
        <p:blipFill>
          <a:blip r:embed="rId2" cstate="print"/>
          <a:srcRect/>
          <a:stretch>
            <a:fillRect/>
          </a:stretch>
        </p:blipFill>
        <p:spPr bwMode="auto">
          <a:xfrm>
            <a:off x="2928926" y="1368704"/>
            <a:ext cx="3643338" cy="5489296"/>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BİNDALLI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57158" y="532089"/>
            <a:ext cx="1311336" cy="996615"/>
          </a:xfrm>
          <a:prstGeom prst="rect">
            <a:avLst/>
          </a:prstGeom>
          <a:noFill/>
        </p:spPr>
      </p:pic>
      <p:sp>
        <p:nvSpPr>
          <p:cNvPr id="7" name="6 Bulut Belirtme Çizgisi"/>
          <p:cNvSpPr/>
          <p:nvPr/>
        </p:nvSpPr>
        <p:spPr>
          <a:xfrm>
            <a:off x="2000232" y="1785926"/>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 </a:t>
            </a:r>
          </a:p>
          <a:p>
            <a:pPr algn="ctr"/>
            <a:r>
              <a:rPr lang="tr-TR" sz="4000" b="1" dirty="0" smtClean="0"/>
              <a:t>NESNE</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checkerboard(across)">
                                      <p:cBhvr>
                                        <p:cTn id="12" dur="500"/>
                                        <p:tgtEl>
                                          <p:spTgt spid="819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8"/>
                                        </p:tgtEl>
                                        <p:attrNameLst>
                                          <p:attrName>ppt_x</p:attrName>
                                        </p:attrNameLst>
                                      </p:cBhvr>
                                      <p:tavLst>
                                        <p:tav tm="0">
                                          <p:val>
                                            <p:strVal val="ppt_x"/>
                                          </p:val>
                                        </p:tav>
                                        <p:tav tm="100000">
                                          <p:val>
                                            <p:strVal val="ppt_x"/>
                                          </p:val>
                                        </p:tav>
                                      </p:tavLst>
                                    </p:anim>
                                    <p:anim calcmode="lin" valueType="num">
                                      <p:cBhvr additive="base">
                                        <p:cTn id="34" dur="500"/>
                                        <p:tgtEl>
                                          <p:spTgt spid="8"/>
                                        </p:tgtEl>
                                        <p:attrNameLst>
                                          <p:attrName>ppt_y</p:attrName>
                                        </p:attrNameLst>
                                      </p:cBhvr>
                                      <p:tavLst>
                                        <p:tav tm="0">
                                          <p:val>
                                            <p:strVal val="ppt_y"/>
                                          </p:val>
                                        </p:tav>
                                        <p:tav tm="100000">
                                          <p:val>
                                            <p:strVal val="1+ppt_h/2"/>
                                          </p:val>
                                        </p:tav>
                                      </p:tavLst>
                                    </p:anim>
                                    <p:set>
                                      <p:cBhvr>
                                        <p:cTn id="35" dur="1" fill="hold">
                                          <p:stCondLst>
                                            <p:cond delay="499"/>
                                          </p:stCondLst>
                                        </p:cTn>
                                        <p:tgtEl>
                                          <p:spTgt spid="8"/>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7"/>
                                        </p:tgtEl>
                                        <p:attrNameLst>
                                          <p:attrName>ppt_x</p:attrName>
                                        </p:attrNameLst>
                                      </p:cBhvr>
                                      <p:tavLst>
                                        <p:tav tm="0">
                                          <p:val>
                                            <p:strVal val="ppt_x"/>
                                          </p:val>
                                        </p:tav>
                                        <p:tav tm="100000">
                                          <p:val>
                                            <p:strVal val="ppt_x"/>
                                          </p:val>
                                        </p:tav>
                                      </p:tavLst>
                                    </p:anim>
                                    <p:anim calcmode="lin" valueType="num">
                                      <p:cBhvr additive="base">
                                        <p:cTn id="40" dur="500"/>
                                        <p:tgtEl>
                                          <p:spTgt spid="7"/>
                                        </p:tgtEl>
                                        <p:attrNameLst>
                                          <p:attrName>ppt_y</p:attrName>
                                        </p:attrNameLst>
                                      </p:cBhvr>
                                      <p:tavLst>
                                        <p:tav tm="0">
                                          <p:val>
                                            <p:strVal val="ppt_y"/>
                                          </p:val>
                                        </p:tav>
                                        <p:tav tm="100000">
                                          <p:val>
                                            <p:strVal val="1+ppt_h/2"/>
                                          </p:val>
                                        </p:tav>
                                      </p:tavLst>
                                    </p:anim>
                                    <p:set>
                                      <p:cBhvr>
                                        <p:cTn id="41"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8" grpId="0" animBg="1"/>
      <p:bldP spid="8"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ader\Desktop\5.sınıf etkinlik\cennet cehennem.jpg"/>
          <p:cNvPicPr>
            <a:picLocks noChangeAspect="1" noChangeArrowheads="1"/>
          </p:cNvPicPr>
          <p:nvPr/>
        </p:nvPicPr>
        <p:blipFill>
          <a:blip r:embed="rId2" cstate="print"/>
          <a:srcRect/>
          <a:stretch>
            <a:fillRect/>
          </a:stretch>
        </p:blipFill>
        <p:spPr bwMode="auto">
          <a:xfrm>
            <a:off x="1428728" y="1500174"/>
            <a:ext cx="6429402" cy="4822051"/>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32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CENNET CEHENNEM</a:t>
            </a:r>
            <a:r>
              <a:rPr kumimoji="0" lang="tr-TR" sz="3200" b="0" i="0" u="none" strike="noStrike" kern="1200" cap="none" spc="0" normalizeH="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 OBRUĞU</a:t>
            </a:r>
            <a:endParaRPr kumimoji="0" lang="tr-TR" sz="32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2000232" y="1785926"/>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MERSİN</a:t>
            </a:r>
            <a:endParaRPr lang="tr-TR" sz="4000" b="1" dirty="0"/>
          </a:p>
        </p:txBody>
      </p:sp>
      <p:sp>
        <p:nvSpPr>
          <p:cNvPr id="9" name="8 Patlama 1"/>
          <p:cNvSpPr/>
          <p:nvPr/>
        </p:nvSpPr>
        <p:spPr>
          <a:xfrm>
            <a:off x="4214810"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DOĞAL VARLIK</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9218"/>
                                        </p:tgtEl>
                                        <p:attrNameLst>
                                          <p:attrName>style.visibility</p:attrName>
                                        </p:attrNameLst>
                                      </p:cBhvr>
                                      <p:to>
                                        <p:strVal val="visible"/>
                                      </p:to>
                                    </p:set>
                                    <p:animEffect transition="in" filter="checkerboard(across)">
                                      <p:cBhvr>
                                        <p:cTn id="17" dur="500"/>
                                        <p:tgtEl>
                                          <p:spTgt spid="921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xit" presetSubtype="4" fill="hold" grpId="1" nodeType="clickEffect">
                                  <p:stCondLst>
                                    <p:cond delay="0"/>
                                  </p:stCondLst>
                                  <p:childTnLst>
                                    <p:anim calcmode="lin" valueType="num">
                                      <p:cBhvr additive="base">
                                        <p:cTn id="32" dur="500"/>
                                        <p:tgtEl>
                                          <p:spTgt spid="6"/>
                                        </p:tgtEl>
                                        <p:attrNameLst>
                                          <p:attrName>ppt_x</p:attrName>
                                        </p:attrNameLst>
                                      </p:cBhvr>
                                      <p:tavLst>
                                        <p:tav tm="0">
                                          <p:val>
                                            <p:strVal val="ppt_x"/>
                                          </p:val>
                                        </p:tav>
                                        <p:tav tm="100000">
                                          <p:val>
                                            <p:strVal val="ppt_x"/>
                                          </p:val>
                                        </p:tav>
                                      </p:tavLst>
                                    </p:anim>
                                    <p:anim calcmode="lin" valueType="num">
                                      <p:cBhvr additive="base">
                                        <p:cTn id="33" dur="500"/>
                                        <p:tgtEl>
                                          <p:spTgt spid="6"/>
                                        </p:tgtEl>
                                        <p:attrNameLst>
                                          <p:attrName>ppt_y</p:attrName>
                                        </p:attrNameLst>
                                      </p:cBhvr>
                                      <p:tavLst>
                                        <p:tav tm="0">
                                          <p:val>
                                            <p:strVal val="ppt_y"/>
                                          </p:val>
                                        </p:tav>
                                        <p:tav tm="100000">
                                          <p:val>
                                            <p:strVal val="1+ppt_h/2"/>
                                          </p:val>
                                        </p:tav>
                                      </p:tavLst>
                                    </p:anim>
                                    <p:set>
                                      <p:cBhvr>
                                        <p:cTn id="34" dur="1" fill="hold">
                                          <p:stCondLst>
                                            <p:cond delay="499"/>
                                          </p:stCondLst>
                                        </p:cTn>
                                        <p:tgtEl>
                                          <p:spTgt spid="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 presetClass="exit" presetSubtype="4" fill="hold" grpId="1" nodeType="clickEffect">
                                  <p:stCondLst>
                                    <p:cond delay="0"/>
                                  </p:stCondLst>
                                  <p:childTnLst>
                                    <p:anim calcmode="lin" valueType="num">
                                      <p:cBhvr additive="base">
                                        <p:cTn id="38" dur="500"/>
                                        <p:tgtEl>
                                          <p:spTgt spid="8"/>
                                        </p:tgtEl>
                                        <p:attrNameLst>
                                          <p:attrName>ppt_x</p:attrName>
                                        </p:attrNameLst>
                                      </p:cBhvr>
                                      <p:tavLst>
                                        <p:tav tm="0">
                                          <p:val>
                                            <p:strVal val="ppt_x"/>
                                          </p:val>
                                        </p:tav>
                                        <p:tav tm="100000">
                                          <p:val>
                                            <p:strVal val="ppt_x"/>
                                          </p:val>
                                        </p:tav>
                                      </p:tavLst>
                                    </p:anim>
                                    <p:anim calcmode="lin" valueType="num">
                                      <p:cBhvr additive="base">
                                        <p:cTn id="39" dur="500"/>
                                        <p:tgtEl>
                                          <p:spTgt spid="8"/>
                                        </p:tgtEl>
                                        <p:attrNameLst>
                                          <p:attrName>ppt_y</p:attrName>
                                        </p:attrNameLst>
                                      </p:cBhvr>
                                      <p:tavLst>
                                        <p:tav tm="0">
                                          <p:val>
                                            <p:strVal val="ppt_y"/>
                                          </p:val>
                                        </p:tav>
                                        <p:tav tm="100000">
                                          <p:val>
                                            <p:strVal val="1+ppt_h/2"/>
                                          </p:val>
                                        </p:tav>
                                      </p:tavLst>
                                    </p:anim>
                                    <p:set>
                                      <p:cBhvr>
                                        <p:cTn id="40" dur="1" fill="hold">
                                          <p:stCondLst>
                                            <p:cond delay="499"/>
                                          </p:stCondLst>
                                        </p:cTn>
                                        <p:tgtEl>
                                          <p:spTgt spid="8"/>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ox(in)">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6"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1+#ppt_w/2"/>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xit" presetSubtype="4" fill="hold" grpId="1" nodeType="clickEffect">
                                  <p:stCondLst>
                                    <p:cond delay="0"/>
                                  </p:stCondLst>
                                  <p:childTnLst>
                                    <p:anim calcmode="lin" valueType="num">
                                      <p:cBhvr additive="base">
                                        <p:cTn id="55" dur="500"/>
                                        <p:tgtEl>
                                          <p:spTgt spid="7"/>
                                        </p:tgtEl>
                                        <p:attrNameLst>
                                          <p:attrName>ppt_x</p:attrName>
                                        </p:attrNameLst>
                                      </p:cBhvr>
                                      <p:tavLst>
                                        <p:tav tm="0">
                                          <p:val>
                                            <p:strVal val="ppt_x"/>
                                          </p:val>
                                        </p:tav>
                                        <p:tav tm="100000">
                                          <p:val>
                                            <p:strVal val="ppt_x"/>
                                          </p:val>
                                        </p:tav>
                                      </p:tavLst>
                                    </p:anim>
                                    <p:anim calcmode="lin" valueType="num">
                                      <p:cBhvr additive="base">
                                        <p:cTn id="56" dur="500"/>
                                        <p:tgtEl>
                                          <p:spTgt spid="7"/>
                                        </p:tgtEl>
                                        <p:attrNameLst>
                                          <p:attrName>ppt_y</p:attrName>
                                        </p:attrNameLst>
                                      </p:cBhvr>
                                      <p:tavLst>
                                        <p:tav tm="0">
                                          <p:val>
                                            <p:strVal val="ppt_y"/>
                                          </p:val>
                                        </p:tav>
                                        <p:tav tm="100000">
                                          <p:val>
                                            <p:strVal val="1+ppt_h/2"/>
                                          </p:val>
                                        </p:tav>
                                      </p:tavLst>
                                    </p:anim>
                                    <p:set>
                                      <p:cBhvr>
                                        <p:cTn id="57" dur="1" fill="hold">
                                          <p:stCondLst>
                                            <p:cond delay="499"/>
                                          </p:stCondLst>
                                        </p:cTn>
                                        <p:tgtEl>
                                          <p:spTgt spid="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 presetClass="exit" presetSubtype="4" fill="hold" grpId="1" nodeType="clickEffect">
                                  <p:stCondLst>
                                    <p:cond delay="0"/>
                                  </p:stCondLst>
                                  <p:childTnLst>
                                    <p:anim calcmode="lin" valueType="num">
                                      <p:cBhvr additive="base">
                                        <p:cTn id="61" dur="500"/>
                                        <p:tgtEl>
                                          <p:spTgt spid="9"/>
                                        </p:tgtEl>
                                        <p:attrNameLst>
                                          <p:attrName>ppt_x</p:attrName>
                                        </p:attrNameLst>
                                      </p:cBhvr>
                                      <p:tavLst>
                                        <p:tav tm="0">
                                          <p:val>
                                            <p:strVal val="ppt_x"/>
                                          </p:val>
                                        </p:tav>
                                        <p:tav tm="100000">
                                          <p:val>
                                            <p:strVal val="ppt_x"/>
                                          </p:val>
                                        </p:tav>
                                      </p:tavLst>
                                    </p:anim>
                                    <p:anim calcmode="lin" valueType="num">
                                      <p:cBhvr additive="base">
                                        <p:cTn id="62" dur="500"/>
                                        <p:tgtEl>
                                          <p:spTgt spid="9"/>
                                        </p:tgtEl>
                                        <p:attrNameLst>
                                          <p:attrName>ppt_y</p:attrName>
                                        </p:attrNameLst>
                                      </p:cBhvr>
                                      <p:tavLst>
                                        <p:tav tm="0">
                                          <p:val>
                                            <p:strVal val="ppt_y"/>
                                          </p:val>
                                        </p:tav>
                                        <p:tav tm="100000">
                                          <p:val>
                                            <p:strVal val="1+ppt_h/2"/>
                                          </p:val>
                                        </p:tav>
                                      </p:tavLst>
                                    </p:anim>
                                    <p:set>
                                      <p:cBhvr>
                                        <p:cTn id="6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3200" b="0" i="0" u="none" strike="noStrike" kern="1200" cap="none" spc="0" normalizeH="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OBRUK</a:t>
            </a:r>
            <a:endParaRPr kumimoji="0" lang="tr-TR" sz="32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2" cstate="print"/>
          <a:stretch>
            <a:fillRect/>
          </a:stretch>
        </p:blipFill>
        <p:spPr bwMode="auto">
          <a:xfrm>
            <a:off x="451801" y="357166"/>
            <a:ext cx="1122050" cy="1346461"/>
          </a:xfrm>
          <a:prstGeom prst="rect">
            <a:avLst/>
          </a:prstGeom>
          <a:noFill/>
        </p:spPr>
      </p:pic>
      <p:sp>
        <p:nvSpPr>
          <p:cNvPr id="6" name="5 Bulut Belirtme Çizgisi"/>
          <p:cNvSpPr/>
          <p:nvPr/>
        </p:nvSpPr>
        <p:spPr>
          <a:xfrm>
            <a:off x="1857356" y="1428736"/>
            <a:ext cx="4857784"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PEKİ OBRUK NE DEMEK?</a:t>
            </a:r>
            <a:endParaRPr lang="tr-TR" sz="2800" b="1" dirty="0">
              <a:solidFill>
                <a:schemeClr val="bg1"/>
              </a:solidFill>
            </a:endParaRPr>
          </a:p>
        </p:txBody>
      </p:sp>
      <p:sp>
        <p:nvSpPr>
          <p:cNvPr id="10" name="9 Yuvarlatılmış Çapraz Köşeli Dikdörtgen"/>
          <p:cNvSpPr/>
          <p:nvPr/>
        </p:nvSpPr>
        <p:spPr>
          <a:xfrm>
            <a:off x="1000100" y="3643314"/>
            <a:ext cx="7143800" cy="2357454"/>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Yer altının metrelerce derinliğinde doğal yollarla oluşan çöküntülerdir.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kader\Desktop\5.sınıf etkinlik\çanak.jpg"/>
          <p:cNvPicPr>
            <a:picLocks noChangeAspect="1" noChangeArrowheads="1"/>
          </p:cNvPicPr>
          <p:nvPr/>
        </p:nvPicPr>
        <p:blipFill>
          <a:blip r:embed="rId2" cstate="print"/>
          <a:srcRect/>
          <a:stretch>
            <a:fillRect/>
          </a:stretch>
        </p:blipFill>
        <p:spPr bwMode="auto">
          <a:xfrm>
            <a:off x="1071538" y="1285860"/>
            <a:ext cx="7342182" cy="4955973"/>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32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ÇANAK-ÇÖMLEK</a:t>
            </a:r>
            <a:endParaRPr kumimoji="0" lang="tr-TR" sz="32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7" name="6 Bulut Belirtme Çizgisi"/>
          <p:cNvSpPr/>
          <p:nvPr/>
        </p:nvSpPr>
        <p:spPr>
          <a:xfrm>
            <a:off x="1714480"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9" name="8 Patlama 1"/>
          <p:cNvSpPr/>
          <p:nvPr/>
        </p:nvSpPr>
        <p:spPr>
          <a:xfrm>
            <a:off x="4214810" y="3286124"/>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 NESNE</a:t>
            </a:r>
            <a:endParaRPr lang="tr-TR" sz="4000" b="1" dirty="0"/>
          </a:p>
        </p:txBody>
      </p:sp>
      <p:pic>
        <p:nvPicPr>
          <p:cNvPr id="1028" name="Picture 4" descr="C:\Users\kader\Desktop\5.sınıf etkinlik\1.png"/>
          <p:cNvPicPr>
            <a:picLocks noChangeAspect="1" noChangeArrowheads="1"/>
          </p:cNvPicPr>
          <p:nvPr/>
        </p:nvPicPr>
        <p:blipFill>
          <a:blip r:embed="rId3" cstate="print"/>
          <a:srcRect/>
          <a:stretch>
            <a:fillRect/>
          </a:stretch>
        </p:blipFill>
        <p:spPr bwMode="auto">
          <a:xfrm>
            <a:off x="1" y="500043"/>
            <a:ext cx="1634598" cy="17859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9"/>
                                        </p:tgtEl>
                                        <p:attrNameLst>
                                          <p:attrName>style.visibility</p:attrName>
                                        </p:attrNameLst>
                                      </p:cBhvr>
                                      <p:to>
                                        <p:strVal val="visible"/>
                                      </p:to>
                                    </p:set>
                                    <p:animEffect transition="in" filter="checkerboard(across)">
                                      <p:cBhvr>
                                        <p:cTn id="12" dur="500"/>
                                        <p:tgtEl>
                                          <p:spTgt spid="102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 calcmode="lin" valueType="num">
                                      <p:cBhvr additive="base">
                                        <p:cTn id="17" dur="500" fill="hold"/>
                                        <p:tgtEl>
                                          <p:spTgt spid="1028"/>
                                        </p:tgtEl>
                                        <p:attrNameLst>
                                          <p:attrName>ppt_x</p:attrName>
                                        </p:attrNameLst>
                                      </p:cBhvr>
                                      <p:tavLst>
                                        <p:tav tm="0">
                                          <p:val>
                                            <p:strVal val="0-#ppt_w/2"/>
                                          </p:val>
                                        </p:tav>
                                        <p:tav tm="100000">
                                          <p:val>
                                            <p:strVal val="#ppt_x"/>
                                          </p:val>
                                        </p:tav>
                                      </p:tavLst>
                                    </p:anim>
                                    <p:anim calcmode="lin" valueType="num">
                                      <p:cBhvr additive="base">
                                        <p:cTn id="18" dur="500" fill="hold"/>
                                        <p:tgtEl>
                                          <p:spTgt spid="1028"/>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kader\Desktop\5.sınıf etkinlik\çanakkale.JPG"/>
          <p:cNvPicPr>
            <a:picLocks noChangeAspect="1" noChangeArrowheads="1"/>
          </p:cNvPicPr>
          <p:nvPr/>
        </p:nvPicPr>
        <p:blipFill>
          <a:blip r:embed="rId2" cstate="print"/>
          <a:srcRect/>
          <a:stretch>
            <a:fillRect/>
          </a:stretch>
        </p:blipFill>
        <p:spPr bwMode="auto">
          <a:xfrm>
            <a:off x="1214414" y="1214422"/>
            <a:ext cx="7000839" cy="5250629"/>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ŞEHİTLER ABİDESİ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6" name="5 Bulut Belirtme Çizgisi"/>
          <p:cNvSpPr/>
          <p:nvPr/>
        </p:nvSpPr>
        <p:spPr>
          <a:xfrm>
            <a:off x="1571604" y="1714488"/>
            <a:ext cx="4857784"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2000232" y="1785926"/>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143372"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t>ÇANAKKALE</a:t>
            </a:r>
            <a:endParaRPr lang="tr-TR" sz="2400" b="1" dirty="0"/>
          </a:p>
        </p:txBody>
      </p:sp>
      <p:sp>
        <p:nvSpPr>
          <p:cNvPr id="9" name="8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ESER</a:t>
            </a:r>
            <a:endParaRPr lang="tr-TR" sz="4000" b="1" dirty="0"/>
          </a:p>
        </p:txBody>
      </p:sp>
      <p:pic>
        <p:nvPicPr>
          <p:cNvPr id="2050" name="Picture 2" descr="C:\Users\kader\Desktop\5.sınıf etkinlik\2.png"/>
          <p:cNvPicPr>
            <a:picLocks noChangeAspect="1" noChangeArrowheads="1"/>
          </p:cNvPicPr>
          <p:nvPr/>
        </p:nvPicPr>
        <p:blipFill>
          <a:blip r:embed="rId3" cstate="print"/>
          <a:srcRect/>
          <a:stretch>
            <a:fillRect/>
          </a:stretch>
        </p:blipFill>
        <p:spPr bwMode="auto">
          <a:xfrm>
            <a:off x="0" y="0"/>
            <a:ext cx="1927980" cy="197962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checkerboard(across)">
                                      <p:cBhvr>
                                        <p:cTn id="12" dur="500"/>
                                        <p:tgtEl>
                                          <p:spTgt spid="205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500" fill="hold"/>
                                        <p:tgtEl>
                                          <p:spTgt spid="2050"/>
                                        </p:tgtEl>
                                        <p:attrNameLst>
                                          <p:attrName>ppt_x</p:attrName>
                                        </p:attrNameLst>
                                      </p:cBhvr>
                                      <p:tavLst>
                                        <p:tav tm="0">
                                          <p:val>
                                            <p:strVal val="0-#ppt_w/2"/>
                                          </p:val>
                                        </p:tav>
                                        <p:tav tm="100000">
                                          <p:val>
                                            <p:strVal val="#ppt_x"/>
                                          </p:val>
                                        </p:tav>
                                      </p:tavLst>
                                    </p:anim>
                                    <p:anim calcmode="lin" valueType="num">
                                      <p:cBhvr additive="base">
                                        <p:cTn id="18" dur="500" fill="hold"/>
                                        <p:tgtEl>
                                          <p:spTgt spid="2050"/>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ader\Desktop\5.sınıf etkinlik\çatalhöyük.jpg"/>
          <p:cNvPicPr>
            <a:picLocks noChangeAspect="1" noChangeArrowheads="1"/>
          </p:cNvPicPr>
          <p:nvPr/>
        </p:nvPicPr>
        <p:blipFill>
          <a:blip r:embed="rId2" cstate="print"/>
          <a:srcRect/>
          <a:stretch>
            <a:fillRect/>
          </a:stretch>
        </p:blipFill>
        <p:spPr bwMode="auto">
          <a:xfrm>
            <a:off x="1000100" y="1643050"/>
            <a:ext cx="7326547" cy="4286279"/>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ÇATALHÖYÜK ANTİK ŞEHRİ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582658" y="357166"/>
            <a:ext cx="860336" cy="1346461"/>
          </a:xfrm>
          <a:prstGeom prst="rect">
            <a:avLst/>
          </a:prstGeom>
          <a:noFill/>
        </p:spPr>
      </p:pic>
      <p:sp>
        <p:nvSpPr>
          <p:cNvPr id="6" name="5 Bulut Belirtme Çizgisi"/>
          <p:cNvSpPr/>
          <p:nvPr/>
        </p:nvSpPr>
        <p:spPr>
          <a:xfrm>
            <a:off x="1571604" y="1714488"/>
            <a:ext cx="4857784" cy="2071702"/>
          </a:xfrm>
          <a:prstGeom prst="cloudCallout">
            <a:avLst>
              <a:gd name="adj1" fmla="val -55681"/>
              <a:gd name="adj2" fmla="val -8947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643042" y="1714488"/>
            <a:ext cx="4214842"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KONYA</a:t>
            </a:r>
            <a:endParaRPr lang="tr-TR" sz="4000" b="1" dirty="0"/>
          </a:p>
        </p:txBody>
      </p:sp>
      <p:sp>
        <p:nvSpPr>
          <p:cNvPr id="9" name="8 Patlama 1"/>
          <p:cNvSpPr/>
          <p:nvPr/>
        </p:nvSpPr>
        <p:spPr>
          <a:xfrm>
            <a:off x="4357686" y="3643314"/>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ESER</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checkerboard(across)">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ader\Desktop\5.sınıf etkinlik\abant.jpg"/>
          <p:cNvPicPr>
            <a:picLocks noChangeAspect="1" noChangeArrowheads="1"/>
          </p:cNvPicPr>
          <p:nvPr/>
        </p:nvPicPr>
        <p:blipFill>
          <a:blip r:embed="rId2" cstate="print"/>
          <a:srcRect/>
          <a:stretch>
            <a:fillRect/>
          </a:stretch>
        </p:blipFill>
        <p:spPr bwMode="auto">
          <a:xfrm>
            <a:off x="1214414" y="1714488"/>
            <a:ext cx="6836254" cy="4552959"/>
          </a:xfrm>
          <a:prstGeom prst="rect">
            <a:avLst/>
          </a:prstGeom>
          <a:noFill/>
        </p:spPr>
      </p:pic>
      <p:sp>
        <p:nvSpPr>
          <p:cNvPr id="5" name="1 Başlık"/>
          <p:cNvSpPr txBox="1">
            <a:spLocks/>
          </p:cNvSpPr>
          <p:nvPr/>
        </p:nvSpPr>
        <p:spPr>
          <a:xfrm>
            <a:off x="571472" y="0"/>
            <a:ext cx="7772400" cy="1470025"/>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6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ABANT</a:t>
            </a:r>
            <a:r>
              <a:rPr kumimoji="0" lang="tr-TR" sz="4600" b="0" i="0" u="none" strike="noStrike" kern="1200" cap="none" spc="0" normalizeH="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 GÖLÜ</a:t>
            </a:r>
            <a:endParaRPr kumimoji="0" lang="tr-TR" sz="46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57158" y="532089"/>
            <a:ext cx="1311336" cy="996615"/>
          </a:xfrm>
          <a:prstGeom prst="rect">
            <a:avLst/>
          </a:prstGeom>
          <a:noFill/>
        </p:spPr>
      </p:pic>
      <p:sp>
        <p:nvSpPr>
          <p:cNvPr id="6" name="5 Bulut Belirtme Çizgisi"/>
          <p:cNvSpPr/>
          <p:nvPr/>
        </p:nvSpPr>
        <p:spPr>
          <a:xfrm>
            <a:off x="1571604" y="1714488"/>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bg1"/>
                </a:solidFill>
              </a:rPr>
              <a:t>HANGİ ŞEHİRDEYİM?</a:t>
            </a:r>
            <a:endParaRPr lang="tr-TR" sz="2400" b="1" dirty="0">
              <a:solidFill>
                <a:schemeClr val="bg1"/>
              </a:solidFill>
            </a:endParaRPr>
          </a:p>
        </p:txBody>
      </p:sp>
      <p:sp>
        <p:nvSpPr>
          <p:cNvPr id="7" name="6 Bulut Belirtme Çizgisi"/>
          <p:cNvSpPr/>
          <p:nvPr/>
        </p:nvSpPr>
        <p:spPr>
          <a:xfrm>
            <a:off x="1724004" y="1866888"/>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143372"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t>BOLU</a:t>
            </a:r>
            <a:endParaRPr lang="tr-TR" sz="4400" b="1" dirty="0"/>
          </a:p>
        </p:txBody>
      </p:sp>
      <p:sp>
        <p:nvSpPr>
          <p:cNvPr id="9" name="8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DOĞAL VARLIK</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checkerboard(across)">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8"/>
                                        </p:tgtEl>
                                        <p:attrNameLst>
                                          <p:attrName>ppt_x</p:attrName>
                                        </p:attrNameLst>
                                      </p:cBhvr>
                                      <p:tavLst>
                                        <p:tav tm="0">
                                          <p:val>
                                            <p:strVal val="ppt_x"/>
                                          </p:val>
                                        </p:tav>
                                        <p:tav tm="100000">
                                          <p:val>
                                            <p:strVal val="ppt_x"/>
                                          </p:val>
                                        </p:tav>
                                      </p:tavLst>
                                    </p:anim>
                                    <p:anim calcmode="lin" valueType="num">
                                      <p:cBhvr additive="base">
                                        <p:cTn id="34" dur="500"/>
                                        <p:tgtEl>
                                          <p:spTgt spid="8"/>
                                        </p:tgtEl>
                                        <p:attrNameLst>
                                          <p:attrName>ppt_y</p:attrName>
                                        </p:attrNameLst>
                                      </p:cBhvr>
                                      <p:tavLst>
                                        <p:tav tm="0">
                                          <p:val>
                                            <p:strVal val="ppt_y"/>
                                          </p:val>
                                        </p:tav>
                                        <p:tav tm="100000">
                                          <p:val>
                                            <p:strVal val="1+ppt_h/2"/>
                                          </p:val>
                                        </p:tav>
                                      </p:tavLst>
                                    </p:anim>
                                    <p:set>
                                      <p:cBhvr>
                                        <p:cTn id="35" dur="1" fill="hold">
                                          <p:stCondLst>
                                            <p:cond delay="499"/>
                                          </p:stCondLst>
                                        </p:cTn>
                                        <p:tgtEl>
                                          <p:spTgt spid="8"/>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6"/>
                                        </p:tgtEl>
                                        <p:attrNameLst>
                                          <p:attrName>ppt_x</p:attrName>
                                        </p:attrNameLst>
                                      </p:cBhvr>
                                      <p:tavLst>
                                        <p:tav tm="0">
                                          <p:val>
                                            <p:strVal val="ppt_x"/>
                                          </p:val>
                                        </p:tav>
                                        <p:tav tm="100000">
                                          <p:val>
                                            <p:strVal val="ppt_x"/>
                                          </p:val>
                                        </p:tav>
                                      </p:tavLst>
                                    </p:anim>
                                    <p:anim calcmode="lin" valueType="num">
                                      <p:cBhvr additive="base">
                                        <p:cTn id="40" dur="500"/>
                                        <p:tgtEl>
                                          <p:spTgt spid="6"/>
                                        </p:tgtEl>
                                        <p:attrNameLst>
                                          <p:attrName>ppt_y</p:attrName>
                                        </p:attrNameLst>
                                      </p:cBhvr>
                                      <p:tavLst>
                                        <p:tav tm="0">
                                          <p:val>
                                            <p:strVal val="ppt_y"/>
                                          </p:val>
                                        </p:tav>
                                        <p:tav tm="100000">
                                          <p:val>
                                            <p:strVal val="1+ppt_h/2"/>
                                          </p:val>
                                        </p:tav>
                                      </p:tavLst>
                                    </p:anim>
                                    <p:set>
                                      <p:cBhvr>
                                        <p:cTn id="41" dur="1" fill="hold">
                                          <p:stCondLst>
                                            <p:cond delay="499"/>
                                          </p:stCondLst>
                                        </p:cTn>
                                        <p:tgtEl>
                                          <p:spTgt spid="6"/>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ader\Desktop\5.sınıf etkinlik\çifte minarel mederse.jpg"/>
          <p:cNvPicPr>
            <a:picLocks noChangeAspect="1" noChangeArrowheads="1"/>
          </p:cNvPicPr>
          <p:nvPr/>
        </p:nvPicPr>
        <p:blipFill>
          <a:blip r:embed="rId2" cstate="print"/>
          <a:srcRect/>
          <a:stretch>
            <a:fillRect/>
          </a:stretch>
        </p:blipFill>
        <p:spPr bwMode="auto">
          <a:xfrm>
            <a:off x="1142976" y="1428736"/>
            <a:ext cx="6715172" cy="5029898"/>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32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ÇİFTE MİNARELİ MEDRESE</a:t>
            </a:r>
            <a:endParaRPr kumimoji="0" lang="tr-TR" sz="32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56163"/>
              <a:gd name="adj2" fmla="val -83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714480" y="1643050"/>
            <a:ext cx="4214842" cy="2071702"/>
          </a:xfrm>
          <a:prstGeom prst="cloudCallout">
            <a:avLst>
              <a:gd name="adj1" fmla="val -60065"/>
              <a:gd name="adj2" fmla="val -758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ERZURUM</a:t>
            </a:r>
            <a:endParaRPr lang="tr-TR" sz="3200" b="1" dirty="0"/>
          </a:p>
        </p:txBody>
      </p:sp>
      <p:sp>
        <p:nvSpPr>
          <p:cNvPr id="9" name="8 Patlama 1"/>
          <p:cNvSpPr/>
          <p:nvPr/>
        </p:nvSpPr>
        <p:spPr>
          <a:xfrm>
            <a:off x="4143372"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ESER</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checkerboard(across)">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xit" presetSubtype="4" fill="hold" grpId="1" nodeType="clickEffect">
                                  <p:stCondLst>
                                    <p:cond delay="0"/>
                                  </p:stCondLst>
                                  <p:childTnLst>
                                    <p:anim calcmode="lin" valueType="num">
                                      <p:cBhvr additive="base">
                                        <p:cTn id="32" dur="500"/>
                                        <p:tgtEl>
                                          <p:spTgt spid="6"/>
                                        </p:tgtEl>
                                        <p:attrNameLst>
                                          <p:attrName>ppt_x</p:attrName>
                                        </p:attrNameLst>
                                      </p:cBhvr>
                                      <p:tavLst>
                                        <p:tav tm="0">
                                          <p:val>
                                            <p:strVal val="ppt_x"/>
                                          </p:val>
                                        </p:tav>
                                        <p:tav tm="100000">
                                          <p:val>
                                            <p:strVal val="ppt_x"/>
                                          </p:val>
                                        </p:tav>
                                      </p:tavLst>
                                    </p:anim>
                                    <p:anim calcmode="lin" valueType="num">
                                      <p:cBhvr additive="base">
                                        <p:cTn id="33" dur="500"/>
                                        <p:tgtEl>
                                          <p:spTgt spid="6"/>
                                        </p:tgtEl>
                                        <p:attrNameLst>
                                          <p:attrName>ppt_y</p:attrName>
                                        </p:attrNameLst>
                                      </p:cBhvr>
                                      <p:tavLst>
                                        <p:tav tm="0">
                                          <p:val>
                                            <p:strVal val="ppt_y"/>
                                          </p:val>
                                        </p:tav>
                                        <p:tav tm="100000">
                                          <p:val>
                                            <p:strVal val="1+ppt_h/2"/>
                                          </p:val>
                                        </p:tav>
                                      </p:tavLst>
                                    </p:anim>
                                    <p:set>
                                      <p:cBhvr>
                                        <p:cTn id="34" dur="1" fill="hold">
                                          <p:stCondLst>
                                            <p:cond delay="499"/>
                                          </p:stCondLst>
                                        </p:cTn>
                                        <p:tgtEl>
                                          <p:spTgt spid="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 presetClass="exit" presetSubtype="4" fill="hold" grpId="1" nodeType="clickEffect">
                                  <p:stCondLst>
                                    <p:cond delay="0"/>
                                  </p:stCondLst>
                                  <p:childTnLst>
                                    <p:anim calcmode="lin" valueType="num">
                                      <p:cBhvr additive="base">
                                        <p:cTn id="38" dur="500"/>
                                        <p:tgtEl>
                                          <p:spTgt spid="8"/>
                                        </p:tgtEl>
                                        <p:attrNameLst>
                                          <p:attrName>ppt_x</p:attrName>
                                        </p:attrNameLst>
                                      </p:cBhvr>
                                      <p:tavLst>
                                        <p:tav tm="0">
                                          <p:val>
                                            <p:strVal val="ppt_x"/>
                                          </p:val>
                                        </p:tav>
                                        <p:tav tm="100000">
                                          <p:val>
                                            <p:strVal val="ppt_x"/>
                                          </p:val>
                                        </p:tav>
                                      </p:tavLst>
                                    </p:anim>
                                    <p:anim calcmode="lin" valueType="num">
                                      <p:cBhvr additive="base">
                                        <p:cTn id="39" dur="500"/>
                                        <p:tgtEl>
                                          <p:spTgt spid="8"/>
                                        </p:tgtEl>
                                        <p:attrNameLst>
                                          <p:attrName>ppt_y</p:attrName>
                                        </p:attrNameLst>
                                      </p:cBhvr>
                                      <p:tavLst>
                                        <p:tav tm="0">
                                          <p:val>
                                            <p:strVal val="ppt_y"/>
                                          </p:val>
                                        </p:tav>
                                        <p:tav tm="100000">
                                          <p:val>
                                            <p:strVal val="1+ppt_h/2"/>
                                          </p:val>
                                        </p:tav>
                                      </p:tavLst>
                                    </p:anim>
                                    <p:set>
                                      <p:cBhvr>
                                        <p:cTn id="40" dur="1" fill="hold">
                                          <p:stCondLst>
                                            <p:cond delay="499"/>
                                          </p:stCondLst>
                                        </p:cTn>
                                        <p:tgtEl>
                                          <p:spTgt spid="8"/>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ox(in)">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6"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1+#ppt_w/2"/>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xit" presetSubtype="4" fill="hold" nodeType="clickEffect">
                                  <p:stCondLst>
                                    <p:cond delay="0"/>
                                  </p:stCondLst>
                                  <p:childTnLst>
                                    <p:anim calcmode="lin" valueType="num">
                                      <p:cBhvr additive="base">
                                        <p:cTn id="55" dur="500"/>
                                        <p:tgtEl>
                                          <p:spTgt spid="7"/>
                                        </p:tgtEl>
                                        <p:attrNameLst>
                                          <p:attrName>ppt_x</p:attrName>
                                        </p:attrNameLst>
                                      </p:cBhvr>
                                      <p:tavLst>
                                        <p:tav tm="0">
                                          <p:val>
                                            <p:strVal val="ppt_x"/>
                                          </p:val>
                                        </p:tav>
                                        <p:tav tm="100000">
                                          <p:val>
                                            <p:strVal val="ppt_x"/>
                                          </p:val>
                                        </p:tav>
                                      </p:tavLst>
                                    </p:anim>
                                    <p:anim calcmode="lin" valueType="num">
                                      <p:cBhvr additive="base">
                                        <p:cTn id="56" dur="500"/>
                                        <p:tgtEl>
                                          <p:spTgt spid="7"/>
                                        </p:tgtEl>
                                        <p:attrNameLst>
                                          <p:attrName>ppt_y</p:attrName>
                                        </p:attrNameLst>
                                      </p:cBhvr>
                                      <p:tavLst>
                                        <p:tav tm="0">
                                          <p:val>
                                            <p:strVal val="ppt_y"/>
                                          </p:val>
                                        </p:tav>
                                        <p:tav tm="100000">
                                          <p:val>
                                            <p:strVal val="1+ppt_h/2"/>
                                          </p:val>
                                        </p:tav>
                                      </p:tavLst>
                                    </p:anim>
                                    <p:set>
                                      <p:cBhvr>
                                        <p:cTn id="57" dur="1" fill="hold">
                                          <p:stCondLst>
                                            <p:cond delay="499"/>
                                          </p:stCondLst>
                                        </p:cTn>
                                        <p:tgtEl>
                                          <p:spTgt spid="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 presetClass="exit" presetSubtype="4" fill="hold" grpId="1" nodeType="clickEffect">
                                  <p:stCondLst>
                                    <p:cond delay="0"/>
                                  </p:stCondLst>
                                  <p:childTnLst>
                                    <p:anim calcmode="lin" valueType="num">
                                      <p:cBhvr additive="base">
                                        <p:cTn id="61" dur="500"/>
                                        <p:tgtEl>
                                          <p:spTgt spid="9"/>
                                        </p:tgtEl>
                                        <p:attrNameLst>
                                          <p:attrName>ppt_x</p:attrName>
                                        </p:attrNameLst>
                                      </p:cBhvr>
                                      <p:tavLst>
                                        <p:tav tm="0">
                                          <p:val>
                                            <p:strVal val="ppt_x"/>
                                          </p:val>
                                        </p:tav>
                                        <p:tav tm="100000">
                                          <p:val>
                                            <p:strVal val="ppt_x"/>
                                          </p:val>
                                        </p:tav>
                                      </p:tavLst>
                                    </p:anim>
                                    <p:anim calcmode="lin" valueType="num">
                                      <p:cBhvr additive="base">
                                        <p:cTn id="62" dur="500"/>
                                        <p:tgtEl>
                                          <p:spTgt spid="9"/>
                                        </p:tgtEl>
                                        <p:attrNameLst>
                                          <p:attrName>ppt_y</p:attrName>
                                        </p:attrNameLst>
                                      </p:cBhvr>
                                      <p:tavLst>
                                        <p:tav tm="0">
                                          <p:val>
                                            <p:strVal val="ppt_y"/>
                                          </p:val>
                                        </p:tav>
                                        <p:tav tm="100000">
                                          <p:val>
                                            <p:strVal val="1+ppt_h/2"/>
                                          </p:val>
                                        </p:tav>
                                      </p:tavLst>
                                    </p:anim>
                                    <p:set>
                                      <p:cBhvr>
                                        <p:cTn id="6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8" grpId="0" animBg="1"/>
      <p:bldP spid="8" grpId="1" animBg="1"/>
      <p:bldP spid="9" grpId="0" animBg="1"/>
      <p:bldP spid="9"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32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MEDRESE</a:t>
            </a:r>
            <a:endParaRPr kumimoji="0" lang="tr-TR" sz="32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2"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56163"/>
              <a:gd name="adj2" fmla="val -83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PEKİ MEDRESE NEDİR?</a:t>
            </a:r>
            <a:endParaRPr lang="tr-TR" sz="2800" b="1" dirty="0">
              <a:solidFill>
                <a:schemeClr val="bg1"/>
              </a:solidFill>
            </a:endParaRPr>
          </a:p>
        </p:txBody>
      </p:sp>
      <p:sp>
        <p:nvSpPr>
          <p:cNvPr id="10" name="9 Yuvarlatılmış Çapraz Köşeli Dikdörtgen"/>
          <p:cNvSpPr/>
          <p:nvPr/>
        </p:nvSpPr>
        <p:spPr>
          <a:xfrm>
            <a:off x="1071538" y="4000504"/>
            <a:ext cx="7286676" cy="2000264"/>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Müslüman ülkelerde orta ve yüksek öğretimin yapıldığı eğitim kurumlarının genel adıdır.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ader\Desktop\5.sınıf etkinlik\damlataş.jpg"/>
          <p:cNvPicPr>
            <a:picLocks noChangeAspect="1" noChangeArrowheads="1"/>
          </p:cNvPicPr>
          <p:nvPr/>
        </p:nvPicPr>
        <p:blipFill>
          <a:blip r:embed="rId2" cstate="print"/>
          <a:srcRect/>
          <a:stretch>
            <a:fillRect/>
          </a:stretch>
        </p:blipFill>
        <p:spPr bwMode="auto">
          <a:xfrm>
            <a:off x="1500166" y="1428736"/>
            <a:ext cx="6640024" cy="4980018"/>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DAMLATAŞ MAĞARASI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96649" y="357166"/>
            <a:ext cx="1232354" cy="1346461"/>
          </a:xfrm>
          <a:prstGeom prst="rect">
            <a:avLst/>
          </a:prstGeom>
          <a:noFill/>
        </p:spPr>
      </p:pic>
      <p:sp>
        <p:nvSpPr>
          <p:cNvPr id="6" name="5 Bulut Belirtme Çizgisi"/>
          <p:cNvSpPr/>
          <p:nvPr/>
        </p:nvSpPr>
        <p:spPr>
          <a:xfrm>
            <a:off x="1571604"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571604" y="1785926"/>
            <a:ext cx="4214842" cy="2071702"/>
          </a:xfrm>
          <a:prstGeom prst="cloudCallout">
            <a:avLst>
              <a:gd name="adj1" fmla="val -54503"/>
              <a:gd name="adj2" fmla="val -985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ANTALYA</a:t>
            </a:r>
            <a:endParaRPr lang="tr-TR" sz="3200" b="1" dirty="0"/>
          </a:p>
        </p:txBody>
      </p:sp>
      <p:sp>
        <p:nvSpPr>
          <p:cNvPr id="9" name="8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DOĞAL VARLIK</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checkerboard(across)">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SUR</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2" cstate="print"/>
          <a:stretch>
            <a:fillRect/>
          </a:stretch>
        </p:blipFill>
        <p:spPr bwMode="auto">
          <a:xfrm>
            <a:off x="357158" y="532089"/>
            <a:ext cx="1311336" cy="996615"/>
          </a:xfrm>
          <a:prstGeom prst="rect">
            <a:avLst/>
          </a:prstGeom>
          <a:noFill/>
        </p:spPr>
      </p:pic>
      <p:sp>
        <p:nvSpPr>
          <p:cNvPr id="7" name="6 Bulut Belirtme Çizgisi"/>
          <p:cNvSpPr/>
          <p:nvPr/>
        </p:nvSpPr>
        <p:spPr>
          <a:xfrm>
            <a:off x="2000232" y="1428736"/>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PEKİ SUR NE DEMEK?</a:t>
            </a:r>
            <a:endParaRPr lang="tr-TR" sz="2800" b="1" dirty="0">
              <a:solidFill>
                <a:schemeClr val="bg1"/>
              </a:solidFill>
            </a:endParaRPr>
          </a:p>
        </p:txBody>
      </p:sp>
      <p:sp>
        <p:nvSpPr>
          <p:cNvPr id="8" name="7 Yuvarlatılmış Çapraz Köşeli Dikdörtgen"/>
          <p:cNvSpPr/>
          <p:nvPr/>
        </p:nvSpPr>
        <p:spPr>
          <a:xfrm>
            <a:off x="857224" y="3929066"/>
            <a:ext cx="7072362" cy="1500198"/>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KALE DUVARI.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ox(i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ader\Desktop\5.sınıf etkinlik\dolmabhçe.jpg"/>
          <p:cNvPicPr>
            <a:picLocks noChangeAspect="1" noChangeArrowheads="1"/>
          </p:cNvPicPr>
          <p:nvPr/>
        </p:nvPicPr>
        <p:blipFill>
          <a:blip r:embed="rId2" cstate="print"/>
          <a:srcRect/>
          <a:stretch>
            <a:fillRect/>
          </a:stretch>
        </p:blipFill>
        <p:spPr bwMode="auto">
          <a:xfrm>
            <a:off x="1071538" y="1428736"/>
            <a:ext cx="7397767" cy="4929918"/>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DOLMABAHÇE SARAYI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6" name="5 Bulut Belirtme Çizgisi"/>
          <p:cNvSpPr/>
          <p:nvPr/>
        </p:nvSpPr>
        <p:spPr>
          <a:xfrm>
            <a:off x="1571604" y="1714488"/>
            <a:ext cx="4857784"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2000232" y="1785926"/>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143372"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t>İSTANBUL</a:t>
            </a:r>
            <a:endParaRPr lang="tr-TR" sz="2400" b="1" dirty="0"/>
          </a:p>
        </p:txBody>
      </p:sp>
      <p:sp>
        <p:nvSpPr>
          <p:cNvPr id="9" name="8 Patlama 1"/>
          <p:cNvSpPr/>
          <p:nvPr/>
        </p:nvSpPr>
        <p:spPr>
          <a:xfrm>
            <a:off x="4143372"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ESER</a:t>
            </a:r>
            <a:endParaRPr lang="tr-TR" sz="4000" b="1" dirty="0"/>
          </a:p>
        </p:txBody>
      </p:sp>
      <p:pic>
        <p:nvPicPr>
          <p:cNvPr id="2050" name="Picture 2" descr="C:\Users\kader\Desktop\5.sınıf etkinlik\2.png"/>
          <p:cNvPicPr>
            <a:picLocks noChangeAspect="1" noChangeArrowheads="1"/>
          </p:cNvPicPr>
          <p:nvPr/>
        </p:nvPicPr>
        <p:blipFill>
          <a:blip r:embed="rId3" cstate="print"/>
          <a:srcRect/>
          <a:stretch>
            <a:fillRect/>
          </a:stretch>
        </p:blipFill>
        <p:spPr bwMode="auto">
          <a:xfrm>
            <a:off x="0" y="0"/>
            <a:ext cx="1927980" cy="197962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checkerboard(across)">
                                      <p:cBhvr>
                                        <p:cTn id="12" dur="500"/>
                                        <p:tgtEl>
                                          <p:spTgt spid="512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500" fill="hold"/>
                                        <p:tgtEl>
                                          <p:spTgt spid="2050"/>
                                        </p:tgtEl>
                                        <p:attrNameLst>
                                          <p:attrName>ppt_x</p:attrName>
                                        </p:attrNameLst>
                                      </p:cBhvr>
                                      <p:tavLst>
                                        <p:tav tm="0">
                                          <p:val>
                                            <p:strVal val="0-#ppt_w/2"/>
                                          </p:val>
                                        </p:tav>
                                        <p:tav tm="100000">
                                          <p:val>
                                            <p:strVal val="#ppt_x"/>
                                          </p:val>
                                        </p:tav>
                                      </p:tavLst>
                                    </p:anim>
                                    <p:anim calcmode="lin" valueType="num">
                                      <p:cBhvr additive="base">
                                        <p:cTn id="18" dur="500" fill="hold"/>
                                        <p:tgtEl>
                                          <p:spTgt spid="2050"/>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ader\Desktop\5.sınıf etkinlik\döner kümbet.jpg"/>
          <p:cNvPicPr>
            <a:picLocks noChangeAspect="1" noChangeArrowheads="1"/>
          </p:cNvPicPr>
          <p:nvPr/>
        </p:nvPicPr>
        <p:blipFill>
          <a:blip r:embed="rId2" cstate="print"/>
          <a:srcRect/>
          <a:stretch>
            <a:fillRect/>
          </a:stretch>
        </p:blipFill>
        <p:spPr bwMode="auto">
          <a:xfrm>
            <a:off x="2428860" y="1500174"/>
            <a:ext cx="4356108" cy="4798467"/>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DÖNER KÜMBET</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582658" y="357166"/>
            <a:ext cx="860336" cy="1346461"/>
          </a:xfrm>
          <a:prstGeom prst="rect">
            <a:avLst/>
          </a:prstGeom>
          <a:noFill/>
        </p:spPr>
      </p:pic>
      <p:sp>
        <p:nvSpPr>
          <p:cNvPr id="6" name="5 Bulut Belirtme Çizgisi"/>
          <p:cNvSpPr/>
          <p:nvPr/>
        </p:nvSpPr>
        <p:spPr>
          <a:xfrm>
            <a:off x="1571604" y="1714488"/>
            <a:ext cx="4857784" cy="2071702"/>
          </a:xfrm>
          <a:prstGeom prst="cloudCallout">
            <a:avLst>
              <a:gd name="adj1" fmla="val -55681"/>
              <a:gd name="adj2" fmla="val -8947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785918" y="1857364"/>
            <a:ext cx="4214842"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KAYSERİ</a:t>
            </a:r>
            <a:endParaRPr lang="tr-TR" sz="3600" b="1" dirty="0"/>
          </a:p>
        </p:txBody>
      </p:sp>
      <p:sp>
        <p:nvSpPr>
          <p:cNvPr id="9" name="8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ESER</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checkerboard(across)">
                                      <p:cBhvr>
                                        <p:cTn id="12" dur="5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KÜMBET</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2" cstate="print"/>
          <a:stretch>
            <a:fillRect/>
          </a:stretch>
        </p:blipFill>
        <p:spPr bwMode="auto">
          <a:xfrm>
            <a:off x="582658" y="357166"/>
            <a:ext cx="860336" cy="1346461"/>
          </a:xfrm>
          <a:prstGeom prst="rect">
            <a:avLst/>
          </a:prstGeom>
          <a:noFill/>
        </p:spPr>
      </p:pic>
      <p:sp>
        <p:nvSpPr>
          <p:cNvPr id="6" name="5 Bulut Belirtme Çizgisi"/>
          <p:cNvSpPr/>
          <p:nvPr/>
        </p:nvSpPr>
        <p:spPr>
          <a:xfrm>
            <a:off x="1571604" y="1714488"/>
            <a:ext cx="4857784" cy="2071702"/>
          </a:xfrm>
          <a:prstGeom prst="cloudCallout">
            <a:avLst>
              <a:gd name="adj1" fmla="val -55681"/>
              <a:gd name="adj2" fmla="val -8947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PEKİ KÜMBET NE DEMEK?</a:t>
            </a:r>
            <a:endParaRPr lang="tr-TR" sz="2800" b="1" dirty="0">
              <a:solidFill>
                <a:schemeClr val="bg1"/>
              </a:solidFill>
            </a:endParaRPr>
          </a:p>
        </p:txBody>
      </p:sp>
      <p:sp>
        <p:nvSpPr>
          <p:cNvPr id="10" name="9 Yuvarlatılmış Çapraz Köşeli Dikdörtgen"/>
          <p:cNvSpPr/>
          <p:nvPr/>
        </p:nvSpPr>
        <p:spPr>
          <a:xfrm>
            <a:off x="857224" y="4572008"/>
            <a:ext cx="7143800" cy="1785950"/>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Selçuklu Devleti zamanında yapılmış olan kendine özgü yapısı olan ANIT MEZARDIR. Genellikle büyük devlet ve din adamları için yapılmıştır.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i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ader\Desktop\5.sınıf etkinlik\düden.jpg"/>
          <p:cNvPicPr>
            <a:picLocks noChangeAspect="1" noChangeArrowheads="1"/>
          </p:cNvPicPr>
          <p:nvPr/>
        </p:nvPicPr>
        <p:blipFill>
          <a:blip r:embed="rId2" cstate="print"/>
          <a:srcRect/>
          <a:stretch>
            <a:fillRect/>
          </a:stretch>
        </p:blipFill>
        <p:spPr bwMode="auto">
          <a:xfrm>
            <a:off x="714348" y="1357298"/>
            <a:ext cx="7639703" cy="5055686"/>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DÜDEN ŞELALESİ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56163"/>
              <a:gd name="adj2" fmla="val -83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714480" y="1643050"/>
            <a:ext cx="4214842" cy="2071702"/>
          </a:xfrm>
          <a:prstGeom prst="cloudCallout">
            <a:avLst>
              <a:gd name="adj1" fmla="val -60065"/>
              <a:gd name="adj2" fmla="val -758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ANTALYA</a:t>
            </a:r>
            <a:endParaRPr lang="tr-TR" sz="3200" b="1" dirty="0"/>
          </a:p>
        </p:txBody>
      </p:sp>
      <p:sp>
        <p:nvSpPr>
          <p:cNvPr id="9" name="8 Patlama 1"/>
          <p:cNvSpPr/>
          <p:nvPr/>
        </p:nvSpPr>
        <p:spPr>
          <a:xfrm>
            <a:off x="4143372"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DOĞAL VARLIK</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checkerboard(across)">
                                      <p:cBhvr>
                                        <p:cTn id="12" dur="500"/>
                                        <p:tgtEl>
                                          <p:spTgt spid="717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xit" presetSubtype="4" fill="hold" grpId="1" nodeType="clickEffect">
                                  <p:stCondLst>
                                    <p:cond delay="0"/>
                                  </p:stCondLst>
                                  <p:childTnLst>
                                    <p:anim calcmode="lin" valueType="num">
                                      <p:cBhvr additive="base">
                                        <p:cTn id="32" dur="500"/>
                                        <p:tgtEl>
                                          <p:spTgt spid="6"/>
                                        </p:tgtEl>
                                        <p:attrNameLst>
                                          <p:attrName>ppt_x</p:attrName>
                                        </p:attrNameLst>
                                      </p:cBhvr>
                                      <p:tavLst>
                                        <p:tav tm="0">
                                          <p:val>
                                            <p:strVal val="ppt_x"/>
                                          </p:val>
                                        </p:tav>
                                        <p:tav tm="100000">
                                          <p:val>
                                            <p:strVal val="ppt_x"/>
                                          </p:val>
                                        </p:tav>
                                      </p:tavLst>
                                    </p:anim>
                                    <p:anim calcmode="lin" valueType="num">
                                      <p:cBhvr additive="base">
                                        <p:cTn id="33" dur="500"/>
                                        <p:tgtEl>
                                          <p:spTgt spid="6"/>
                                        </p:tgtEl>
                                        <p:attrNameLst>
                                          <p:attrName>ppt_y</p:attrName>
                                        </p:attrNameLst>
                                      </p:cBhvr>
                                      <p:tavLst>
                                        <p:tav tm="0">
                                          <p:val>
                                            <p:strVal val="ppt_y"/>
                                          </p:val>
                                        </p:tav>
                                        <p:tav tm="100000">
                                          <p:val>
                                            <p:strVal val="1+ppt_h/2"/>
                                          </p:val>
                                        </p:tav>
                                      </p:tavLst>
                                    </p:anim>
                                    <p:set>
                                      <p:cBhvr>
                                        <p:cTn id="34" dur="1" fill="hold">
                                          <p:stCondLst>
                                            <p:cond delay="499"/>
                                          </p:stCondLst>
                                        </p:cTn>
                                        <p:tgtEl>
                                          <p:spTgt spid="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 presetClass="exit" presetSubtype="4" fill="hold" grpId="1" nodeType="clickEffect">
                                  <p:stCondLst>
                                    <p:cond delay="0"/>
                                  </p:stCondLst>
                                  <p:childTnLst>
                                    <p:anim calcmode="lin" valueType="num">
                                      <p:cBhvr additive="base">
                                        <p:cTn id="38" dur="500"/>
                                        <p:tgtEl>
                                          <p:spTgt spid="8"/>
                                        </p:tgtEl>
                                        <p:attrNameLst>
                                          <p:attrName>ppt_x</p:attrName>
                                        </p:attrNameLst>
                                      </p:cBhvr>
                                      <p:tavLst>
                                        <p:tav tm="0">
                                          <p:val>
                                            <p:strVal val="ppt_x"/>
                                          </p:val>
                                        </p:tav>
                                        <p:tav tm="100000">
                                          <p:val>
                                            <p:strVal val="ppt_x"/>
                                          </p:val>
                                        </p:tav>
                                      </p:tavLst>
                                    </p:anim>
                                    <p:anim calcmode="lin" valueType="num">
                                      <p:cBhvr additive="base">
                                        <p:cTn id="39" dur="500"/>
                                        <p:tgtEl>
                                          <p:spTgt spid="8"/>
                                        </p:tgtEl>
                                        <p:attrNameLst>
                                          <p:attrName>ppt_y</p:attrName>
                                        </p:attrNameLst>
                                      </p:cBhvr>
                                      <p:tavLst>
                                        <p:tav tm="0">
                                          <p:val>
                                            <p:strVal val="ppt_y"/>
                                          </p:val>
                                        </p:tav>
                                        <p:tav tm="100000">
                                          <p:val>
                                            <p:strVal val="1+ppt_h/2"/>
                                          </p:val>
                                        </p:tav>
                                      </p:tavLst>
                                    </p:anim>
                                    <p:set>
                                      <p:cBhvr>
                                        <p:cTn id="40" dur="1" fill="hold">
                                          <p:stCondLst>
                                            <p:cond delay="499"/>
                                          </p:stCondLst>
                                        </p:cTn>
                                        <p:tgtEl>
                                          <p:spTgt spid="8"/>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ox(in)">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6"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1+#ppt_w/2"/>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xit" presetSubtype="4" fill="hold" nodeType="clickEffect">
                                  <p:stCondLst>
                                    <p:cond delay="0"/>
                                  </p:stCondLst>
                                  <p:childTnLst>
                                    <p:anim calcmode="lin" valueType="num">
                                      <p:cBhvr additive="base">
                                        <p:cTn id="55" dur="500"/>
                                        <p:tgtEl>
                                          <p:spTgt spid="7"/>
                                        </p:tgtEl>
                                        <p:attrNameLst>
                                          <p:attrName>ppt_x</p:attrName>
                                        </p:attrNameLst>
                                      </p:cBhvr>
                                      <p:tavLst>
                                        <p:tav tm="0">
                                          <p:val>
                                            <p:strVal val="ppt_x"/>
                                          </p:val>
                                        </p:tav>
                                        <p:tav tm="100000">
                                          <p:val>
                                            <p:strVal val="ppt_x"/>
                                          </p:val>
                                        </p:tav>
                                      </p:tavLst>
                                    </p:anim>
                                    <p:anim calcmode="lin" valueType="num">
                                      <p:cBhvr additive="base">
                                        <p:cTn id="56" dur="500"/>
                                        <p:tgtEl>
                                          <p:spTgt spid="7"/>
                                        </p:tgtEl>
                                        <p:attrNameLst>
                                          <p:attrName>ppt_y</p:attrName>
                                        </p:attrNameLst>
                                      </p:cBhvr>
                                      <p:tavLst>
                                        <p:tav tm="0">
                                          <p:val>
                                            <p:strVal val="ppt_y"/>
                                          </p:val>
                                        </p:tav>
                                        <p:tav tm="100000">
                                          <p:val>
                                            <p:strVal val="1+ppt_h/2"/>
                                          </p:val>
                                        </p:tav>
                                      </p:tavLst>
                                    </p:anim>
                                    <p:set>
                                      <p:cBhvr>
                                        <p:cTn id="57" dur="1" fill="hold">
                                          <p:stCondLst>
                                            <p:cond delay="499"/>
                                          </p:stCondLst>
                                        </p:cTn>
                                        <p:tgtEl>
                                          <p:spTgt spid="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 presetClass="exit" presetSubtype="4" fill="hold" grpId="1" nodeType="clickEffect">
                                  <p:stCondLst>
                                    <p:cond delay="0"/>
                                  </p:stCondLst>
                                  <p:childTnLst>
                                    <p:anim calcmode="lin" valueType="num">
                                      <p:cBhvr additive="base">
                                        <p:cTn id="61" dur="500"/>
                                        <p:tgtEl>
                                          <p:spTgt spid="9"/>
                                        </p:tgtEl>
                                        <p:attrNameLst>
                                          <p:attrName>ppt_x</p:attrName>
                                        </p:attrNameLst>
                                      </p:cBhvr>
                                      <p:tavLst>
                                        <p:tav tm="0">
                                          <p:val>
                                            <p:strVal val="ppt_x"/>
                                          </p:val>
                                        </p:tav>
                                        <p:tav tm="100000">
                                          <p:val>
                                            <p:strVal val="ppt_x"/>
                                          </p:val>
                                        </p:tav>
                                      </p:tavLst>
                                    </p:anim>
                                    <p:anim calcmode="lin" valueType="num">
                                      <p:cBhvr additive="base">
                                        <p:cTn id="62" dur="500"/>
                                        <p:tgtEl>
                                          <p:spTgt spid="9"/>
                                        </p:tgtEl>
                                        <p:attrNameLst>
                                          <p:attrName>ppt_y</p:attrName>
                                        </p:attrNameLst>
                                      </p:cBhvr>
                                      <p:tavLst>
                                        <p:tav tm="0">
                                          <p:val>
                                            <p:strVal val="ppt_y"/>
                                          </p:val>
                                        </p:tav>
                                        <p:tav tm="100000">
                                          <p:val>
                                            <p:strVal val="1+ppt_h/2"/>
                                          </p:val>
                                        </p:tav>
                                      </p:tavLst>
                                    </p:anim>
                                    <p:set>
                                      <p:cBhvr>
                                        <p:cTn id="6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8" grpId="0" animBg="1"/>
      <p:bldP spid="8" grpId="1" animBg="1"/>
      <p:bldP spid="9" grpId="0" animBg="1"/>
      <p:bldP spid="9"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ader\Desktop\5.sınıf etkinlik\efes.jpg"/>
          <p:cNvPicPr>
            <a:picLocks noChangeAspect="1" noChangeArrowheads="1"/>
          </p:cNvPicPr>
          <p:nvPr/>
        </p:nvPicPr>
        <p:blipFill>
          <a:blip r:embed="rId2" cstate="print"/>
          <a:srcRect/>
          <a:stretch>
            <a:fillRect/>
          </a:stretch>
        </p:blipFill>
        <p:spPr bwMode="auto">
          <a:xfrm>
            <a:off x="1428728" y="1285860"/>
            <a:ext cx="6724355" cy="5022861"/>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EFES ANTİK KENTİ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96649" y="357166"/>
            <a:ext cx="1232354" cy="1346461"/>
          </a:xfrm>
          <a:prstGeom prst="rect">
            <a:avLst/>
          </a:prstGeom>
          <a:noFill/>
        </p:spPr>
      </p:pic>
      <p:sp>
        <p:nvSpPr>
          <p:cNvPr id="6" name="5 Bulut Belirtme Çizgisi"/>
          <p:cNvSpPr/>
          <p:nvPr/>
        </p:nvSpPr>
        <p:spPr>
          <a:xfrm>
            <a:off x="1571604"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571604" y="1785926"/>
            <a:ext cx="4214842" cy="2071702"/>
          </a:xfrm>
          <a:prstGeom prst="cloudCallout">
            <a:avLst>
              <a:gd name="adj1" fmla="val -54503"/>
              <a:gd name="adj2" fmla="val -985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İZMİR</a:t>
            </a:r>
            <a:endParaRPr lang="tr-TR" sz="3200" b="1" dirty="0"/>
          </a:p>
        </p:txBody>
      </p:sp>
      <p:sp>
        <p:nvSpPr>
          <p:cNvPr id="9" name="8 Patlama 1"/>
          <p:cNvSpPr/>
          <p:nvPr/>
        </p:nvSpPr>
        <p:spPr>
          <a:xfrm>
            <a:off x="4286248" y="3643314"/>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 ESER</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checkerboard(across)">
                                      <p:cBhvr>
                                        <p:cTn id="12" dur="500"/>
                                        <p:tgtEl>
                                          <p:spTgt spid="819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ader\Desktop\5.sınıf etkinlik\erciyes.jpg"/>
          <p:cNvPicPr>
            <a:picLocks noChangeAspect="1" noChangeArrowheads="1"/>
          </p:cNvPicPr>
          <p:nvPr/>
        </p:nvPicPr>
        <p:blipFill>
          <a:blip r:embed="rId2" cstate="print"/>
          <a:srcRect/>
          <a:stretch>
            <a:fillRect/>
          </a:stretch>
        </p:blipFill>
        <p:spPr bwMode="auto">
          <a:xfrm>
            <a:off x="714348" y="1857364"/>
            <a:ext cx="7784231" cy="3759214"/>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ERCİYES DAĞI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57158" y="532089"/>
            <a:ext cx="1311336" cy="996615"/>
          </a:xfrm>
          <a:prstGeom prst="rect">
            <a:avLst/>
          </a:prstGeom>
          <a:noFill/>
        </p:spPr>
      </p:pic>
      <p:sp>
        <p:nvSpPr>
          <p:cNvPr id="7" name="6 Bulut Belirtme Çizgisi"/>
          <p:cNvSpPr/>
          <p:nvPr/>
        </p:nvSpPr>
        <p:spPr>
          <a:xfrm>
            <a:off x="1928794"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a:t>
            </a:r>
          </a:p>
          <a:p>
            <a:pPr algn="ctr"/>
            <a:r>
              <a:rPr lang="tr-TR" sz="2800" b="1" dirty="0" smtClean="0">
                <a:solidFill>
                  <a:schemeClr val="bg1"/>
                </a:solidFill>
              </a:rPr>
              <a:t>ŞEHİRDEYİM?</a:t>
            </a:r>
            <a:endParaRPr lang="tr-TR" sz="2800" b="1" dirty="0">
              <a:solidFill>
                <a:schemeClr val="bg1"/>
              </a:solidFill>
            </a:endParaRPr>
          </a:p>
        </p:txBody>
      </p:sp>
      <p:sp>
        <p:nvSpPr>
          <p:cNvPr id="9" name="8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KAYSERİ</a:t>
            </a:r>
            <a:endParaRPr lang="tr-TR" sz="3600" b="1" dirty="0"/>
          </a:p>
        </p:txBody>
      </p:sp>
      <p:sp>
        <p:nvSpPr>
          <p:cNvPr id="8" name="7 Bulut Belirtme Çizgisi"/>
          <p:cNvSpPr/>
          <p:nvPr/>
        </p:nvSpPr>
        <p:spPr>
          <a:xfrm>
            <a:off x="1857356"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DOĞAL VARLIK</a:t>
            </a:r>
            <a:endParaRPr lang="tr-TR"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checkerboard(across)">
                                      <p:cBhvr>
                                        <p:cTn id="12" dur="500"/>
                                        <p:tgtEl>
                                          <p:spTgt spid="921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ader\Desktop\5.sınıf etkinlik\ağrı dağı.jpg"/>
          <p:cNvPicPr>
            <a:picLocks noChangeAspect="1" noChangeArrowheads="1"/>
          </p:cNvPicPr>
          <p:nvPr/>
        </p:nvPicPr>
        <p:blipFill>
          <a:blip r:embed="rId2" cstate="print"/>
          <a:srcRect/>
          <a:stretch>
            <a:fillRect/>
          </a:stretch>
        </p:blipFill>
        <p:spPr bwMode="auto">
          <a:xfrm>
            <a:off x="928662" y="1571612"/>
            <a:ext cx="7715304" cy="4786346"/>
          </a:xfrm>
          <a:prstGeom prst="rect">
            <a:avLst/>
          </a:prstGeom>
          <a:noFill/>
        </p:spPr>
      </p:pic>
      <p:sp>
        <p:nvSpPr>
          <p:cNvPr id="5" name="1 Başlık"/>
          <p:cNvSpPr txBox="1">
            <a:spLocks/>
          </p:cNvSpPr>
          <p:nvPr/>
        </p:nvSpPr>
        <p:spPr>
          <a:xfrm>
            <a:off x="571472" y="0"/>
            <a:ext cx="7772400" cy="1470025"/>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6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AĞRI</a:t>
            </a:r>
            <a:r>
              <a:rPr kumimoji="0" lang="tr-TR" sz="4600" b="0" i="0" u="none" strike="noStrike" kern="1200" cap="none" spc="0" normalizeH="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 DAĞI</a:t>
            </a:r>
            <a:endParaRPr kumimoji="0" lang="tr-TR" sz="46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724004" y="1866888"/>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AĞRI</a:t>
            </a:r>
            <a:endParaRPr lang="tr-TR" sz="4000" b="1" dirty="0"/>
          </a:p>
        </p:txBody>
      </p:sp>
      <p:sp>
        <p:nvSpPr>
          <p:cNvPr id="9" name="8 Patlama 1"/>
          <p:cNvSpPr/>
          <p:nvPr/>
        </p:nvSpPr>
        <p:spPr>
          <a:xfrm>
            <a:off x="4367210" y="37242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DOĞAL VARLIK</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additive="base">
                                        <p:cTn id="12" dur="500" fill="hold"/>
                                        <p:tgtEl>
                                          <p:spTgt spid="2050"/>
                                        </p:tgtEl>
                                        <p:attrNameLst>
                                          <p:attrName>ppt_x</p:attrName>
                                        </p:attrNameLst>
                                      </p:cBhvr>
                                      <p:tavLst>
                                        <p:tav tm="0">
                                          <p:val>
                                            <p:strVal val="#ppt_x"/>
                                          </p:val>
                                        </p:tav>
                                        <p:tav tm="100000">
                                          <p:val>
                                            <p:strVal val="#ppt_x"/>
                                          </p:val>
                                        </p:tav>
                                      </p:tavLst>
                                    </p:anim>
                                    <p:anim calcmode="lin" valueType="num">
                                      <p:cBhvr additive="base">
                                        <p:cTn id="13"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ox(in)">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6"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grpId="1" nodeType="clickEffect">
                                  <p:stCondLst>
                                    <p:cond delay="0"/>
                                  </p:stCondLst>
                                  <p:childTnLst>
                                    <p:anim calcmode="lin" valueType="num">
                                      <p:cBhvr additive="base">
                                        <p:cTn id="34" dur="500"/>
                                        <p:tgtEl>
                                          <p:spTgt spid="6"/>
                                        </p:tgtEl>
                                        <p:attrNameLst>
                                          <p:attrName>ppt_x</p:attrName>
                                        </p:attrNameLst>
                                      </p:cBhvr>
                                      <p:tavLst>
                                        <p:tav tm="0">
                                          <p:val>
                                            <p:strVal val="ppt_x"/>
                                          </p:val>
                                        </p:tav>
                                        <p:tav tm="100000">
                                          <p:val>
                                            <p:strVal val="ppt_x"/>
                                          </p:val>
                                        </p:tav>
                                      </p:tavLst>
                                    </p:anim>
                                    <p:anim calcmode="lin" valueType="num">
                                      <p:cBhvr additive="base">
                                        <p:cTn id="35" dur="500"/>
                                        <p:tgtEl>
                                          <p:spTgt spid="6"/>
                                        </p:tgtEl>
                                        <p:attrNameLst>
                                          <p:attrName>ppt_y</p:attrName>
                                        </p:attrNameLst>
                                      </p:cBhvr>
                                      <p:tavLst>
                                        <p:tav tm="0">
                                          <p:val>
                                            <p:strVal val="ppt_y"/>
                                          </p:val>
                                        </p:tav>
                                        <p:tav tm="100000">
                                          <p:val>
                                            <p:strVal val="1+ppt_h/2"/>
                                          </p:val>
                                        </p:tav>
                                      </p:tavLst>
                                    </p:anim>
                                    <p:set>
                                      <p:cBhvr>
                                        <p:cTn id="36" dur="1" fill="hold">
                                          <p:stCondLst>
                                            <p:cond delay="499"/>
                                          </p:stCondLst>
                                        </p:cTn>
                                        <p:tgtEl>
                                          <p:spTgt spid="6"/>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grpId="1" nodeType="clickEffect">
                                  <p:stCondLst>
                                    <p:cond delay="0"/>
                                  </p:stCondLst>
                                  <p:childTnLst>
                                    <p:anim calcmode="lin" valueType="num">
                                      <p:cBhvr additive="base">
                                        <p:cTn id="40" dur="500"/>
                                        <p:tgtEl>
                                          <p:spTgt spid="8"/>
                                        </p:tgtEl>
                                        <p:attrNameLst>
                                          <p:attrName>ppt_x</p:attrName>
                                        </p:attrNameLst>
                                      </p:cBhvr>
                                      <p:tavLst>
                                        <p:tav tm="0">
                                          <p:val>
                                            <p:strVal val="ppt_x"/>
                                          </p:val>
                                        </p:tav>
                                        <p:tav tm="100000">
                                          <p:val>
                                            <p:strVal val="ppt_x"/>
                                          </p:val>
                                        </p:tav>
                                      </p:tavLst>
                                    </p:anim>
                                    <p:anim calcmode="lin" valueType="num">
                                      <p:cBhvr additive="base">
                                        <p:cTn id="41" dur="500"/>
                                        <p:tgtEl>
                                          <p:spTgt spid="8"/>
                                        </p:tgtEl>
                                        <p:attrNameLst>
                                          <p:attrName>ppt_y</p:attrName>
                                        </p:attrNameLst>
                                      </p:cBhvr>
                                      <p:tavLst>
                                        <p:tav tm="0">
                                          <p:val>
                                            <p:strVal val="ppt_y"/>
                                          </p:val>
                                        </p:tav>
                                        <p:tav tm="100000">
                                          <p:val>
                                            <p:strVal val="1+ppt_h/2"/>
                                          </p:val>
                                        </p:tav>
                                      </p:tavLst>
                                    </p:anim>
                                    <p:set>
                                      <p:cBhvr>
                                        <p:cTn id="42" dur="1" fill="hold">
                                          <p:stCondLst>
                                            <p:cond delay="499"/>
                                          </p:stCondLst>
                                        </p:cTn>
                                        <p:tgtEl>
                                          <p:spTgt spid="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ox(in)">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6"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1+#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xit" presetSubtype="4" fill="hold" grpId="1" nodeType="clickEffect">
                                  <p:stCondLst>
                                    <p:cond delay="0"/>
                                  </p:stCondLst>
                                  <p:childTnLst>
                                    <p:anim calcmode="lin" valueType="num">
                                      <p:cBhvr additive="base">
                                        <p:cTn id="57" dur="500"/>
                                        <p:tgtEl>
                                          <p:spTgt spid="7"/>
                                        </p:tgtEl>
                                        <p:attrNameLst>
                                          <p:attrName>ppt_x</p:attrName>
                                        </p:attrNameLst>
                                      </p:cBhvr>
                                      <p:tavLst>
                                        <p:tav tm="0">
                                          <p:val>
                                            <p:strVal val="ppt_x"/>
                                          </p:val>
                                        </p:tav>
                                        <p:tav tm="100000">
                                          <p:val>
                                            <p:strVal val="ppt_x"/>
                                          </p:val>
                                        </p:tav>
                                      </p:tavLst>
                                    </p:anim>
                                    <p:anim calcmode="lin" valueType="num">
                                      <p:cBhvr additive="base">
                                        <p:cTn id="58" dur="500"/>
                                        <p:tgtEl>
                                          <p:spTgt spid="7"/>
                                        </p:tgtEl>
                                        <p:attrNameLst>
                                          <p:attrName>ppt_y</p:attrName>
                                        </p:attrNameLst>
                                      </p:cBhvr>
                                      <p:tavLst>
                                        <p:tav tm="0">
                                          <p:val>
                                            <p:strVal val="ppt_y"/>
                                          </p:val>
                                        </p:tav>
                                        <p:tav tm="100000">
                                          <p:val>
                                            <p:strVal val="1+ppt_h/2"/>
                                          </p:val>
                                        </p:tav>
                                      </p:tavLst>
                                    </p:anim>
                                    <p:set>
                                      <p:cBhvr>
                                        <p:cTn id="59" dur="1" fill="hold">
                                          <p:stCondLst>
                                            <p:cond delay="499"/>
                                          </p:stCondLst>
                                        </p:cTn>
                                        <p:tgtEl>
                                          <p:spTgt spid="7"/>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2" presetClass="exit" presetSubtype="4" fill="hold" grpId="1" nodeType="clickEffect">
                                  <p:stCondLst>
                                    <p:cond delay="0"/>
                                  </p:stCondLst>
                                  <p:childTnLst>
                                    <p:anim calcmode="lin" valueType="num">
                                      <p:cBhvr additive="base">
                                        <p:cTn id="63" dur="500"/>
                                        <p:tgtEl>
                                          <p:spTgt spid="9"/>
                                        </p:tgtEl>
                                        <p:attrNameLst>
                                          <p:attrName>ppt_x</p:attrName>
                                        </p:attrNameLst>
                                      </p:cBhvr>
                                      <p:tavLst>
                                        <p:tav tm="0">
                                          <p:val>
                                            <p:strVal val="ppt_x"/>
                                          </p:val>
                                        </p:tav>
                                        <p:tav tm="100000">
                                          <p:val>
                                            <p:strVal val="ppt_x"/>
                                          </p:val>
                                        </p:tav>
                                      </p:tavLst>
                                    </p:anim>
                                    <p:anim calcmode="lin" valueType="num">
                                      <p:cBhvr additive="base">
                                        <p:cTn id="64" dur="500"/>
                                        <p:tgtEl>
                                          <p:spTgt spid="9"/>
                                        </p:tgtEl>
                                        <p:attrNameLst>
                                          <p:attrName>ppt_y</p:attrName>
                                        </p:attrNameLst>
                                      </p:cBhvr>
                                      <p:tavLst>
                                        <p:tav tm="0">
                                          <p:val>
                                            <p:strVal val="ppt_y"/>
                                          </p:val>
                                        </p:tav>
                                        <p:tav tm="100000">
                                          <p:val>
                                            <p:strVal val="1+ppt_h/2"/>
                                          </p:val>
                                        </p:tav>
                                      </p:tavLst>
                                    </p:anim>
                                    <p:set>
                                      <p:cBhvr>
                                        <p:cTn id="65"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ader\Desktop\5.sınıf etkinlik\erfelek.jpg"/>
          <p:cNvPicPr>
            <a:picLocks noChangeAspect="1" noChangeArrowheads="1"/>
          </p:cNvPicPr>
          <p:nvPr/>
        </p:nvPicPr>
        <p:blipFill>
          <a:blip r:embed="rId2" cstate="print"/>
          <a:srcRect/>
          <a:stretch>
            <a:fillRect/>
          </a:stretch>
        </p:blipFill>
        <p:spPr bwMode="auto">
          <a:xfrm>
            <a:off x="1214414" y="1357298"/>
            <a:ext cx="6858048" cy="5018084"/>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ERFELEK ŞELALESİ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6" name="5 Bulut Belirtme Çizgisi"/>
          <p:cNvSpPr/>
          <p:nvPr/>
        </p:nvSpPr>
        <p:spPr>
          <a:xfrm>
            <a:off x="1571604" y="1714488"/>
            <a:ext cx="4857784"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2000232" y="1785926"/>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143372"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SİNOP</a:t>
            </a:r>
            <a:endParaRPr lang="tr-TR" sz="3200" b="1" dirty="0"/>
          </a:p>
        </p:txBody>
      </p:sp>
      <p:sp>
        <p:nvSpPr>
          <p:cNvPr id="9" name="8 Patlama 1"/>
          <p:cNvSpPr/>
          <p:nvPr/>
        </p:nvSpPr>
        <p:spPr>
          <a:xfrm>
            <a:off x="4286248" y="3643314"/>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DOĞAL VARLIK</a:t>
            </a:r>
            <a:endParaRPr lang="tr-TR" sz="4000" b="1" dirty="0"/>
          </a:p>
        </p:txBody>
      </p:sp>
      <p:pic>
        <p:nvPicPr>
          <p:cNvPr id="2050" name="Picture 2" descr="C:\Users\kader\Desktop\5.sınıf etkinlik\2.png"/>
          <p:cNvPicPr>
            <a:picLocks noChangeAspect="1" noChangeArrowheads="1"/>
          </p:cNvPicPr>
          <p:nvPr/>
        </p:nvPicPr>
        <p:blipFill>
          <a:blip r:embed="rId3" cstate="print"/>
          <a:srcRect/>
          <a:stretch>
            <a:fillRect/>
          </a:stretch>
        </p:blipFill>
        <p:spPr bwMode="auto">
          <a:xfrm>
            <a:off x="0" y="0"/>
            <a:ext cx="1927980" cy="197962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checkerboard(across)">
                                      <p:cBhvr>
                                        <p:cTn id="12" dur="2000"/>
                                        <p:tgtEl>
                                          <p:spTgt spid="1024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1000" fill="hold"/>
                                        <p:tgtEl>
                                          <p:spTgt spid="2050"/>
                                        </p:tgtEl>
                                        <p:attrNameLst>
                                          <p:attrName>ppt_x</p:attrName>
                                        </p:attrNameLst>
                                      </p:cBhvr>
                                      <p:tavLst>
                                        <p:tav tm="0">
                                          <p:val>
                                            <p:strVal val="0-#ppt_w/2"/>
                                          </p:val>
                                        </p:tav>
                                        <p:tav tm="100000">
                                          <p:val>
                                            <p:strVal val="#ppt_x"/>
                                          </p:val>
                                        </p:tav>
                                      </p:tavLst>
                                    </p:anim>
                                    <p:anim calcmode="lin" valueType="num">
                                      <p:cBhvr additive="base">
                                        <p:cTn id="18" dur="1000" fill="hold"/>
                                        <p:tgtEl>
                                          <p:spTgt spid="2050"/>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20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ader\Desktop\5.sınıf etkinlik\fibula.jpg"/>
          <p:cNvPicPr>
            <a:picLocks noChangeAspect="1" noChangeArrowheads="1"/>
          </p:cNvPicPr>
          <p:nvPr/>
        </p:nvPicPr>
        <p:blipFill>
          <a:blip r:embed="rId2" cstate="print"/>
          <a:srcRect/>
          <a:stretch>
            <a:fillRect/>
          </a:stretch>
        </p:blipFill>
        <p:spPr bwMode="auto">
          <a:xfrm>
            <a:off x="1928794" y="1428736"/>
            <a:ext cx="5143535" cy="5061239"/>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FİBULA(ÇENGELLİ İĞNE)</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582658" y="357166"/>
            <a:ext cx="860336" cy="1346461"/>
          </a:xfrm>
          <a:prstGeom prst="rect">
            <a:avLst/>
          </a:prstGeom>
          <a:noFill/>
        </p:spPr>
      </p:pic>
      <p:sp>
        <p:nvSpPr>
          <p:cNvPr id="7" name="6 Bulut Belirtme Çizgisi"/>
          <p:cNvSpPr/>
          <p:nvPr/>
        </p:nvSpPr>
        <p:spPr>
          <a:xfrm>
            <a:off x="1928794" y="2000240"/>
            <a:ext cx="4214842"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9" name="8 Patlama 1"/>
          <p:cNvSpPr/>
          <p:nvPr/>
        </p:nvSpPr>
        <p:spPr>
          <a:xfrm>
            <a:off x="4929158" y="3429000"/>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NESNE</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1266"/>
                                        </p:tgtEl>
                                        <p:attrNameLst>
                                          <p:attrName>style.visibility</p:attrName>
                                        </p:attrNameLst>
                                      </p:cBhvr>
                                      <p:to>
                                        <p:strVal val="visible"/>
                                      </p:to>
                                    </p:set>
                                    <p:animEffect transition="in" filter="checkerboard(across)">
                                      <p:cBhvr>
                                        <p:cTn id="12" dur="500"/>
                                        <p:tgtEl>
                                          <p:spTgt spid="1126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FİBULA</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2" cstate="print"/>
          <a:stretch>
            <a:fillRect/>
          </a:stretch>
        </p:blipFill>
        <p:spPr bwMode="auto">
          <a:xfrm>
            <a:off x="582658" y="357166"/>
            <a:ext cx="860336" cy="1346461"/>
          </a:xfrm>
          <a:prstGeom prst="rect">
            <a:avLst/>
          </a:prstGeom>
          <a:noFill/>
        </p:spPr>
      </p:pic>
      <p:sp>
        <p:nvSpPr>
          <p:cNvPr id="7" name="6 Bulut Belirtme Çizgisi"/>
          <p:cNvSpPr/>
          <p:nvPr/>
        </p:nvSpPr>
        <p:spPr>
          <a:xfrm>
            <a:off x="1928794" y="2000240"/>
            <a:ext cx="4214842"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PEKİ FİBULA NE DEMEK?</a:t>
            </a:r>
            <a:endParaRPr lang="tr-TR" sz="2800" b="1" dirty="0">
              <a:solidFill>
                <a:schemeClr val="bg1"/>
              </a:solidFill>
            </a:endParaRPr>
          </a:p>
        </p:txBody>
      </p:sp>
      <p:sp>
        <p:nvSpPr>
          <p:cNvPr id="8" name="7 Yuvarlatılmış Çapraz Köşeli Dikdörtgen"/>
          <p:cNvSpPr/>
          <p:nvPr/>
        </p:nvSpPr>
        <p:spPr>
          <a:xfrm>
            <a:off x="857224" y="4286256"/>
            <a:ext cx="7500990" cy="2214578"/>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Bir dönem Anadolu’da yaşayan bir Medeniyet olan </a:t>
            </a:r>
            <a:r>
              <a:rPr lang="tr-TR" sz="2800" b="1" dirty="0" err="1" smtClean="0">
                <a:solidFill>
                  <a:schemeClr val="bg1"/>
                </a:solidFill>
              </a:rPr>
              <a:t>Frigler</a:t>
            </a:r>
            <a:r>
              <a:rPr lang="tr-TR" sz="2800" b="1" dirty="0" smtClean="0">
                <a:solidFill>
                  <a:schemeClr val="bg1"/>
                </a:solidFill>
              </a:rPr>
              <a:t> tarafından yapılan iki parça kumaşı birbirine tutturmaya yarayan bir takı ve modern çengelli iğnelerin atasıdır.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ox(i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ader\Desktop\5.sınıf etkinlik\hacı veli konağı.jpg"/>
          <p:cNvPicPr>
            <a:picLocks noChangeAspect="1" noChangeArrowheads="1"/>
          </p:cNvPicPr>
          <p:nvPr/>
        </p:nvPicPr>
        <p:blipFill>
          <a:blip r:embed="rId2" cstate="print"/>
          <a:srcRect/>
          <a:stretch>
            <a:fillRect/>
          </a:stretch>
        </p:blipFill>
        <p:spPr bwMode="auto">
          <a:xfrm>
            <a:off x="1571604" y="1428736"/>
            <a:ext cx="6415113" cy="4811335"/>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TARİHİ</a:t>
            </a:r>
            <a:r>
              <a:rPr kumimoji="0" lang="tr-TR" sz="4000" b="0" i="0" u="none" strike="noStrike" kern="1200" cap="none" spc="0" normalizeH="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 HACI VELİ KONAĞI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56163"/>
              <a:gd name="adj2" fmla="val -83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714480" y="1643050"/>
            <a:ext cx="4214842" cy="2071702"/>
          </a:xfrm>
          <a:prstGeom prst="cloudCallout">
            <a:avLst>
              <a:gd name="adj1" fmla="val -60065"/>
              <a:gd name="adj2" fmla="val -758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t>KASTAMONU</a:t>
            </a:r>
            <a:endParaRPr lang="tr-TR" sz="2400" b="1" dirty="0"/>
          </a:p>
        </p:txBody>
      </p:sp>
      <p:sp>
        <p:nvSpPr>
          <p:cNvPr id="9" name="8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 ESER</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checkerboard(across)">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8" grpId="0" animBg="1"/>
      <p:bldP spid="8" grpId="1" animBg="1"/>
      <p:bldP spid="9" grpId="0" animBg="1"/>
      <p:bldP spid="9"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ader\Desktop\5.sınıf etkinlik\hamsilos.jpg"/>
          <p:cNvPicPr>
            <a:picLocks noChangeAspect="1" noChangeArrowheads="1"/>
          </p:cNvPicPr>
          <p:nvPr/>
        </p:nvPicPr>
        <p:blipFill>
          <a:blip r:embed="rId2" cstate="print"/>
          <a:srcRect/>
          <a:stretch>
            <a:fillRect/>
          </a:stretch>
        </p:blipFill>
        <p:spPr bwMode="auto">
          <a:xfrm>
            <a:off x="642910" y="1643050"/>
            <a:ext cx="7805795" cy="4232058"/>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HAMSİLOS KOYU</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96649" y="357166"/>
            <a:ext cx="1232354" cy="1346461"/>
          </a:xfrm>
          <a:prstGeom prst="rect">
            <a:avLst/>
          </a:prstGeom>
          <a:noFill/>
        </p:spPr>
      </p:pic>
      <p:sp>
        <p:nvSpPr>
          <p:cNvPr id="6" name="5 Bulut Belirtme Çizgisi"/>
          <p:cNvSpPr/>
          <p:nvPr/>
        </p:nvSpPr>
        <p:spPr>
          <a:xfrm>
            <a:off x="1571604"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571604" y="1785926"/>
            <a:ext cx="4214842" cy="2071702"/>
          </a:xfrm>
          <a:prstGeom prst="cloudCallout">
            <a:avLst>
              <a:gd name="adj1" fmla="val -54503"/>
              <a:gd name="adj2" fmla="val -985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SİNOP</a:t>
            </a:r>
            <a:endParaRPr lang="tr-TR" sz="3200" b="1" dirty="0"/>
          </a:p>
        </p:txBody>
      </p:sp>
      <p:sp>
        <p:nvSpPr>
          <p:cNvPr id="9" name="8 Patlama 1"/>
          <p:cNvSpPr/>
          <p:nvPr/>
        </p:nvSpPr>
        <p:spPr>
          <a:xfrm>
            <a:off x="4000496"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DOĞAL</a:t>
            </a:r>
          </a:p>
          <a:p>
            <a:pPr algn="ctr"/>
            <a:r>
              <a:rPr lang="tr-TR" sz="4000" b="1" dirty="0" smtClean="0"/>
              <a:t>VARLIK</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checkerboard(across)">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ader\Desktop\5.sınıf etkinlik\harran platosu.jpg"/>
          <p:cNvPicPr>
            <a:picLocks noChangeAspect="1" noChangeArrowheads="1"/>
          </p:cNvPicPr>
          <p:nvPr/>
        </p:nvPicPr>
        <p:blipFill>
          <a:blip r:embed="rId2" cstate="print"/>
          <a:srcRect/>
          <a:stretch>
            <a:fillRect/>
          </a:stretch>
        </p:blipFill>
        <p:spPr bwMode="auto">
          <a:xfrm>
            <a:off x="785786" y="1214422"/>
            <a:ext cx="7620000" cy="5092700"/>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HARRAN PLATOSU</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57158" y="532089"/>
            <a:ext cx="1311336" cy="996615"/>
          </a:xfrm>
          <a:prstGeom prst="rect">
            <a:avLst/>
          </a:prstGeom>
          <a:noFill/>
        </p:spPr>
      </p:pic>
      <p:sp>
        <p:nvSpPr>
          <p:cNvPr id="7" name="6 Bulut Belirtme Çizgisi"/>
          <p:cNvSpPr/>
          <p:nvPr/>
        </p:nvSpPr>
        <p:spPr>
          <a:xfrm>
            <a:off x="1928794"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a:t>
            </a:r>
          </a:p>
          <a:p>
            <a:pPr algn="ctr"/>
            <a:r>
              <a:rPr lang="tr-TR" sz="2800" b="1" dirty="0" smtClean="0">
                <a:solidFill>
                  <a:schemeClr val="bg1"/>
                </a:solidFill>
              </a:rPr>
              <a:t>ŞEHİRDEYİM?</a:t>
            </a:r>
            <a:endParaRPr lang="tr-TR" sz="2800" b="1" dirty="0">
              <a:solidFill>
                <a:schemeClr val="bg1"/>
              </a:solidFill>
            </a:endParaRPr>
          </a:p>
        </p:txBody>
      </p:sp>
      <p:sp>
        <p:nvSpPr>
          <p:cNvPr id="9" name="8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900" b="1" dirty="0" smtClean="0"/>
              <a:t>ŞANLIURFA</a:t>
            </a:r>
            <a:endParaRPr lang="tr-TR" sz="2900" b="1" dirty="0"/>
          </a:p>
        </p:txBody>
      </p:sp>
      <p:sp>
        <p:nvSpPr>
          <p:cNvPr id="8" name="7 Bulut Belirtme Çizgisi"/>
          <p:cNvSpPr/>
          <p:nvPr/>
        </p:nvSpPr>
        <p:spPr>
          <a:xfrm>
            <a:off x="1857356"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DOĞAL VARLIK</a:t>
            </a:r>
            <a:endParaRPr lang="tr-TR"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checkerboard(across)">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ader\Desktop\5.sınıf etkinlik\hattuşaş.jpg"/>
          <p:cNvPicPr>
            <a:picLocks noChangeAspect="1" noChangeArrowheads="1"/>
          </p:cNvPicPr>
          <p:nvPr/>
        </p:nvPicPr>
        <p:blipFill>
          <a:blip r:embed="rId2" cstate="print"/>
          <a:srcRect/>
          <a:stretch>
            <a:fillRect/>
          </a:stretch>
        </p:blipFill>
        <p:spPr bwMode="auto">
          <a:xfrm>
            <a:off x="857224" y="1428736"/>
            <a:ext cx="7564455" cy="4944474"/>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HATTUŞAŞ ANTİK KENTİ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6" name="5 Bulut Belirtme Çizgisi"/>
          <p:cNvSpPr/>
          <p:nvPr/>
        </p:nvSpPr>
        <p:spPr>
          <a:xfrm>
            <a:off x="1571604" y="1714488"/>
            <a:ext cx="4857784"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2000232" y="1785926"/>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143372"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ÇORUM</a:t>
            </a:r>
            <a:endParaRPr lang="tr-TR" sz="3200" b="1" dirty="0"/>
          </a:p>
        </p:txBody>
      </p:sp>
      <p:sp>
        <p:nvSpPr>
          <p:cNvPr id="9" name="8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ESER</a:t>
            </a:r>
            <a:endParaRPr lang="tr-TR" sz="4000" b="1" dirty="0"/>
          </a:p>
        </p:txBody>
      </p:sp>
      <p:pic>
        <p:nvPicPr>
          <p:cNvPr id="2050" name="Picture 2" descr="C:\Users\kader\Desktop\5.sınıf etkinlik\2.png"/>
          <p:cNvPicPr>
            <a:picLocks noChangeAspect="1" noChangeArrowheads="1"/>
          </p:cNvPicPr>
          <p:nvPr/>
        </p:nvPicPr>
        <p:blipFill>
          <a:blip r:embed="rId3" cstate="print"/>
          <a:srcRect/>
          <a:stretch>
            <a:fillRect/>
          </a:stretch>
        </p:blipFill>
        <p:spPr bwMode="auto">
          <a:xfrm>
            <a:off x="0" y="0"/>
            <a:ext cx="1927980" cy="197962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checkerboard(across)">
                                      <p:cBhvr>
                                        <p:cTn id="12" dur="5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500" fill="hold"/>
                                        <p:tgtEl>
                                          <p:spTgt spid="2050"/>
                                        </p:tgtEl>
                                        <p:attrNameLst>
                                          <p:attrName>ppt_x</p:attrName>
                                        </p:attrNameLst>
                                      </p:cBhvr>
                                      <p:tavLst>
                                        <p:tav tm="0">
                                          <p:val>
                                            <p:strVal val="0-#ppt_w/2"/>
                                          </p:val>
                                        </p:tav>
                                        <p:tav tm="100000">
                                          <p:val>
                                            <p:strVal val="#ppt_x"/>
                                          </p:val>
                                        </p:tav>
                                      </p:tavLst>
                                    </p:anim>
                                    <p:anim calcmode="lin" valueType="num">
                                      <p:cBhvr additive="base">
                                        <p:cTn id="18" dur="500" fill="hold"/>
                                        <p:tgtEl>
                                          <p:spTgt spid="2050"/>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ader\Desktop\5.sınıf etkinlik\heykel.jpg"/>
          <p:cNvPicPr>
            <a:picLocks noChangeAspect="1" noChangeArrowheads="1"/>
          </p:cNvPicPr>
          <p:nvPr/>
        </p:nvPicPr>
        <p:blipFill>
          <a:blip r:embed="rId2" cstate="print"/>
          <a:srcRect/>
          <a:stretch>
            <a:fillRect/>
          </a:stretch>
        </p:blipFill>
        <p:spPr bwMode="auto">
          <a:xfrm>
            <a:off x="3214678" y="1428736"/>
            <a:ext cx="2935084" cy="5072074"/>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TARNIÇA</a:t>
            </a:r>
            <a:r>
              <a:rPr kumimoji="0" lang="tr-TR" sz="4000" b="0" i="0" u="none" strike="noStrike" kern="1200" cap="none" spc="0" normalizeH="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 ARTEMİS HEYKELİ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582658" y="357166"/>
            <a:ext cx="860336" cy="1346461"/>
          </a:xfrm>
          <a:prstGeom prst="rect">
            <a:avLst/>
          </a:prstGeom>
          <a:noFill/>
        </p:spPr>
      </p:pic>
      <p:sp>
        <p:nvSpPr>
          <p:cNvPr id="7" name="6 Bulut Belirtme Çizgisi"/>
          <p:cNvSpPr/>
          <p:nvPr/>
        </p:nvSpPr>
        <p:spPr>
          <a:xfrm>
            <a:off x="1928794" y="2000240"/>
            <a:ext cx="4214842"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9" name="8 Patlama 1"/>
          <p:cNvSpPr/>
          <p:nvPr/>
        </p:nvSpPr>
        <p:spPr>
          <a:xfrm>
            <a:off x="4929158" y="3429000"/>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NESNE</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checkerboard(across)">
                                      <p:cBhvr>
                                        <p:cTn id="12" dur="500"/>
                                        <p:tgtEl>
                                          <p:spTgt spid="512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kader\Desktop\5.sınıf etkinlik\IHARA VADİSİ.jpg"/>
          <p:cNvPicPr>
            <a:picLocks noChangeAspect="1" noChangeArrowheads="1"/>
          </p:cNvPicPr>
          <p:nvPr/>
        </p:nvPicPr>
        <p:blipFill>
          <a:blip r:embed="rId2" cstate="print"/>
          <a:srcRect/>
          <a:stretch>
            <a:fillRect/>
          </a:stretch>
        </p:blipFill>
        <p:spPr bwMode="auto">
          <a:xfrm>
            <a:off x="380992" y="1571612"/>
            <a:ext cx="8477288" cy="4238644"/>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IHLARA VADİSİ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56163"/>
              <a:gd name="adj2" fmla="val -83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714480" y="1643050"/>
            <a:ext cx="4214842" cy="2071702"/>
          </a:xfrm>
          <a:prstGeom prst="cloudCallout">
            <a:avLst>
              <a:gd name="adj1" fmla="val -60065"/>
              <a:gd name="adj2" fmla="val -758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572000"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AKSARAY</a:t>
            </a:r>
            <a:endParaRPr lang="tr-TR" sz="3200" b="1" dirty="0"/>
          </a:p>
        </p:txBody>
      </p:sp>
      <p:sp>
        <p:nvSpPr>
          <p:cNvPr id="9" name="8 Patlama 1"/>
          <p:cNvSpPr/>
          <p:nvPr/>
        </p:nvSpPr>
        <p:spPr>
          <a:xfrm>
            <a:off x="4500562" y="3357562"/>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DOĞAL</a:t>
            </a:r>
          </a:p>
          <a:p>
            <a:pPr algn="ctr"/>
            <a:r>
              <a:rPr lang="tr-TR" sz="4000" b="1" dirty="0" smtClean="0"/>
              <a:t>VARLIK</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147"/>
                                        </p:tgtEl>
                                        <p:attrNameLst>
                                          <p:attrName>style.visibility</p:attrName>
                                        </p:attrNameLst>
                                      </p:cBhvr>
                                      <p:to>
                                        <p:strVal val="visible"/>
                                      </p:to>
                                    </p:set>
                                    <p:animEffect transition="in" filter="checkerboard(across)">
                                      <p:cBhvr>
                                        <p:cTn id="12" dur="2000"/>
                                        <p:tgtEl>
                                          <p:spTgt spid="614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mph" presetSubtype="0" nodeType="clickEffect">
                                  <p:stCondLst>
                                    <p:cond delay="0"/>
                                  </p:stCondLst>
                                  <p:childTnLst>
                                    <p:set>
                                      <p:cBhvr rctx="PPT">
                                        <p:cTn id="16" dur="indefinite"/>
                                        <p:tgtEl>
                                          <p:spTgt spid="6147"/>
                                        </p:tgtEl>
                                        <p:attrNameLst>
                                          <p:attrName>style.opacity</p:attrName>
                                        </p:attrNameLst>
                                      </p:cBhvr>
                                      <p:to>
                                        <p:strVal val="0.5"/>
                                      </p:to>
                                    </p:set>
                                    <p:animEffect filter="image" prLst="opacity: 0.5">
                                      <p:cBhvr rctx="IE">
                                        <p:cTn id="17" dur="indefinite"/>
                                        <p:tgtEl>
                                          <p:spTgt spid="614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6"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ox(in)">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6"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xit" presetSubtype="4" fill="hold" grpId="1" nodeType="clickEffect">
                                  <p:stCondLst>
                                    <p:cond delay="0"/>
                                  </p:stCondLst>
                                  <p:childTnLst>
                                    <p:anim calcmode="lin" valueType="num">
                                      <p:cBhvr additive="base">
                                        <p:cTn id="38" dur="500"/>
                                        <p:tgtEl>
                                          <p:spTgt spid="6"/>
                                        </p:tgtEl>
                                        <p:attrNameLst>
                                          <p:attrName>ppt_x</p:attrName>
                                        </p:attrNameLst>
                                      </p:cBhvr>
                                      <p:tavLst>
                                        <p:tav tm="0">
                                          <p:val>
                                            <p:strVal val="ppt_x"/>
                                          </p:val>
                                        </p:tav>
                                        <p:tav tm="100000">
                                          <p:val>
                                            <p:strVal val="ppt_x"/>
                                          </p:val>
                                        </p:tav>
                                      </p:tavLst>
                                    </p:anim>
                                    <p:anim calcmode="lin" valueType="num">
                                      <p:cBhvr additive="base">
                                        <p:cTn id="39" dur="500"/>
                                        <p:tgtEl>
                                          <p:spTgt spid="6"/>
                                        </p:tgtEl>
                                        <p:attrNameLst>
                                          <p:attrName>ppt_y</p:attrName>
                                        </p:attrNameLst>
                                      </p:cBhvr>
                                      <p:tavLst>
                                        <p:tav tm="0">
                                          <p:val>
                                            <p:strVal val="ppt_y"/>
                                          </p:val>
                                        </p:tav>
                                        <p:tav tm="100000">
                                          <p:val>
                                            <p:strVal val="1+ppt_h/2"/>
                                          </p:val>
                                        </p:tav>
                                      </p:tavLst>
                                    </p:anim>
                                    <p:set>
                                      <p:cBhvr>
                                        <p:cTn id="40" dur="1" fill="hold">
                                          <p:stCondLst>
                                            <p:cond delay="499"/>
                                          </p:stCondLst>
                                        </p:cTn>
                                        <p:tgtEl>
                                          <p:spTgt spid="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 presetClass="exit" presetSubtype="4" fill="hold" grpId="1" nodeType="clickEffect">
                                  <p:stCondLst>
                                    <p:cond delay="0"/>
                                  </p:stCondLst>
                                  <p:childTnLst>
                                    <p:anim calcmode="lin" valueType="num">
                                      <p:cBhvr additive="base">
                                        <p:cTn id="44" dur="500"/>
                                        <p:tgtEl>
                                          <p:spTgt spid="8"/>
                                        </p:tgtEl>
                                        <p:attrNameLst>
                                          <p:attrName>ppt_x</p:attrName>
                                        </p:attrNameLst>
                                      </p:cBhvr>
                                      <p:tavLst>
                                        <p:tav tm="0">
                                          <p:val>
                                            <p:strVal val="ppt_x"/>
                                          </p:val>
                                        </p:tav>
                                        <p:tav tm="100000">
                                          <p:val>
                                            <p:strVal val="ppt_x"/>
                                          </p:val>
                                        </p:tav>
                                      </p:tavLst>
                                    </p:anim>
                                    <p:anim calcmode="lin" valueType="num">
                                      <p:cBhvr additive="base">
                                        <p:cTn id="45" dur="500"/>
                                        <p:tgtEl>
                                          <p:spTgt spid="8"/>
                                        </p:tgtEl>
                                        <p:attrNameLst>
                                          <p:attrName>ppt_y</p:attrName>
                                        </p:attrNameLst>
                                      </p:cBhvr>
                                      <p:tavLst>
                                        <p:tav tm="0">
                                          <p:val>
                                            <p:strVal val="ppt_y"/>
                                          </p:val>
                                        </p:tav>
                                        <p:tav tm="100000">
                                          <p:val>
                                            <p:strVal val="1+ppt_h/2"/>
                                          </p:val>
                                        </p:tav>
                                      </p:tavLst>
                                    </p:anim>
                                    <p:set>
                                      <p:cBhvr>
                                        <p:cTn id="46" dur="1" fill="hold">
                                          <p:stCondLst>
                                            <p:cond delay="499"/>
                                          </p:stCondLst>
                                        </p:cTn>
                                        <p:tgtEl>
                                          <p:spTgt spid="8"/>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4" presetClass="entr" presetSubtype="16"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box(in)">
                                      <p:cBhvr>
                                        <p:cTn id="51" dur="5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6"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500" fill="hold"/>
                                        <p:tgtEl>
                                          <p:spTgt spid="9"/>
                                        </p:tgtEl>
                                        <p:attrNameLst>
                                          <p:attrName>ppt_x</p:attrName>
                                        </p:attrNameLst>
                                      </p:cBhvr>
                                      <p:tavLst>
                                        <p:tav tm="0">
                                          <p:val>
                                            <p:strVal val="1+#ppt_w/2"/>
                                          </p:val>
                                        </p:tav>
                                        <p:tav tm="100000">
                                          <p:val>
                                            <p:strVal val="#ppt_x"/>
                                          </p:val>
                                        </p:tav>
                                      </p:tavLst>
                                    </p:anim>
                                    <p:anim calcmode="lin" valueType="num">
                                      <p:cBhvr additive="base">
                                        <p:cTn id="5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xit" presetSubtype="4" fill="hold" nodeType="clickEffect">
                                  <p:stCondLst>
                                    <p:cond delay="0"/>
                                  </p:stCondLst>
                                  <p:childTnLst>
                                    <p:anim calcmode="lin" valueType="num">
                                      <p:cBhvr additive="base">
                                        <p:cTn id="61" dur="500"/>
                                        <p:tgtEl>
                                          <p:spTgt spid="7"/>
                                        </p:tgtEl>
                                        <p:attrNameLst>
                                          <p:attrName>ppt_x</p:attrName>
                                        </p:attrNameLst>
                                      </p:cBhvr>
                                      <p:tavLst>
                                        <p:tav tm="0">
                                          <p:val>
                                            <p:strVal val="ppt_x"/>
                                          </p:val>
                                        </p:tav>
                                        <p:tav tm="100000">
                                          <p:val>
                                            <p:strVal val="ppt_x"/>
                                          </p:val>
                                        </p:tav>
                                      </p:tavLst>
                                    </p:anim>
                                    <p:anim calcmode="lin" valueType="num">
                                      <p:cBhvr additive="base">
                                        <p:cTn id="62" dur="500"/>
                                        <p:tgtEl>
                                          <p:spTgt spid="7"/>
                                        </p:tgtEl>
                                        <p:attrNameLst>
                                          <p:attrName>ppt_y</p:attrName>
                                        </p:attrNameLst>
                                      </p:cBhvr>
                                      <p:tavLst>
                                        <p:tav tm="0">
                                          <p:val>
                                            <p:strVal val="ppt_y"/>
                                          </p:val>
                                        </p:tav>
                                        <p:tav tm="100000">
                                          <p:val>
                                            <p:strVal val="1+ppt_h/2"/>
                                          </p:val>
                                        </p:tav>
                                      </p:tavLst>
                                    </p:anim>
                                    <p:set>
                                      <p:cBhvr>
                                        <p:cTn id="63" dur="1" fill="hold">
                                          <p:stCondLst>
                                            <p:cond delay="499"/>
                                          </p:stCondLst>
                                        </p:cTn>
                                        <p:tgtEl>
                                          <p:spTgt spid="7"/>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grpId="1" nodeType="clickEffect">
                                  <p:stCondLst>
                                    <p:cond delay="0"/>
                                  </p:stCondLst>
                                  <p:childTnLst>
                                    <p:anim calcmode="lin" valueType="num">
                                      <p:cBhvr additive="base">
                                        <p:cTn id="67" dur="500"/>
                                        <p:tgtEl>
                                          <p:spTgt spid="9"/>
                                        </p:tgtEl>
                                        <p:attrNameLst>
                                          <p:attrName>ppt_x</p:attrName>
                                        </p:attrNameLst>
                                      </p:cBhvr>
                                      <p:tavLst>
                                        <p:tav tm="0">
                                          <p:val>
                                            <p:strVal val="ppt_x"/>
                                          </p:val>
                                        </p:tav>
                                        <p:tav tm="100000">
                                          <p:val>
                                            <p:strVal val="ppt_x"/>
                                          </p:val>
                                        </p:tav>
                                      </p:tavLst>
                                    </p:anim>
                                    <p:anim calcmode="lin" valueType="num">
                                      <p:cBhvr additive="base">
                                        <p:cTn id="68" dur="500"/>
                                        <p:tgtEl>
                                          <p:spTgt spid="9"/>
                                        </p:tgtEl>
                                        <p:attrNameLst>
                                          <p:attrName>ppt_y</p:attrName>
                                        </p:attrNameLst>
                                      </p:cBhvr>
                                      <p:tavLst>
                                        <p:tav tm="0">
                                          <p:val>
                                            <p:strVal val="ppt_y"/>
                                          </p:val>
                                        </p:tav>
                                        <p:tav tm="100000">
                                          <p:val>
                                            <p:strVal val="1+ppt_h/2"/>
                                          </p:val>
                                        </p:tav>
                                      </p:tavLst>
                                    </p:anim>
                                    <p:set>
                                      <p:cBhvr>
                                        <p:cTn id="69"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8" grpId="0" animBg="1"/>
      <p:bldP spid="8" grpId="1" animBg="1"/>
      <p:bldP spid="9" grpId="0" animBg="1"/>
      <p:bldP spid="9"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ader\Desktop\5.sınıf etkinlik\ılgaz dağı.jpg"/>
          <p:cNvPicPr>
            <a:picLocks noChangeAspect="1" noChangeArrowheads="1"/>
          </p:cNvPicPr>
          <p:nvPr/>
        </p:nvPicPr>
        <p:blipFill>
          <a:blip r:embed="rId2" cstate="print"/>
          <a:srcRect/>
          <a:stretch>
            <a:fillRect/>
          </a:stretch>
        </p:blipFill>
        <p:spPr bwMode="auto">
          <a:xfrm>
            <a:off x="642910" y="1500174"/>
            <a:ext cx="7628745" cy="4890221"/>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ILGAZ DAĞI MİLLİ PARKI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96649" y="357166"/>
            <a:ext cx="1232354" cy="1346461"/>
          </a:xfrm>
          <a:prstGeom prst="rect">
            <a:avLst/>
          </a:prstGeom>
          <a:noFill/>
        </p:spPr>
      </p:pic>
      <p:sp>
        <p:nvSpPr>
          <p:cNvPr id="6" name="5 Bulut Belirtme Çizgisi"/>
          <p:cNvSpPr/>
          <p:nvPr/>
        </p:nvSpPr>
        <p:spPr>
          <a:xfrm>
            <a:off x="1571604"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571604" y="1785926"/>
            <a:ext cx="4214842" cy="2071702"/>
          </a:xfrm>
          <a:prstGeom prst="cloudCallout">
            <a:avLst>
              <a:gd name="adj1" fmla="val -54503"/>
              <a:gd name="adj2" fmla="val -985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KASTAMONU</a:t>
            </a:r>
            <a:endParaRPr lang="tr-TR" sz="2500" b="1" dirty="0"/>
          </a:p>
        </p:txBody>
      </p:sp>
      <p:sp>
        <p:nvSpPr>
          <p:cNvPr id="9" name="8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DOĞAL</a:t>
            </a:r>
          </a:p>
          <a:p>
            <a:pPr algn="ctr"/>
            <a:r>
              <a:rPr lang="tr-TR" sz="4000" b="1" dirty="0" smtClean="0"/>
              <a:t>VARLIK</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checkerboard(across)">
                                      <p:cBhvr>
                                        <p:cTn id="12" dur="2000"/>
                                        <p:tgtEl>
                                          <p:spTgt spid="717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mph" presetSubtype="0" nodeType="clickEffect">
                                  <p:stCondLst>
                                    <p:cond delay="0"/>
                                  </p:stCondLst>
                                  <p:childTnLst>
                                    <p:set>
                                      <p:cBhvr rctx="PPT">
                                        <p:cTn id="16" dur="indefinite"/>
                                        <p:tgtEl>
                                          <p:spTgt spid="7170"/>
                                        </p:tgtEl>
                                        <p:attrNameLst>
                                          <p:attrName>style.opacity</p:attrName>
                                        </p:attrNameLst>
                                      </p:cBhvr>
                                      <p:to>
                                        <p:strVal val="0.5"/>
                                      </p:to>
                                    </p:set>
                                    <p:animEffect filter="image" prLst="opacity: 0.5">
                                      <p:cBhvr rctx="IE">
                                        <p:cTn id="17" dur="indefinite"/>
                                        <p:tgtEl>
                                          <p:spTgt spid="717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0" fill="hold"/>
                                        <p:tgtEl>
                                          <p:spTgt spid="2"/>
                                        </p:tgtEl>
                                        <p:attrNameLst>
                                          <p:attrName>ppt_x</p:attrName>
                                        </p:attrNameLst>
                                      </p:cBhvr>
                                      <p:tavLst>
                                        <p:tav tm="0">
                                          <p:val>
                                            <p:strVal val="#ppt_x"/>
                                          </p:val>
                                        </p:tav>
                                        <p:tav tm="100000">
                                          <p:val>
                                            <p:strVal val="#ppt_x"/>
                                          </p:val>
                                        </p:tav>
                                      </p:tavLst>
                                    </p:anim>
                                    <p:anim calcmode="lin" valueType="num">
                                      <p:cBhvr additive="base">
                                        <p:cTn id="23"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ox(in)">
                                      <p:cBhvr>
                                        <p:cTn id="28" dur="2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6"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xit" presetSubtype="4" fill="hold" grpId="1" nodeType="clickEffect">
                                  <p:stCondLst>
                                    <p:cond delay="0"/>
                                  </p:stCondLst>
                                  <p:childTnLst>
                                    <p:anim calcmode="lin" valueType="num">
                                      <p:cBhvr additive="base">
                                        <p:cTn id="38" dur="500"/>
                                        <p:tgtEl>
                                          <p:spTgt spid="6"/>
                                        </p:tgtEl>
                                        <p:attrNameLst>
                                          <p:attrName>ppt_x</p:attrName>
                                        </p:attrNameLst>
                                      </p:cBhvr>
                                      <p:tavLst>
                                        <p:tav tm="0">
                                          <p:val>
                                            <p:strVal val="ppt_x"/>
                                          </p:val>
                                        </p:tav>
                                        <p:tav tm="100000">
                                          <p:val>
                                            <p:strVal val="ppt_x"/>
                                          </p:val>
                                        </p:tav>
                                      </p:tavLst>
                                    </p:anim>
                                    <p:anim calcmode="lin" valueType="num">
                                      <p:cBhvr additive="base">
                                        <p:cTn id="39" dur="500"/>
                                        <p:tgtEl>
                                          <p:spTgt spid="6"/>
                                        </p:tgtEl>
                                        <p:attrNameLst>
                                          <p:attrName>ppt_y</p:attrName>
                                        </p:attrNameLst>
                                      </p:cBhvr>
                                      <p:tavLst>
                                        <p:tav tm="0">
                                          <p:val>
                                            <p:strVal val="ppt_y"/>
                                          </p:val>
                                        </p:tav>
                                        <p:tav tm="100000">
                                          <p:val>
                                            <p:strVal val="1+ppt_h/2"/>
                                          </p:val>
                                        </p:tav>
                                      </p:tavLst>
                                    </p:anim>
                                    <p:set>
                                      <p:cBhvr>
                                        <p:cTn id="40" dur="1" fill="hold">
                                          <p:stCondLst>
                                            <p:cond delay="499"/>
                                          </p:stCondLst>
                                        </p:cTn>
                                        <p:tgtEl>
                                          <p:spTgt spid="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 presetClass="exit" presetSubtype="4" fill="hold" grpId="1" nodeType="clickEffect">
                                  <p:stCondLst>
                                    <p:cond delay="0"/>
                                  </p:stCondLst>
                                  <p:childTnLst>
                                    <p:anim calcmode="lin" valueType="num">
                                      <p:cBhvr additive="base">
                                        <p:cTn id="44" dur="500"/>
                                        <p:tgtEl>
                                          <p:spTgt spid="8"/>
                                        </p:tgtEl>
                                        <p:attrNameLst>
                                          <p:attrName>ppt_x</p:attrName>
                                        </p:attrNameLst>
                                      </p:cBhvr>
                                      <p:tavLst>
                                        <p:tav tm="0">
                                          <p:val>
                                            <p:strVal val="ppt_x"/>
                                          </p:val>
                                        </p:tav>
                                        <p:tav tm="100000">
                                          <p:val>
                                            <p:strVal val="ppt_x"/>
                                          </p:val>
                                        </p:tav>
                                      </p:tavLst>
                                    </p:anim>
                                    <p:anim calcmode="lin" valueType="num">
                                      <p:cBhvr additive="base">
                                        <p:cTn id="45" dur="500"/>
                                        <p:tgtEl>
                                          <p:spTgt spid="8"/>
                                        </p:tgtEl>
                                        <p:attrNameLst>
                                          <p:attrName>ppt_y</p:attrName>
                                        </p:attrNameLst>
                                      </p:cBhvr>
                                      <p:tavLst>
                                        <p:tav tm="0">
                                          <p:val>
                                            <p:strVal val="ppt_y"/>
                                          </p:val>
                                        </p:tav>
                                        <p:tav tm="100000">
                                          <p:val>
                                            <p:strVal val="1+ppt_h/2"/>
                                          </p:val>
                                        </p:tav>
                                      </p:tavLst>
                                    </p:anim>
                                    <p:set>
                                      <p:cBhvr>
                                        <p:cTn id="46" dur="1" fill="hold">
                                          <p:stCondLst>
                                            <p:cond delay="499"/>
                                          </p:stCondLst>
                                        </p:cTn>
                                        <p:tgtEl>
                                          <p:spTgt spid="8"/>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4" presetClass="entr" presetSubtype="16"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box(in)">
                                      <p:cBhvr>
                                        <p:cTn id="51" dur="20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6"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500" fill="hold"/>
                                        <p:tgtEl>
                                          <p:spTgt spid="9"/>
                                        </p:tgtEl>
                                        <p:attrNameLst>
                                          <p:attrName>ppt_x</p:attrName>
                                        </p:attrNameLst>
                                      </p:cBhvr>
                                      <p:tavLst>
                                        <p:tav tm="0">
                                          <p:val>
                                            <p:strVal val="1+#ppt_w/2"/>
                                          </p:val>
                                        </p:tav>
                                        <p:tav tm="100000">
                                          <p:val>
                                            <p:strVal val="#ppt_x"/>
                                          </p:val>
                                        </p:tav>
                                      </p:tavLst>
                                    </p:anim>
                                    <p:anim calcmode="lin" valueType="num">
                                      <p:cBhvr additive="base">
                                        <p:cTn id="5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xit" presetSubtype="4" fill="hold" grpId="1" nodeType="clickEffect">
                                  <p:stCondLst>
                                    <p:cond delay="0"/>
                                  </p:stCondLst>
                                  <p:childTnLst>
                                    <p:anim calcmode="lin" valueType="num">
                                      <p:cBhvr additive="base">
                                        <p:cTn id="61" dur="500"/>
                                        <p:tgtEl>
                                          <p:spTgt spid="7"/>
                                        </p:tgtEl>
                                        <p:attrNameLst>
                                          <p:attrName>ppt_x</p:attrName>
                                        </p:attrNameLst>
                                      </p:cBhvr>
                                      <p:tavLst>
                                        <p:tav tm="0">
                                          <p:val>
                                            <p:strVal val="ppt_x"/>
                                          </p:val>
                                        </p:tav>
                                        <p:tav tm="100000">
                                          <p:val>
                                            <p:strVal val="ppt_x"/>
                                          </p:val>
                                        </p:tav>
                                      </p:tavLst>
                                    </p:anim>
                                    <p:anim calcmode="lin" valueType="num">
                                      <p:cBhvr additive="base">
                                        <p:cTn id="62" dur="500"/>
                                        <p:tgtEl>
                                          <p:spTgt spid="7"/>
                                        </p:tgtEl>
                                        <p:attrNameLst>
                                          <p:attrName>ppt_y</p:attrName>
                                        </p:attrNameLst>
                                      </p:cBhvr>
                                      <p:tavLst>
                                        <p:tav tm="0">
                                          <p:val>
                                            <p:strVal val="ppt_y"/>
                                          </p:val>
                                        </p:tav>
                                        <p:tav tm="100000">
                                          <p:val>
                                            <p:strVal val="1+ppt_h/2"/>
                                          </p:val>
                                        </p:tav>
                                      </p:tavLst>
                                    </p:anim>
                                    <p:set>
                                      <p:cBhvr>
                                        <p:cTn id="63" dur="1" fill="hold">
                                          <p:stCondLst>
                                            <p:cond delay="499"/>
                                          </p:stCondLst>
                                        </p:cTn>
                                        <p:tgtEl>
                                          <p:spTgt spid="7"/>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grpId="1" nodeType="clickEffect">
                                  <p:stCondLst>
                                    <p:cond delay="0"/>
                                  </p:stCondLst>
                                  <p:childTnLst>
                                    <p:anim calcmode="lin" valueType="num">
                                      <p:cBhvr additive="base">
                                        <p:cTn id="67" dur="500"/>
                                        <p:tgtEl>
                                          <p:spTgt spid="9"/>
                                        </p:tgtEl>
                                        <p:attrNameLst>
                                          <p:attrName>ppt_x</p:attrName>
                                        </p:attrNameLst>
                                      </p:cBhvr>
                                      <p:tavLst>
                                        <p:tav tm="0">
                                          <p:val>
                                            <p:strVal val="ppt_x"/>
                                          </p:val>
                                        </p:tav>
                                        <p:tav tm="100000">
                                          <p:val>
                                            <p:strVal val="ppt_x"/>
                                          </p:val>
                                        </p:tav>
                                      </p:tavLst>
                                    </p:anim>
                                    <p:anim calcmode="lin" valueType="num">
                                      <p:cBhvr additive="base">
                                        <p:cTn id="68" dur="500"/>
                                        <p:tgtEl>
                                          <p:spTgt spid="9"/>
                                        </p:tgtEl>
                                        <p:attrNameLst>
                                          <p:attrName>ppt_y</p:attrName>
                                        </p:attrNameLst>
                                      </p:cBhvr>
                                      <p:tavLst>
                                        <p:tav tm="0">
                                          <p:val>
                                            <p:strVal val="ppt_y"/>
                                          </p:val>
                                        </p:tav>
                                        <p:tav tm="100000">
                                          <p:val>
                                            <p:strVal val="1+ppt_h/2"/>
                                          </p:val>
                                        </p:tav>
                                      </p:tavLst>
                                    </p:anim>
                                    <p:set>
                                      <p:cBhvr>
                                        <p:cTn id="69"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ader\Desktop\5.sınıf etkinlik\akdeniz kıyıları.jpg"/>
          <p:cNvPicPr>
            <a:picLocks noChangeAspect="1" noChangeArrowheads="1"/>
          </p:cNvPicPr>
          <p:nvPr/>
        </p:nvPicPr>
        <p:blipFill>
          <a:blip r:embed="rId2" cstate="print"/>
          <a:srcRect/>
          <a:stretch>
            <a:fillRect/>
          </a:stretch>
        </p:blipFill>
        <p:spPr bwMode="auto">
          <a:xfrm>
            <a:off x="571472" y="1714488"/>
            <a:ext cx="8193537" cy="4727040"/>
          </a:xfrm>
          <a:prstGeom prst="rect">
            <a:avLst/>
          </a:prstGeom>
          <a:noFill/>
        </p:spPr>
      </p:pic>
      <p:sp>
        <p:nvSpPr>
          <p:cNvPr id="5" name="1 Başlık"/>
          <p:cNvSpPr txBox="1">
            <a:spLocks/>
          </p:cNvSpPr>
          <p:nvPr/>
        </p:nvSpPr>
        <p:spPr>
          <a:xfrm>
            <a:off x="571472" y="0"/>
            <a:ext cx="7772400" cy="1470025"/>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6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AKDENİZ SAHİLLERİ</a:t>
            </a:r>
            <a:endParaRPr kumimoji="0" lang="tr-TR" sz="46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582658" y="357166"/>
            <a:ext cx="860336" cy="1346461"/>
          </a:xfrm>
          <a:prstGeom prst="rect">
            <a:avLst/>
          </a:prstGeom>
          <a:noFill/>
        </p:spPr>
      </p:pic>
      <p:sp>
        <p:nvSpPr>
          <p:cNvPr id="6" name="5 Bulut Belirtme Çizgisi"/>
          <p:cNvSpPr/>
          <p:nvPr/>
        </p:nvSpPr>
        <p:spPr>
          <a:xfrm>
            <a:off x="1571604" y="1714488"/>
            <a:ext cx="4857784"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BÖLGEDEYİM?</a:t>
            </a:r>
            <a:endParaRPr lang="tr-TR" sz="2800" b="1" dirty="0">
              <a:solidFill>
                <a:schemeClr val="bg1"/>
              </a:solidFill>
            </a:endParaRPr>
          </a:p>
        </p:txBody>
      </p:sp>
      <p:sp>
        <p:nvSpPr>
          <p:cNvPr id="7" name="6 Bulut Belirtme Çizgisi"/>
          <p:cNvSpPr/>
          <p:nvPr/>
        </p:nvSpPr>
        <p:spPr>
          <a:xfrm>
            <a:off x="1928794" y="1714488"/>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AKDENİZ BÖLGESİ</a:t>
            </a:r>
            <a:endParaRPr lang="tr-TR" sz="3200" b="1" dirty="0"/>
          </a:p>
        </p:txBody>
      </p:sp>
      <p:sp>
        <p:nvSpPr>
          <p:cNvPr id="9" name="8 Patlama 1"/>
          <p:cNvSpPr/>
          <p:nvPr/>
        </p:nvSpPr>
        <p:spPr>
          <a:xfrm>
            <a:off x="4367210" y="37242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DOĞAL VARLIK</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checkerboard(across)">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C:\Users\kader\Desktop\5.sınıf etkinlik\İNEBOLU EVLERİ.jpg"/>
          <p:cNvPicPr>
            <a:picLocks noChangeAspect="1" noChangeArrowheads="1"/>
          </p:cNvPicPr>
          <p:nvPr/>
        </p:nvPicPr>
        <p:blipFill>
          <a:blip r:embed="rId2" cstate="print"/>
          <a:srcRect/>
          <a:stretch>
            <a:fillRect/>
          </a:stretch>
        </p:blipFill>
        <p:spPr bwMode="auto">
          <a:xfrm>
            <a:off x="1023955" y="1214422"/>
            <a:ext cx="7048507" cy="5286380"/>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İNEBOLU EVLERİ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57158" y="532089"/>
            <a:ext cx="1311336" cy="996615"/>
          </a:xfrm>
          <a:prstGeom prst="rect">
            <a:avLst/>
          </a:prstGeom>
          <a:noFill/>
        </p:spPr>
      </p:pic>
      <p:sp>
        <p:nvSpPr>
          <p:cNvPr id="7" name="6 Bulut Belirtme Çizgisi"/>
          <p:cNvSpPr/>
          <p:nvPr/>
        </p:nvSpPr>
        <p:spPr>
          <a:xfrm>
            <a:off x="1928794"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a:t>
            </a:r>
          </a:p>
          <a:p>
            <a:pPr algn="ctr"/>
            <a:r>
              <a:rPr lang="tr-TR" sz="2800" b="1" dirty="0" smtClean="0">
                <a:solidFill>
                  <a:schemeClr val="bg1"/>
                </a:solidFill>
              </a:rPr>
              <a:t>ŞEHİRDEYİM?</a:t>
            </a:r>
            <a:endParaRPr lang="tr-TR" sz="2800" b="1" dirty="0">
              <a:solidFill>
                <a:schemeClr val="bg1"/>
              </a:solidFill>
            </a:endParaRPr>
          </a:p>
        </p:txBody>
      </p:sp>
      <p:sp>
        <p:nvSpPr>
          <p:cNvPr id="9" name="8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KASTAMONU</a:t>
            </a:r>
            <a:endParaRPr lang="tr-TR" sz="2500" b="1" dirty="0"/>
          </a:p>
        </p:txBody>
      </p:sp>
      <p:sp>
        <p:nvSpPr>
          <p:cNvPr id="8" name="7 Bulut Belirtme Çizgisi"/>
          <p:cNvSpPr/>
          <p:nvPr/>
        </p:nvSpPr>
        <p:spPr>
          <a:xfrm>
            <a:off x="1857356"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TARİHİ ESER</a:t>
            </a:r>
            <a:endParaRPr lang="tr-TR"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checkerboard(across)">
                                      <p:cBhvr>
                                        <p:cTn id="12" dur="2000"/>
                                        <p:tgtEl>
                                          <p:spTgt spid="819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nodeType="clickEffect">
                                  <p:stCondLst>
                                    <p:cond delay="0"/>
                                  </p:stCondLst>
                                  <p:childTnLst>
                                    <p:animScale>
                                      <p:cBhvr>
                                        <p:cTn id="16" dur="2000" fill="hold"/>
                                        <p:tgtEl>
                                          <p:spTgt spid="8195"/>
                                        </p:tgtEl>
                                      </p:cBhvr>
                                      <p:by x="150000" y="150000"/>
                                    </p:animScale>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0" fill="hold"/>
                                        <p:tgtEl>
                                          <p:spTgt spid="2"/>
                                        </p:tgtEl>
                                        <p:attrNameLst>
                                          <p:attrName>ppt_x</p:attrName>
                                        </p:attrNameLst>
                                      </p:cBhvr>
                                      <p:tavLst>
                                        <p:tav tm="0">
                                          <p:val>
                                            <p:strVal val="#ppt_x"/>
                                          </p:val>
                                        </p:tav>
                                        <p:tav tm="100000">
                                          <p:val>
                                            <p:strVal val="#ppt_x"/>
                                          </p:val>
                                        </p:tav>
                                      </p:tavLst>
                                    </p:anim>
                                    <p:anim calcmode="lin" valueType="num">
                                      <p:cBhvr additive="base">
                                        <p:cTn id="22"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ox(in)">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6"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1+#ppt_w/2"/>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grpId="1" nodeType="clickEffect">
                                  <p:stCondLst>
                                    <p:cond delay="0"/>
                                  </p:stCondLst>
                                  <p:childTnLst>
                                    <p:anim calcmode="lin" valueType="num">
                                      <p:cBhvr additive="base">
                                        <p:cTn id="37" dur="500"/>
                                        <p:tgtEl>
                                          <p:spTgt spid="7"/>
                                        </p:tgtEl>
                                        <p:attrNameLst>
                                          <p:attrName>ppt_x</p:attrName>
                                        </p:attrNameLst>
                                      </p:cBhvr>
                                      <p:tavLst>
                                        <p:tav tm="0">
                                          <p:val>
                                            <p:strVal val="ppt_x"/>
                                          </p:val>
                                        </p:tav>
                                        <p:tav tm="100000">
                                          <p:val>
                                            <p:strVal val="ppt_x"/>
                                          </p:val>
                                        </p:tav>
                                      </p:tavLst>
                                    </p:anim>
                                    <p:anim calcmode="lin" valueType="num">
                                      <p:cBhvr additive="base">
                                        <p:cTn id="38" dur="500"/>
                                        <p:tgtEl>
                                          <p:spTgt spid="7"/>
                                        </p:tgtEl>
                                        <p:attrNameLst>
                                          <p:attrName>ppt_y</p:attrName>
                                        </p:attrNameLst>
                                      </p:cBhvr>
                                      <p:tavLst>
                                        <p:tav tm="0">
                                          <p:val>
                                            <p:strVal val="ppt_y"/>
                                          </p:val>
                                        </p:tav>
                                        <p:tav tm="100000">
                                          <p:val>
                                            <p:strVal val="1+ppt_h/2"/>
                                          </p:val>
                                        </p:tav>
                                      </p:tavLst>
                                    </p:anim>
                                    <p:set>
                                      <p:cBhvr>
                                        <p:cTn id="39" dur="1" fill="hold">
                                          <p:stCondLst>
                                            <p:cond delay="499"/>
                                          </p:stCondLst>
                                        </p:cTn>
                                        <p:tgtEl>
                                          <p:spTgt spid="7"/>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 presetClass="exit" presetSubtype="4" fill="hold" grpId="1" nodeType="clickEffect">
                                  <p:stCondLst>
                                    <p:cond delay="0"/>
                                  </p:stCondLst>
                                  <p:childTnLst>
                                    <p:anim calcmode="lin" valueType="num">
                                      <p:cBhvr additive="base">
                                        <p:cTn id="43" dur="500"/>
                                        <p:tgtEl>
                                          <p:spTgt spid="9"/>
                                        </p:tgtEl>
                                        <p:attrNameLst>
                                          <p:attrName>ppt_x</p:attrName>
                                        </p:attrNameLst>
                                      </p:cBhvr>
                                      <p:tavLst>
                                        <p:tav tm="0">
                                          <p:val>
                                            <p:strVal val="ppt_x"/>
                                          </p:val>
                                        </p:tav>
                                        <p:tav tm="100000">
                                          <p:val>
                                            <p:strVal val="ppt_x"/>
                                          </p:val>
                                        </p:tav>
                                      </p:tavLst>
                                    </p:anim>
                                    <p:anim calcmode="lin" valueType="num">
                                      <p:cBhvr additive="base">
                                        <p:cTn id="44" dur="500"/>
                                        <p:tgtEl>
                                          <p:spTgt spid="9"/>
                                        </p:tgtEl>
                                        <p:attrNameLst>
                                          <p:attrName>ppt_y</p:attrName>
                                        </p:attrNameLst>
                                      </p:cBhvr>
                                      <p:tavLst>
                                        <p:tav tm="0">
                                          <p:val>
                                            <p:strVal val="ppt_y"/>
                                          </p:val>
                                        </p:tav>
                                        <p:tav tm="100000">
                                          <p:val>
                                            <p:strVal val="1+ppt_h/2"/>
                                          </p:val>
                                        </p:tav>
                                      </p:tavLst>
                                    </p:anim>
                                    <p:set>
                                      <p:cBhvr>
                                        <p:cTn id="45" dur="1" fill="hold">
                                          <p:stCondLst>
                                            <p:cond delay="499"/>
                                          </p:stCondLst>
                                        </p:cTn>
                                        <p:tgtEl>
                                          <p:spTgt spid="9"/>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box(in)">
                                      <p:cBhvr>
                                        <p:cTn id="50" dur="20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6"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1+#ppt_w/2"/>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1" nodeType="clickEffect">
                                  <p:stCondLst>
                                    <p:cond delay="0"/>
                                  </p:stCondLst>
                                  <p:childTnLst>
                                    <p:anim calcmode="lin" valueType="num">
                                      <p:cBhvr additive="base">
                                        <p:cTn id="60" dur="500"/>
                                        <p:tgtEl>
                                          <p:spTgt spid="8"/>
                                        </p:tgtEl>
                                        <p:attrNameLst>
                                          <p:attrName>ppt_x</p:attrName>
                                        </p:attrNameLst>
                                      </p:cBhvr>
                                      <p:tavLst>
                                        <p:tav tm="0">
                                          <p:val>
                                            <p:strVal val="ppt_x"/>
                                          </p:val>
                                        </p:tav>
                                        <p:tav tm="100000">
                                          <p:val>
                                            <p:strVal val="ppt_x"/>
                                          </p:val>
                                        </p:tav>
                                      </p:tavLst>
                                    </p:anim>
                                    <p:anim calcmode="lin" valueType="num">
                                      <p:cBhvr additive="base">
                                        <p:cTn id="61" dur="500"/>
                                        <p:tgtEl>
                                          <p:spTgt spid="8"/>
                                        </p:tgtEl>
                                        <p:attrNameLst>
                                          <p:attrName>ppt_y</p:attrName>
                                        </p:attrNameLst>
                                      </p:cBhvr>
                                      <p:tavLst>
                                        <p:tav tm="0">
                                          <p:val>
                                            <p:strVal val="ppt_y"/>
                                          </p:val>
                                        </p:tav>
                                        <p:tav tm="100000">
                                          <p:val>
                                            <p:strVal val="1+ppt_h/2"/>
                                          </p:val>
                                        </p:tav>
                                      </p:tavLst>
                                    </p:anim>
                                    <p:set>
                                      <p:cBhvr>
                                        <p:cTn id="62" dur="1" fill="hold">
                                          <p:stCondLst>
                                            <p:cond delay="499"/>
                                          </p:stCondLst>
                                        </p:cTn>
                                        <p:tgtEl>
                                          <p:spTgt spid="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grpId="1" nodeType="clickEffect">
                                  <p:stCondLst>
                                    <p:cond delay="0"/>
                                  </p:stCondLst>
                                  <p:childTnLst>
                                    <p:anim calcmode="lin" valueType="num">
                                      <p:cBhvr additive="base">
                                        <p:cTn id="66" dur="500"/>
                                        <p:tgtEl>
                                          <p:spTgt spid="10"/>
                                        </p:tgtEl>
                                        <p:attrNameLst>
                                          <p:attrName>ppt_x</p:attrName>
                                        </p:attrNameLst>
                                      </p:cBhvr>
                                      <p:tavLst>
                                        <p:tav tm="0">
                                          <p:val>
                                            <p:strVal val="ppt_x"/>
                                          </p:val>
                                        </p:tav>
                                        <p:tav tm="100000">
                                          <p:val>
                                            <p:strVal val="ppt_x"/>
                                          </p:val>
                                        </p:tav>
                                      </p:tavLst>
                                    </p:anim>
                                    <p:anim calcmode="lin" valueType="num">
                                      <p:cBhvr additive="base">
                                        <p:cTn id="67" dur="500"/>
                                        <p:tgtEl>
                                          <p:spTgt spid="10"/>
                                        </p:tgtEl>
                                        <p:attrNameLst>
                                          <p:attrName>ppt_y</p:attrName>
                                        </p:attrNameLst>
                                      </p:cBhvr>
                                      <p:tavLst>
                                        <p:tav tm="0">
                                          <p:val>
                                            <p:strVal val="ppt_y"/>
                                          </p:val>
                                        </p:tav>
                                        <p:tav tm="100000">
                                          <p:val>
                                            <p:strVal val="1+ppt_h/2"/>
                                          </p:val>
                                        </p:tav>
                                      </p:tavLst>
                                    </p:anim>
                                    <p:set>
                                      <p:cBhvr>
                                        <p:cTn id="68"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kader\Desktop\5.sınıf etkinlik\ağrı-ishakpaşa-sarayı-10.jpg"/>
          <p:cNvPicPr>
            <a:picLocks noChangeAspect="1" noChangeArrowheads="1"/>
          </p:cNvPicPr>
          <p:nvPr/>
        </p:nvPicPr>
        <p:blipFill>
          <a:blip r:embed="rId2" cstate="print"/>
          <a:srcRect/>
          <a:stretch>
            <a:fillRect/>
          </a:stretch>
        </p:blipFill>
        <p:spPr bwMode="auto">
          <a:xfrm>
            <a:off x="1214414" y="1285860"/>
            <a:ext cx="6956555" cy="5157789"/>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İSHAK</a:t>
            </a:r>
            <a:r>
              <a:rPr kumimoji="0" lang="tr-TR" sz="4000" b="0" i="0" u="none" strike="noStrike" kern="1200" cap="none" spc="0" normalizeH="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 PAŞA SARAYI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6" name="5 Bulut Belirtme Çizgisi"/>
          <p:cNvSpPr/>
          <p:nvPr/>
        </p:nvSpPr>
        <p:spPr>
          <a:xfrm>
            <a:off x="1571604" y="1714488"/>
            <a:ext cx="4857784"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2000232" y="1785926"/>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143372"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AĞRI</a:t>
            </a:r>
            <a:endParaRPr lang="tr-TR" sz="3200" b="1" dirty="0"/>
          </a:p>
        </p:txBody>
      </p:sp>
      <p:sp>
        <p:nvSpPr>
          <p:cNvPr id="9" name="8 Patlama 1"/>
          <p:cNvSpPr/>
          <p:nvPr/>
        </p:nvSpPr>
        <p:spPr>
          <a:xfrm>
            <a:off x="4071934"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ESER</a:t>
            </a:r>
            <a:endParaRPr lang="tr-TR" sz="4000" b="1" dirty="0"/>
          </a:p>
        </p:txBody>
      </p:sp>
      <p:pic>
        <p:nvPicPr>
          <p:cNvPr id="2050" name="Picture 2" descr="C:\Users\kader\Desktop\5.sınıf etkinlik\2.png"/>
          <p:cNvPicPr>
            <a:picLocks noChangeAspect="1" noChangeArrowheads="1"/>
          </p:cNvPicPr>
          <p:nvPr/>
        </p:nvPicPr>
        <p:blipFill>
          <a:blip r:embed="rId3" cstate="print"/>
          <a:srcRect/>
          <a:stretch>
            <a:fillRect/>
          </a:stretch>
        </p:blipFill>
        <p:spPr bwMode="auto">
          <a:xfrm>
            <a:off x="0" y="0"/>
            <a:ext cx="1927980" cy="197962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checkerboard(across)">
                                      <p:cBhvr>
                                        <p:cTn id="12" dur="2000"/>
                                        <p:tgtEl>
                                          <p:spTgt spid="9219"/>
                                        </p:tgtEl>
                                      </p:cBhvr>
                                    </p:animEffect>
                                  </p:childTnLst>
                                </p:cTn>
                              </p:par>
                            </p:childTnLst>
                          </p:cTn>
                        </p:par>
                      </p:childTnLst>
                    </p:cTn>
                  </p:par>
                  <p:par>
                    <p:cTn id="13" fill="hold">
                      <p:stCondLst>
                        <p:cond delay="indefinite"/>
                      </p:stCondLst>
                      <p:childTnLst>
                        <p:par>
                          <p:cTn id="14" fill="hold">
                            <p:stCondLst>
                              <p:cond delay="0"/>
                            </p:stCondLst>
                            <p:childTnLst>
                              <p:par>
                                <p:cTn id="15" presetID="32" presetClass="emph" presetSubtype="0" fill="hold" nodeType="clickEffect">
                                  <p:stCondLst>
                                    <p:cond delay="0"/>
                                  </p:stCondLst>
                                  <p:childTnLst>
                                    <p:animClr clrSpc="rgb">
                                      <p:cBhvr override="childStyle">
                                        <p:cTn id="16" dur="200" fill="hold"/>
                                        <p:tgtEl>
                                          <p:spTgt spid="9219"/>
                                        </p:tgtEl>
                                        <p:attrNameLst>
                                          <p:attrName>style.color</p:attrName>
                                        </p:attrNameLst>
                                      </p:cBhvr>
                                      <p:to>
                                        <a:schemeClr val="accent2"/>
                                      </p:to>
                                    </p:animClr>
                                    <p:animClr clrSpc="rgb">
                                      <p:cBhvr>
                                        <p:cTn id="17" dur="200" fill="hold"/>
                                        <p:tgtEl>
                                          <p:spTgt spid="9219"/>
                                        </p:tgtEl>
                                        <p:attrNameLst>
                                          <p:attrName>fillcolor</p:attrName>
                                        </p:attrNameLst>
                                      </p:cBhvr>
                                      <p:to>
                                        <a:schemeClr val="accent2"/>
                                      </p:to>
                                    </p:animClr>
                                    <p:set>
                                      <p:cBhvr>
                                        <p:cTn id="18" dur="200" fill="hold"/>
                                        <p:tgtEl>
                                          <p:spTgt spid="9219"/>
                                        </p:tgtEl>
                                        <p:attrNameLst>
                                          <p:attrName>fill.type</p:attrName>
                                        </p:attrNameLst>
                                      </p:cBhvr>
                                      <p:to>
                                        <p:strVal val="solid"/>
                                      </p:to>
                                    </p:set>
                                    <p:set>
                                      <p:cBhvr>
                                        <p:cTn id="19" dur="200" fill="hold"/>
                                        <p:tgtEl>
                                          <p:spTgt spid="9219"/>
                                        </p:tgtEl>
                                        <p:attrNameLst>
                                          <p:attrName>fill.on</p:attrName>
                                        </p:attrNameLst>
                                      </p:cBhvr>
                                      <p:to>
                                        <p:strVal val="true"/>
                                      </p:to>
                                    </p:set>
                                    <p:animRot by="120000">
                                      <p:cBhvr>
                                        <p:cTn id="20" dur="200" fill="hold">
                                          <p:stCondLst>
                                            <p:cond delay="0"/>
                                          </p:stCondLst>
                                        </p:cTn>
                                        <p:tgtEl>
                                          <p:spTgt spid="9219"/>
                                        </p:tgtEl>
                                        <p:attrNameLst>
                                          <p:attrName>r</p:attrName>
                                        </p:attrNameLst>
                                      </p:cBhvr>
                                    </p:animRot>
                                    <p:animRot by="-240000">
                                      <p:cBhvr>
                                        <p:cTn id="21" dur="400" fill="hold">
                                          <p:stCondLst>
                                            <p:cond delay="400"/>
                                          </p:stCondLst>
                                        </p:cTn>
                                        <p:tgtEl>
                                          <p:spTgt spid="9219"/>
                                        </p:tgtEl>
                                        <p:attrNameLst>
                                          <p:attrName>r</p:attrName>
                                        </p:attrNameLst>
                                      </p:cBhvr>
                                    </p:animRot>
                                    <p:animRot by="240000">
                                      <p:cBhvr>
                                        <p:cTn id="22" dur="400" fill="hold">
                                          <p:stCondLst>
                                            <p:cond delay="800"/>
                                          </p:stCondLst>
                                        </p:cTn>
                                        <p:tgtEl>
                                          <p:spTgt spid="9219"/>
                                        </p:tgtEl>
                                        <p:attrNameLst>
                                          <p:attrName>r</p:attrName>
                                        </p:attrNameLst>
                                      </p:cBhvr>
                                    </p:animRot>
                                    <p:animRot by="-240000">
                                      <p:cBhvr>
                                        <p:cTn id="23" dur="400" fill="hold">
                                          <p:stCondLst>
                                            <p:cond delay="1200"/>
                                          </p:stCondLst>
                                        </p:cTn>
                                        <p:tgtEl>
                                          <p:spTgt spid="9219"/>
                                        </p:tgtEl>
                                        <p:attrNameLst>
                                          <p:attrName>r</p:attrName>
                                        </p:attrNameLst>
                                      </p:cBhvr>
                                    </p:animRot>
                                    <p:animRot by="120000">
                                      <p:cBhvr>
                                        <p:cTn id="24" dur="400" fill="hold">
                                          <p:stCondLst>
                                            <p:cond delay="1600"/>
                                          </p:stCondLst>
                                        </p:cTn>
                                        <p:tgtEl>
                                          <p:spTgt spid="9219"/>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2" presetClass="entr" presetSubtype="9" fill="hold" nodeType="clickEffect">
                                  <p:stCondLst>
                                    <p:cond delay="0"/>
                                  </p:stCondLst>
                                  <p:childTnLst>
                                    <p:set>
                                      <p:cBhvr>
                                        <p:cTn id="28" dur="1" fill="hold">
                                          <p:stCondLst>
                                            <p:cond delay="0"/>
                                          </p:stCondLst>
                                        </p:cTn>
                                        <p:tgtEl>
                                          <p:spTgt spid="2050"/>
                                        </p:tgtEl>
                                        <p:attrNameLst>
                                          <p:attrName>style.visibility</p:attrName>
                                        </p:attrNameLst>
                                      </p:cBhvr>
                                      <p:to>
                                        <p:strVal val="visible"/>
                                      </p:to>
                                    </p:set>
                                    <p:anim calcmode="lin" valueType="num">
                                      <p:cBhvr additive="base">
                                        <p:cTn id="29" dur="1000" fill="hold"/>
                                        <p:tgtEl>
                                          <p:spTgt spid="2050"/>
                                        </p:tgtEl>
                                        <p:attrNameLst>
                                          <p:attrName>ppt_x</p:attrName>
                                        </p:attrNameLst>
                                      </p:cBhvr>
                                      <p:tavLst>
                                        <p:tav tm="0">
                                          <p:val>
                                            <p:strVal val="0-#ppt_w/2"/>
                                          </p:val>
                                        </p:tav>
                                        <p:tav tm="100000">
                                          <p:val>
                                            <p:strVal val="#ppt_x"/>
                                          </p:val>
                                        </p:tav>
                                      </p:tavLst>
                                    </p:anim>
                                    <p:anim calcmode="lin" valueType="num">
                                      <p:cBhvr additive="base">
                                        <p:cTn id="30" dur="1000" fill="hold"/>
                                        <p:tgtEl>
                                          <p:spTgt spid="2050"/>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ox(in)">
                                      <p:cBhvr>
                                        <p:cTn id="35" dur="20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6"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1+#ppt_w/2"/>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grpId="1" nodeType="clickEffect">
                                  <p:stCondLst>
                                    <p:cond delay="0"/>
                                  </p:stCondLst>
                                  <p:childTnLst>
                                    <p:anim calcmode="lin" valueType="num">
                                      <p:cBhvr additive="base">
                                        <p:cTn id="45" dur="500"/>
                                        <p:tgtEl>
                                          <p:spTgt spid="6"/>
                                        </p:tgtEl>
                                        <p:attrNameLst>
                                          <p:attrName>ppt_x</p:attrName>
                                        </p:attrNameLst>
                                      </p:cBhvr>
                                      <p:tavLst>
                                        <p:tav tm="0">
                                          <p:val>
                                            <p:strVal val="ppt_x"/>
                                          </p:val>
                                        </p:tav>
                                        <p:tav tm="100000">
                                          <p:val>
                                            <p:strVal val="ppt_x"/>
                                          </p:val>
                                        </p:tav>
                                      </p:tavLst>
                                    </p:anim>
                                    <p:anim calcmode="lin" valueType="num">
                                      <p:cBhvr additive="base">
                                        <p:cTn id="46" dur="500"/>
                                        <p:tgtEl>
                                          <p:spTgt spid="6"/>
                                        </p:tgtEl>
                                        <p:attrNameLst>
                                          <p:attrName>ppt_y</p:attrName>
                                        </p:attrNameLst>
                                      </p:cBhvr>
                                      <p:tavLst>
                                        <p:tav tm="0">
                                          <p:val>
                                            <p:strVal val="ppt_y"/>
                                          </p:val>
                                        </p:tav>
                                        <p:tav tm="100000">
                                          <p:val>
                                            <p:strVal val="1+ppt_h/2"/>
                                          </p:val>
                                        </p:tav>
                                      </p:tavLst>
                                    </p:anim>
                                    <p:set>
                                      <p:cBhvr>
                                        <p:cTn id="47" dur="1" fill="hold">
                                          <p:stCondLst>
                                            <p:cond delay="499"/>
                                          </p:stCondLst>
                                        </p:cTn>
                                        <p:tgtEl>
                                          <p:spTgt spid="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 presetClass="exit" presetSubtype="4" fill="hold" grpId="1" nodeType="clickEffect">
                                  <p:stCondLst>
                                    <p:cond delay="0"/>
                                  </p:stCondLst>
                                  <p:childTnLst>
                                    <p:anim calcmode="lin" valueType="num">
                                      <p:cBhvr additive="base">
                                        <p:cTn id="51" dur="500"/>
                                        <p:tgtEl>
                                          <p:spTgt spid="8"/>
                                        </p:tgtEl>
                                        <p:attrNameLst>
                                          <p:attrName>ppt_x</p:attrName>
                                        </p:attrNameLst>
                                      </p:cBhvr>
                                      <p:tavLst>
                                        <p:tav tm="0">
                                          <p:val>
                                            <p:strVal val="ppt_x"/>
                                          </p:val>
                                        </p:tav>
                                        <p:tav tm="100000">
                                          <p:val>
                                            <p:strVal val="ppt_x"/>
                                          </p:val>
                                        </p:tav>
                                      </p:tavLst>
                                    </p:anim>
                                    <p:anim calcmode="lin" valueType="num">
                                      <p:cBhvr additive="base">
                                        <p:cTn id="52" dur="500"/>
                                        <p:tgtEl>
                                          <p:spTgt spid="8"/>
                                        </p:tgtEl>
                                        <p:attrNameLst>
                                          <p:attrName>ppt_y</p:attrName>
                                        </p:attrNameLst>
                                      </p:cBhvr>
                                      <p:tavLst>
                                        <p:tav tm="0">
                                          <p:val>
                                            <p:strVal val="ppt_y"/>
                                          </p:val>
                                        </p:tav>
                                        <p:tav tm="100000">
                                          <p:val>
                                            <p:strVal val="1+ppt_h/2"/>
                                          </p:val>
                                        </p:tav>
                                      </p:tavLst>
                                    </p:anim>
                                    <p:set>
                                      <p:cBhvr>
                                        <p:cTn id="53" dur="1" fill="hold">
                                          <p:stCondLst>
                                            <p:cond delay="499"/>
                                          </p:stCondLst>
                                        </p:cTn>
                                        <p:tgtEl>
                                          <p:spTgt spid="8"/>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4" presetClass="entr" presetSubtype="16" fill="hold" grpId="0"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box(in)">
                                      <p:cBhvr>
                                        <p:cTn id="58" dur="2000"/>
                                        <p:tgtEl>
                                          <p:spTgt spid="7"/>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6" fill="hold" grpId="0" nodeType="click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fill="hold"/>
                                        <p:tgtEl>
                                          <p:spTgt spid="9"/>
                                        </p:tgtEl>
                                        <p:attrNameLst>
                                          <p:attrName>ppt_x</p:attrName>
                                        </p:attrNameLst>
                                      </p:cBhvr>
                                      <p:tavLst>
                                        <p:tav tm="0">
                                          <p:val>
                                            <p:strVal val="1+#ppt_w/2"/>
                                          </p:val>
                                        </p:tav>
                                        <p:tav tm="100000">
                                          <p:val>
                                            <p:strVal val="#ppt_x"/>
                                          </p:val>
                                        </p:tav>
                                      </p:tavLst>
                                    </p:anim>
                                    <p:anim calcmode="lin" valueType="num">
                                      <p:cBhvr additive="base">
                                        <p:cTn id="6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xit" presetSubtype="4" fill="hold" grpId="1" nodeType="clickEffect">
                                  <p:stCondLst>
                                    <p:cond delay="0"/>
                                  </p:stCondLst>
                                  <p:childTnLst>
                                    <p:anim calcmode="lin" valueType="num">
                                      <p:cBhvr additive="base">
                                        <p:cTn id="68" dur="500"/>
                                        <p:tgtEl>
                                          <p:spTgt spid="7"/>
                                        </p:tgtEl>
                                        <p:attrNameLst>
                                          <p:attrName>ppt_x</p:attrName>
                                        </p:attrNameLst>
                                      </p:cBhvr>
                                      <p:tavLst>
                                        <p:tav tm="0">
                                          <p:val>
                                            <p:strVal val="ppt_x"/>
                                          </p:val>
                                        </p:tav>
                                        <p:tav tm="100000">
                                          <p:val>
                                            <p:strVal val="ppt_x"/>
                                          </p:val>
                                        </p:tav>
                                      </p:tavLst>
                                    </p:anim>
                                    <p:anim calcmode="lin" valueType="num">
                                      <p:cBhvr additive="base">
                                        <p:cTn id="69" dur="500"/>
                                        <p:tgtEl>
                                          <p:spTgt spid="7"/>
                                        </p:tgtEl>
                                        <p:attrNameLst>
                                          <p:attrName>ppt_y</p:attrName>
                                        </p:attrNameLst>
                                      </p:cBhvr>
                                      <p:tavLst>
                                        <p:tav tm="0">
                                          <p:val>
                                            <p:strVal val="ppt_y"/>
                                          </p:val>
                                        </p:tav>
                                        <p:tav tm="100000">
                                          <p:val>
                                            <p:strVal val="1+ppt_h/2"/>
                                          </p:val>
                                        </p:tav>
                                      </p:tavLst>
                                    </p:anim>
                                    <p:set>
                                      <p:cBhvr>
                                        <p:cTn id="70" dur="1" fill="hold">
                                          <p:stCondLst>
                                            <p:cond delay="499"/>
                                          </p:stCondLst>
                                        </p:cTn>
                                        <p:tgtEl>
                                          <p:spTgt spid="7"/>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2" presetClass="exit" presetSubtype="4" fill="hold" grpId="1" nodeType="clickEffect">
                                  <p:stCondLst>
                                    <p:cond delay="0"/>
                                  </p:stCondLst>
                                  <p:childTnLst>
                                    <p:anim calcmode="lin" valueType="num">
                                      <p:cBhvr additive="base">
                                        <p:cTn id="74" dur="500"/>
                                        <p:tgtEl>
                                          <p:spTgt spid="9"/>
                                        </p:tgtEl>
                                        <p:attrNameLst>
                                          <p:attrName>ppt_x</p:attrName>
                                        </p:attrNameLst>
                                      </p:cBhvr>
                                      <p:tavLst>
                                        <p:tav tm="0">
                                          <p:val>
                                            <p:strVal val="ppt_x"/>
                                          </p:val>
                                        </p:tav>
                                        <p:tav tm="100000">
                                          <p:val>
                                            <p:strVal val="ppt_x"/>
                                          </p:val>
                                        </p:tav>
                                      </p:tavLst>
                                    </p:anim>
                                    <p:anim calcmode="lin" valueType="num">
                                      <p:cBhvr additive="base">
                                        <p:cTn id="75" dur="500"/>
                                        <p:tgtEl>
                                          <p:spTgt spid="9"/>
                                        </p:tgtEl>
                                        <p:attrNameLst>
                                          <p:attrName>ppt_y</p:attrName>
                                        </p:attrNameLst>
                                      </p:cBhvr>
                                      <p:tavLst>
                                        <p:tav tm="0">
                                          <p:val>
                                            <p:strVal val="ppt_y"/>
                                          </p:val>
                                        </p:tav>
                                        <p:tav tm="100000">
                                          <p:val>
                                            <p:strVal val="1+ppt_h/2"/>
                                          </p:val>
                                        </p:tav>
                                      </p:tavLst>
                                    </p:anim>
                                    <p:set>
                                      <p:cBhvr>
                                        <p:cTn id="76"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ader\Desktop\5.sınıf etkinlik\istanbul boğazı.jpg"/>
          <p:cNvPicPr>
            <a:picLocks noChangeAspect="1" noChangeArrowheads="1"/>
          </p:cNvPicPr>
          <p:nvPr/>
        </p:nvPicPr>
        <p:blipFill>
          <a:blip r:embed="rId2" cstate="print"/>
          <a:srcRect/>
          <a:stretch>
            <a:fillRect/>
          </a:stretch>
        </p:blipFill>
        <p:spPr bwMode="auto">
          <a:xfrm>
            <a:off x="642910" y="1285860"/>
            <a:ext cx="8072494" cy="5381662"/>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İSTANBUL BOĞAZI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582658" y="357166"/>
            <a:ext cx="860336" cy="1346461"/>
          </a:xfrm>
          <a:prstGeom prst="rect">
            <a:avLst/>
          </a:prstGeom>
          <a:noFill/>
        </p:spPr>
      </p:pic>
      <p:sp>
        <p:nvSpPr>
          <p:cNvPr id="7" name="6 Bulut Belirtme Çizgisi"/>
          <p:cNvSpPr/>
          <p:nvPr/>
        </p:nvSpPr>
        <p:spPr>
          <a:xfrm>
            <a:off x="1928794" y="2000240"/>
            <a:ext cx="4357718"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BÖLGEDEYİM?</a:t>
            </a:r>
            <a:endParaRPr lang="tr-TR" sz="2800" b="1" dirty="0">
              <a:solidFill>
                <a:schemeClr val="bg1"/>
              </a:solidFill>
            </a:endParaRPr>
          </a:p>
        </p:txBody>
      </p:sp>
      <p:sp>
        <p:nvSpPr>
          <p:cNvPr id="9" name="8 Patlama 1"/>
          <p:cNvSpPr/>
          <p:nvPr/>
        </p:nvSpPr>
        <p:spPr>
          <a:xfrm>
            <a:off x="4429124"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MARMARA</a:t>
            </a:r>
            <a:endParaRPr lang="tr-TR" sz="2800" b="1" dirty="0"/>
          </a:p>
        </p:txBody>
      </p:sp>
      <p:sp>
        <p:nvSpPr>
          <p:cNvPr id="8" name="7 Bulut Belirtme Çizgisi"/>
          <p:cNvSpPr/>
          <p:nvPr/>
        </p:nvSpPr>
        <p:spPr>
          <a:xfrm>
            <a:off x="1928794" y="2000240"/>
            <a:ext cx="4214842"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500562" y="3643314"/>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DOĞAL</a:t>
            </a:r>
          </a:p>
          <a:p>
            <a:pPr algn="ctr"/>
            <a:r>
              <a:rPr lang="tr-TR" sz="2800" b="1" dirty="0" smtClean="0"/>
              <a:t>VARLIK</a:t>
            </a:r>
            <a:endParaRPr lang="tr-TR"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checkerboard(across)">
                                      <p:cBhvr>
                                        <p:cTn id="12" dur="2000"/>
                                        <p:tgtEl>
                                          <p:spTgt spid="1024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nodeType="clickEffect">
                                  <p:stCondLst>
                                    <p:cond delay="0"/>
                                  </p:stCondLst>
                                  <p:childTnLst>
                                    <p:set>
                                      <p:cBhvr>
                                        <p:cTn id="16" dur="1" fill="hold">
                                          <p:stCondLst>
                                            <p:cond delay="0"/>
                                          </p:stCondLst>
                                        </p:cTn>
                                        <p:tgtEl>
                                          <p:spTgt spid="10242"/>
                                        </p:tgtEl>
                                        <p:attrNameLst>
                                          <p:attrName>style.visibility</p:attrName>
                                        </p:attrNameLst>
                                      </p:cBhvr>
                                      <p:to>
                                        <p:strVal val="visible"/>
                                      </p:to>
                                    </p:set>
                                    <p:animEffect transition="in" filter="checkerboard(down)">
                                      <p:cBhvr>
                                        <p:cTn id="17" dur="2000"/>
                                        <p:tgtEl>
                                          <p:spTgt spid="1024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6"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3000" fill="hold"/>
                                        <p:tgtEl>
                                          <p:spTgt spid="2"/>
                                        </p:tgtEl>
                                        <p:attrNameLst>
                                          <p:attrName>ppt_x</p:attrName>
                                        </p:attrNameLst>
                                      </p:cBhvr>
                                      <p:tavLst>
                                        <p:tav tm="0">
                                          <p:val>
                                            <p:strVal val="1+#ppt_w/2"/>
                                          </p:val>
                                        </p:tav>
                                        <p:tav tm="100000">
                                          <p:val>
                                            <p:strVal val="#ppt_x"/>
                                          </p:val>
                                        </p:tav>
                                      </p:tavLst>
                                    </p:anim>
                                    <p:anim calcmode="lin" valueType="num">
                                      <p:cBhvr additive="base">
                                        <p:cTn id="23"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ox(in)">
                                      <p:cBhvr>
                                        <p:cTn id="28" dur="2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xit" presetSubtype="4" fill="hold" grpId="1" nodeType="clickEffect">
                                  <p:stCondLst>
                                    <p:cond delay="0"/>
                                  </p:stCondLst>
                                  <p:childTnLst>
                                    <p:anim calcmode="lin" valueType="num">
                                      <p:cBhvr additive="base">
                                        <p:cTn id="38" dur="500"/>
                                        <p:tgtEl>
                                          <p:spTgt spid="7"/>
                                        </p:tgtEl>
                                        <p:attrNameLst>
                                          <p:attrName>ppt_x</p:attrName>
                                        </p:attrNameLst>
                                      </p:cBhvr>
                                      <p:tavLst>
                                        <p:tav tm="0">
                                          <p:val>
                                            <p:strVal val="ppt_x"/>
                                          </p:val>
                                        </p:tav>
                                        <p:tav tm="100000">
                                          <p:val>
                                            <p:strVal val="ppt_x"/>
                                          </p:val>
                                        </p:tav>
                                      </p:tavLst>
                                    </p:anim>
                                    <p:anim calcmode="lin" valueType="num">
                                      <p:cBhvr additive="base">
                                        <p:cTn id="39" dur="500"/>
                                        <p:tgtEl>
                                          <p:spTgt spid="7"/>
                                        </p:tgtEl>
                                        <p:attrNameLst>
                                          <p:attrName>ppt_y</p:attrName>
                                        </p:attrNameLst>
                                      </p:cBhvr>
                                      <p:tavLst>
                                        <p:tav tm="0">
                                          <p:val>
                                            <p:strVal val="ppt_y"/>
                                          </p:val>
                                        </p:tav>
                                        <p:tav tm="100000">
                                          <p:val>
                                            <p:strVal val="1+ppt_h/2"/>
                                          </p:val>
                                        </p:tav>
                                      </p:tavLst>
                                    </p:anim>
                                    <p:set>
                                      <p:cBhvr>
                                        <p:cTn id="40" dur="1" fill="hold">
                                          <p:stCondLst>
                                            <p:cond delay="499"/>
                                          </p:stCondLst>
                                        </p:cTn>
                                        <p:tgtEl>
                                          <p:spTgt spid="7"/>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 presetClass="exit" presetSubtype="4" fill="hold" grpId="1" nodeType="clickEffect">
                                  <p:stCondLst>
                                    <p:cond delay="0"/>
                                  </p:stCondLst>
                                  <p:childTnLst>
                                    <p:anim calcmode="lin" valueType="num">
                                      <p:cBhvr additive="base">
                                        <p:cTn id="44" dur="500"/>
                                        <p:tgtEl>
                                          <p:spTgt spid="9"/>
                                        </p:tgtEl>
                                        <p:attrNameLst>
                                          <p:attrName>ppt_x</p:attrName>
                                        </p:attrNameLst>
                                      </p:cBhvr>
                                      <p:tavLst>
                                        <p:tav tm="0">
                                          <p:val>
                                            <p:strVal val="ppt_x"/>
                                          </p:val>
                                        </p:tav>
                                        <p:tav tm="100000">
                                          <p:val>
                                            <p:strVal val="ppt_x"/>
                                          </p:val>
                                        </p:tav>
                                      </p:tavLst>
                                    </p:anim>
                                    <p:anim calcmode="lin" valueType="num">
                                      <p:cBhvr additive="base">
                                        <p:cTn id="45" dur="500"/>
                                        <p:tgtEl>
                                          <p:spTgt spid="9"/>
                                        </p:tgtEl>
                                        <p:attrNameLst>
                                          <p:attrName>ppt_y</p:attrName>
                                        </p:attrNameLst>
                                      </p:cBhvr>
                                      <p:tavLst>
                                        <p:tav tm="0">
                                          <p:val>
                                            <p:strVal val="ppt_y"/>
                                          </p:val>
                                        </p:tav>
                                        <p:tav tm="100000">
                                          <p:val>
                                            <p:strVal val="1+ppt_h/2"/>
                                          </p:val>
                                        </p:tav>
                                      </p:tavLst>
                                    </p:anim>
                                    <p:set>
                                      <p:cBhvr>
                                        <p:cTn id="46" dur="1" fill="hold">
                                          <p:stCondLst>
                                            <p:cond delay="499"/>
                                          </p:stCondLst>
                                        </p:cTn>
                                        <p:tgtEl>
                                          <p:spTgt spid="9"/>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4" presetClass="entr" presetSubtype="16"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box(in)">
                                      <p:cBhvr>
                                        <p:cTn id="51" dur="20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6"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1+#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xit" presetSubtype="4" fill="hold" grpId="1" nodeType="clickEffect">
                                  <p:stCondLst>
                                    <p:cond delay="0"/>
                                  </p:stCondLst>
                                  <p:childTnLst>
                                    <p:anim calcmode="lin" valueType="num">
                                      <p:cBhvr additive="base">
                                        <p:cTn id="61" dur="500"/>
                                        <p:tgtEl>
                                          <p:spTgt spid="8"/>
                                        </p:tgtEl>
                                        <p:attrNameLst>
                                          <p:attrName>ppt_x</p:attrName>
                                        </p:attrNameLst>
                                      </p:cBhvr>
                                      <p:tavLst>
                                        <p:tav tm="0">
                                          <p:val>
                                            <p:strVal val="ppt_x"/>
                                          </p:val>
                                        </p:tav>
                                        <p:tav tm="100000">
                                          <p:val>
                                            <p:strVal val="ppt_x"/>
                                          </p:val>
                                        </p:tav>
                                      </p:tavLst>
                                    </p:anim>
                                    <p:anim calcmode="lin" valueType="num">
                                      <p:cBhvr additive="base">
                                        <p:cTn id="62" dur="500"/>
                                        <p:tgtEl>
                                          <p:spTgt spid="8"/>
                                        </p:tgtEl>
                                        <p:attrNameLst>
                                          <p:attrName>ppt_y</p:attrName>
                                        </p:attrNameLst>
                                      </p:cBhvr>
                                      <p:tavLst>
                                        <p:tav tm="0">
                                          <p:val>
                                            <p:strVal val="ppt_y"/>
                                          </p:val>
                                        </p:tav>
                                        <p:tav tm="100000">
                                          <p:val>
                                            <p:strVal val="1+ppt_h/2"/>
                                          </p:val>
                                        </p:tav>
                                      </p:tavLst>
                                    </p:anim>
                                    <p:set>
                                      <p:cBhvr>
                                        <p:cTn id="63" dur="1" fill="hold">
                                          <p:stCondLst>
                                            <p:cond delay="499"/>
                                          </p:stCondLst>
                                        </p:cTn>
                                        <p:tgtEl>
                                          <p:spTgt spid="8"/>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grpId="1" nodeType="clickEffect">
                                  <p:stCondLst>
                                    <p:cond delay="0"/>
                                  </p:stCondLst>
                                  <p:childTnLst>
                                    <p:anim calcmode="lin" valueType="num">
                                      <p:cBhvr additive="base">
                                        <p:cTn id="67" dur="500"/>
                                        <p:tgtEl>
                                          <p:spTgt spid="10"/>
                                        </p:tgtEl>
                                        <p:attrNameLst>
                                          <p:attrName>ppt_x</p:attrName>
                                        </p:attrNameLst>
                                      </p:cBhvr>
                                      <p:tavLst>
                                        <p:tav tm="0">
                                          <p:val>
                                            <p:strVal val="ppt_x"/>
                                          </p:val>
                                        </p:tav>
                                        <p:tav tm="100000">
                                          <p:val>
                                            <p:strVal val="ppt_x"/>
                                          </p:val>
                                        </p:tav>
                                      </p:tavLst>
                                    </p:anim>
                                    <p:anim calcmode="lin" valueType="num">
                                      <p:cBhvr additive="base">
                                        <p:cTn id="68" dur="500"/>
                                        <p:tgtEl>
                                          <p:spTgt spid="10"/>
                                        </p:tgtEl>
                                        <p:attrNameLst>
                                          <p:attrName>ppt_y</p:attrName>
                                        </p:attrNameLst>
                                      </p:cBhvr>
                                      <p:tavLst>
                                        <p:tav tm="0">
                                          <p:val>
                                            <p:strVal val="ppt_y"/>
                                          </p:val>
                                        </p:tav>
                                        <p:tav tm="100000">
                                          <p:val>
                                            <p:strVal val="1+ppt_h/2"/>
                                          </p:val>
                                        </p:tav>
                                      </p:tavLst>
                                    </p:anim>
                                    <p:set>
                                      <p:cBhvr>
                                        <p:cTn id="6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descr="C:\Users\kader\Downloads\2485024-karain-magarasi.jpg"/>
          <p:cNvPicPr>
            <a:picLocks noChangeAspect="1" noChangeArrowheads="1"/>
          </p:cNvPicPr>
          <p:nvPr/>
        </p:nvPicPr>
        <p:blipFill>
          <a:blip r:embed="rId2" cstate="print"/>
          <a:srcRect/>
          <a:stretch>
            <a:fillRect/>
          </a:stretch>
        </p:blipFill>
        <p:spPr bwMode="auto">
          <a:xfrm>
            <a:off x="642910" y="1285860"/>
            <a:ext cx="7926327" cy="5257797"/>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KARAİN MAĞARASI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56163"/>
              <a:gd name="adj2" fmla="val -83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714480" y="1643050"/>
            <a:ext cx="4214842" cy="2071702"/>
          </a:xfrm>
          <a:prstGeom prst="cloudCallout">
            <a:avLst>
              <a:gd name="adj1" fmla="val -60065"/>
              <a:gd name="adj2" fmla="val -758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572000"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ANTALYA</a:t>
            </a:r>
            <a:endParaRPr lang="tr-TR" sz="3200" b="1" dirty="0"/>
          </a:p>
        </p:txBody>
      </p:sp>
      <p:sp>
        <p:nvSpPr>
          <p:cNvPr id="9" name="8 Patlama 1"/>
          <p:cNvSpPr/>
          <p:nvPr/>
        </p:nvSpPr>
        <p:spPr>
          <a:xfrm>
            <a:off x="4572000"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DOĞAL</a:t>
            </a:r>
          </a:p>
          <a:p>
            <a:pPr algn="ctr"/>
            <a:r>
              <a:rPr lang="tr-TR" sz="4000" b="1" dirty="0" smtClean="0"/>
              <a:t>VARLIK</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checkerboard(across)">
                                      <p:cBhvr>
                                        <p:cTn id="12" dur="2000"/>
                                        <p:tgtEl>
                                          <p:spTgt spid="1126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000" fill="hold"/>
                                        <p:tgtEl>
                                          <p:spTgt spid="2"/>
                                        </p:tgtEl>
                                        <p:attrNameLst>
                                          <p:attrName>ppt_x</p:attrName>
                                        </p:attrNameLst>
                                      </p:cBhvr>
                                      <p:tavLst>
                                        <p:tav tm="0">
                                          <p:val>
                                            <p:strVal val="1+#ppt_w/2"/>
                                          </p:val>
                                        </p:tav>
                                        <p:tav tm="100000">
                                          <p:val>
                                            <p:strVal val="#ppt_x"/>
                                          </p:val>
                                        </p:tav>
                                      </p:tavLst>
                                    </p:anim>
                                    <p:anim calcmode="lin" valueType="num">
                                      <p:cBhvr additive="base">
                                        <p:cTn id="1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20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8" grpId="0" animBg="1"/>
      <p:bldP spid="8" grpId="1" animBg="1"/>
      <p:bldP spid="9" grpId="0" animBg="1"/>
      <p:bldP spid="9"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ader\Desktop\5.sınıf etkinlik\karatay medresesi.gif"/>
          <p:cNvPicPr>
            <a:picLocks noChangeAspect="1" noChangeArrowheads="1"/>
          </p:cNvPicPr>
          <p:nvPr/>
        </p:nvPicPr>
        <p:blipFill>
          <a:blip r:embed="rId2" cstate="print"/>
          <a:srcRect/>
          <a:stretch>
            <a:fillRect/>
          </a:stretch>
        </p:blipFill>
        <p:spPr bwMode="auto">
          <a:xfrm>
            <a:off x="785785" y="1500174"/>
            <a:ext cx="7444107" cy="4957775"/>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KARATAY MEDRESESİ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96649" y="357166"/>
            <a:ext cx="1232354" cy="1346461"/>
          </a:xfrm>
          <a:prstGeom prst="rect">
            <a:avLst/>
          </a:prstGeom>
          <a:noFill/>
        </p:spPr>
      </p:pic>
      <p:sp>
        <p:nvSpPr>
          <p:cNvPr id="6" name="5 Bulut Belirtme Çizgisi"/>
          <p:cNvSpPr/>
          <p:nvPr/>
        </p:nvSpPr>
        <p:spPr>
          <a:xfrm>
            <a:off x="1571604"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571604" y="1785926"/>
            <a:ext cx="4214842" cy="2071702"/>
          </a:xfrm>
          <a:prstGeom prst="cloudCallout">
            <a:avLst>
              <a:gd name="adj1" fmla="val -54503"/>
              <a:gd name="adj2" fmla="val -985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KONYA</a:t>
            </a:r>
            <a:endParaRPr lang="tr-TR" sz="2500" b="1" dirty="0"/>
          </a:p>
        </p:txBody>
      </p:sp>
      <p:sp>
        <p:nvSpPr>
          <p:cNvPr id="9" name="8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 </a:t>
            </a:r>
          </a:p>
          <a:p>
            <a:pPr algn="ctr"/>
            <a:r>
              <a:rPr lang="tr-TR" sz="4000" b="1" dirty="0" smtClean="0"/>
              <a:t>ESER</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checkerboard(across)">
                                      <p:cBhvr>
                                        <p:cTn id="12" dur="20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20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ader\Desktop\5.sınıf etkinlik\kastamonu kalesi7.jpg"/>
          <p:cNvPicPr>
            <a:picLocks noChangeAspect="1" noChangeArrowheads="1"/>
          </p:cNvPicPr>
          <p:nvPr/>
        </p:nvPicPr>
        <p:blipFill>
          <a:blip r:embed="rId2" cstate="print"/>
          <a:srcRect/>
          <a:stretch>
            <a:fillRect/>
          </a:stretch>
        </p:blipFill>
        <p:spPr bwMode="auto">
          <a:xfrm>
            <a:off x="1285852" y="1500174"/>
            <a:ext cx="7092179" cy="4699131"/>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KASTAMONU KALESİ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57158" y="532089"/>
            <a:ext cx="1311336" cy="996615"/>
          </a:xfrm>
          <a:prstGeom prst="rect">
            <a:avLst/>
          </a:prstGeom>
          <a:noFill/>
        </p:spPr>
      </p:pic>
      <p:sp>
        <p:nvSpPr>
          <p:cNvPr id="7" name="6 Bulut Belirtme Çizgisi"/>
          <p:cNvSpPr/>
          <p:nvPr/>
        </p:nvSpPr>
        <p:spPr>
          <a:xfrm>
            <a:off x="1928794" y="1571612"/>
            <a:ext cx="4714908"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a:t>
            </a:r>
          </a:p>
          <a:p>
            <a:pPr algn="ctr"/>
            <a:r>
              <a:rPr lang="tr-TR" sz="2800" b="1" dirty="0" smtClean="0">
                <a:solidFill>
                  <a:schemeClr val="bg1"/>
                </a:solidFill>
              </a:rPr>
              <a:t>BÖLGEDEYİM?</a:t>
            </a:r>
            <a:endParaRPr lang="tr-TR" sz="2800" b="1" dirty="0">
              <a:solidFill>
                <a:schemeClr val="bg1"/>
              </a:solidFill>
            </a:endParaRPr>
          </a:p>
        </p:txBody>
      </p:sp>
      <p:sp>
        <p:nvSpPr>
          <p:cNvPr id="9" name="8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KASTAMONU</a:t>
            </a:r>
            <a:endParaRPr lang="tr-TR" sz="2500" b="1" dirty="0"/>
          </a:p>
        </p:txBody>
      </p:sp>
      <p:sp>
        <p:nvSpPr>
          <p:cNvPr id="8" name="7 Bulut Belirtme Çizgisi"/>
          <p:cNvSpPr/>
          <p:nvPr/>
        </p:nvSpPr>
        <p:spPr>
          <a:xfrm>
            <a:off x="2000232"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TARİHİ ESER</a:t>
            </a:r>
            <a:endParaRPr lang="tr-TR"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checkerboard(across)">
                                      <p:cBhvr>
                                        <p:cTn id="12" dur="20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ader\Desktop\5.sınıf etkinlik\kılıçlar.jpg"/>
          <p:cNvPicPr>
            <a:picLocks noChangeAspect="1" noChangeArrowheads="1"/>
          </p:cNvPicPr>
          <p:nvPr/>
        </p:nvPicPr>
        <p:blipFill>
          <a:blip r:embed="rId2" cstate="print"/>
          <a:srcRect/>
          <a:stretch>
            <a:fillRect/>
          </a:stretch>
        </p:blipFill>
        <p:spPr bwMode="auto">
          <a:xfrm>
            <a:off x="857224" y="1714488"/>
            <a:ext cx="7582350" cy="4426453"/>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32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OSMANLI</a:t>
            </a:r>
            <a:r>
              <a:rPr kumimoji="0" lang="tr-TR" sz="3200" b="0" i="0" u="none" strike="noStrike" kern="1200" cap="none" spc="0" normalizeH="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 DÖNEMİNE AİT KILIÇLAR</a:t>
            </a:r>
            <a:endParaRPr kumimoji="0" lang="tr-TR" sz="32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7" name="6 Bulut Belirtme Çizgisi"/>
          <p:cNvSpPr/>
          <p:nvPr/>
        </p:nvSpPr>
        <p:spPr>
          <a:xfrm>
            <a:off x="2000232" y="1500174"/>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9" name="8 Patlama 1"/>
          <p:cNvSpPr/>
          <p:nvPr/>
        </p:nvSpPr>
        <p:spPr>
          <a:xfrm>
            <a:off x="4572000" y="3429000"/>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NESNE</a:t>
            </a:r>
            <a:endParaRPr lang="tr-TR" sz="4000" b="1" dirty="0"/>
          </a:p>
        </p:txBody>
      </p:sp>
      <p:pic>
        <p:nvPicPr>
          <p:cNvPr id="2050" name="Picture 2" descr="C:\Users\kader\Desktop\5.sınıf etkinlik\2.png"/>
          <p:cNvPicPr>
            <a:picLocks noChangeAspect="1" noChangeArrowheads="1"/>
          </p:cNvPicPr>
          <p:nvPr/>
        </p:nvPicPr>
        <p:blipFill>
          <a:blip r:embed="rId3" cstate="print"/>
          <a:srcRect/>
          <a:stretch>
            <a:fillRect/>
          </a:stretch>
        </p:blipFill>
        <p:spPr bwMode="auto">
          <a:xfrm>
            <a:off x="0" y="0"/>
            <a:ext cx="1927980" cy="197962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checkerboard(across)">
                                      <p:cBhvr>
                                        <p:cTn id="12" dur="20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1000" fill="hold"/>
                                        <p:tgtEl>
                                          <p:spTgt spid="2050"/>
                                        </p:tgtEl>
                                        <p:attrNameLst>
                                          <p:attrName>ppt_x</p:attrName>
                                        </p:attrNameLst>
                                      </p:cBhvr>
                                      <p:tavLst>
                                        <p:tav tm="0">
                                          <p:val>
                                            <p:strVal val="0-#ppt_w/2"/>
                                          </p:val>
                                        </p:tav>
                                        <p:tav tm="100000">
                                          <p:val>
                                            <p:strVal val="#ppt_x"/>
                                          </p:val>
                                        </p:tav>
                                      </p:tavLst>
                                    </p:anim>
                                    <p:anim calcmode="lin" valueType="num">
                                      <p:cBhvr additive="base">
                                        <p:cTn id="18" dur="1000" fill="hold"/>
                                        <p:tgtEl>
                                          <p:spTgt spid="2050"/>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ader\Desktop\5.sınıf etkinlik\kız kulesi.jpg"/>
          <p:cNvPicPr>
            <a:picLocks noChangeAspect="1" noChangeArrowheads="1"/>
          </p:cNvPicPr>
          <p:nvPr/>
        </p:nvPicPr>
        <p:blipFill>
          <a:blip r:embed="rId2" cstate="print"/>
          <a:srcRect/>
          <a:stretch>
            <a:fillRect/>
          </a:stretch>
        </p:blipFill>
        <p:spPr bwMode="auto">
          <a:xfrm>
            <a:off x="1142976" y="1500174"/>
            <a:ext cx="7186488" cy="4786313"/>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KIZ KULESİ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582658" y="357166"/>
            <a:ext cx="860336" cy="1346461"/>
          </a:xfrm>
          <a:prstGeom prst="rect">
            <a:avLst/>
          </a:prstGeom>
          <a:noFill/>
        </p:spPr>
      </p:pic>
      <p:sp>
        <p:nvSpPr>
          <p:cNvPr id="7" name="6 Bulut Belirtme Çizgisi"/>
          <p:cNvSpPr/>
          <p:nvPr/>
        </p:nvSpPr>
        <p:spPr>
          <a:xfrm>
            <a:off x="1928794" y="2000240"/>
            <a:ext cx="4357718"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9" name="8 Patlama 1"/>
          <p:cNvSpPr/>
          <p:nvPr/>
        </p:nvSpPr>
        <p:spPr>
          <a:xfrm>
            <a:off x="4429124"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İSTANBUL</a:t>
            </a:r>
            <a:endParaRPr lang="tr-TR" sz="2800" b="1" dirty="0"/>
          </a:p>
        </p:txBody>
      </p:sp>
      <p:sp>
        <p:nvSpPr>
          <p:cNvPr id="8" name="7 Bulut Belirtme Çizgisi"/>
          <p:cNvSpPr/>
          <p:nvPr/>
        </p:nvSpPr>
        <p:spPr>
          <a:xfrm>
            <a:off x="2071670" y="2000240"/>
            <a:ext cx="4214842"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429124"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TARİHİ ESER</a:t>
            </a:r>
            <a:endParaRPr lang="tr-TR"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checkerboard(across)">
                                      <p:cBhvr>
                                        <p:cTn id="12" dur="20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3000" fill="hold"/>
                                        <p:tgtEl>
                                          <p:spTgt spid="2"/>
                                        </p:tgtEl>
                                        <p:attrNameLst>
                                          <p:attrName>ppt_x</p:attrName>
                                        </p:attrNameLst>
                                      </p:cBhvr>
                                      <p:tavLst>
                                        <p:tav tm="0">
                                          <p:val>
                                            <p:strVal val="1+#ppt_w/2"/>
                                          </p:val>
                                        </p:tav>
                                        <p:tav tm="100000">
                                          <p:val>
                                            <p:strVal val="#ppt_x"/>
                                          </p:val>
                                        </p:tav>
                                      </p:tavLst>
                                    </p:anim>
                                    <p:anim calcmode="lin" valueType="num">
                                      <p:cBhvr additive="base">
                                        <p:cTn id="18"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ader\Desktop\5.sınıf etkinlik\kızıl kule.jpg"/>
          <p:cNvPicPr>
            <a:picLocks noChangeAspect="1" noChangeArrowheads="1"/>
          </p:cNvPicPr>
          <p:nvPr/>
        </p:nvPicPr>
        <p:blipFill>
          <a:blip r:embed="rId2" cstate="print"/>
          <a:srcRect/>
          <a:stretch>
            <a:fillRect/>
          </a:stretch>
        </p:blipFill>
        <p:spPr bwMode="auto">
          <a:xfrm>
            <a:off x="428596" y="1857364"/>
            <a:ext cx="8178076" cy="3714776"/>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KIZIL KULE</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56163"/>
              <a:gd name="adj2" fmla="val -83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785918" y="1643050"/>
            <a:ext cx="4214842" cy="2071702"/>
          </a:xfrm>
          <a:prstGeom prst="cloudCallout">
            <a:avLst>
              <a:gd name="adj1" fmla="val -60065"/>
              <a:gd name="adj2" fmla="val -758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572000"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ANTALYA</a:t>
            </a:r>
            <a:endParaRPr lang="tr-TR" sz="3200" b="1" dirty="0"/>
          </a:p>
        </p:txBody>
      </p:sp>
      <p:sp>
        <p:nvSpPr>
          <p:cNvPr id="9" name="8 Patlama 1"/>
          <p:cNvSpPr/>
          <p:nvPr/>
        </p:nvSpPr>
        <p:spPr>
          <a:xfrm>
            <a:off x="4572000"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ESER</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checkerboard(across)">
                                      <p:cBhvr>
                                        <p:cTn id="12" dur="2000"/>
                                        <p:tgtEl>
                                          <p:spTgt spid="512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000" fill="hold"/>
                                        <p:tgtEl>
                                          <p:spTgt spid="2"/>
                                        </p:tgtEl>
                                        <p:attrNameLst>
                                          <p:attrName>ppt_x</p:attrName>
                                        </p:attrNameLst>
                                      </p:cBhvr>
                                      <p:tavLst>
                                        <p:tav tm="0">
                                          <p:val>
                                            <p:strVal val="1+#ppt_w/2"/>
                                          </p:val>
                                        </p:tav>
                                        <p:tav tm="100000">
                                          <p:val>
                                            <p:strVal val="#ppt_x"/>
                                          </p:val>
                                        </p:tav>
                                      </p:tavLst>
                                    </p:anim>
                                    <p:anim calcmode="lin" valueType="num">
                                      <p:cBhvr additive="base">
                                        <p:cTn id="1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20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8" grpId="0" animBg="1"/>
      <p:bldP spid="8" grpId="1" animBg="1"/>
      <p:bldP spid="9" grpId="0" animBg="1"/>
      <p:bldP spid="9"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kader\Desktop\5.sınıf etkinlik\adiyaman_kahta_nemrut_dagi_img_2162.jpg"/>
          <p:cNvPicPr>
            <a:picLocks noChangeAspect="1" noChangeArrowheads="1"/>
          </p:cNvPicPr>
          <p:nvPr/>
        </p:nvPicPr>
        <p:blipFill>
          <a:blip r:embed="rId2" cstate="print"/>
          <a:srcRect/>
          <a:stretch>
            <a:fillRect/>
          </a:stretch>
        </p:blipFill>
        <p:spPr bwMode="auto">
          <a:xfrm>
            <a:off x="714380" y="1500174"/>
            <a:ext cx="7786710" cy="5197629"/>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NEMRUT HEYKELLERİ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96649" y="357166"/>
            <a:ext cx="1232354" cy="1346461"/>
          </a:xfrm>
          <a:prstGeom prst="rect">
            <a:avLst/>
          </a:prstGeom>
          <a:noFill/>
        </p:spPr>
      </p:pic>
      <p:sp>
        <p:nvSpPr>
          <p:cNvPr id="6" name="5 Bulut Belirtme Çizgisi"/>
          <p:cNvSpPr/>
          <p:nvPr/>
        </p:nvSpPr>
        <p:spPr>
          <a:xfrm>
            <a:off x="1571604"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643042" y="1785926"/>
            <a:ext cx="4214842" cy="2071702"/>
          </a:xfrm>
          <a:prstGeom prst="cloudCallout">
            <a:avLst>
              <a:gd name="adj1" fmla="val -54503"/>
              <a:gd name="adj2" fmla="val -985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ADIYAMAN</a:t>
            </a:r>
            <a:endParaRPr lang="tr-TR" sz="2500" b="1" dirty="0"/>
          </a:p>
        </p:txBody>
      </p:sp>
      <p:sp>
        <p:nvSpPr>
          <p:cNvPr id="9" name="8 Patlama 1"/>
          <p:cNvSpPr/>
          <p:nvPr/>
        </p:nvSpPr>
        <p:spPr>
          <a:xfrm>
            <a:off x="4214810"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 </a:t>
            </a:r>
          </a:p>
          <a:p>
            <a:pPr algn="ctr"/>
            <a:r>
              <a:rPr lang="tr-TR" sz="4000" b="1" dirty="0" smtClean="0"/>
              <a:t>ESER</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147"/>
                                        </p:tgtEl>
                                        <p:attrNameLst>
                                          <p:attrName>style.visibility</p:attrName>
                                        </p:attrNameLst>
                                      </p:cBhvr>
                                      <p:to>
                                        <p:strVal val="visible"/>
                                      </p:to>
                                    </p:set>
                                    <p:animEffect transition="in" filter="checkerboard(across)">
                                      <p:cBhvr>
                                        <p:cTn id="12" dur="2000"/>
                                        <p:tgtEl>
                                          <p:spTgt spid="614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20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ader\Desktop\5.sınıf etkinlik\akhan.jpg"/>
          <p:cNvPicPr>
            <a:picLocks noChangeAspect="1" noChangeArrowheads="1"/>
          </p:cNvPicPr>
          <p:nvPr/>
        </p:nvPicPr>
        <p:blipFill>
          <a:blip r:embed="rId2" cstate="print"/>
          <a:srcRect/>
          <a:stretch>
            <a:fillRect/>
          </a:stretch>
        </p:blipFill>
        <p:spPr bwMode="auto">
          <a:xfrm>
            <a:off x="857224" y="1500174"/>
            <a:ext cx="7215238" cy="5048633"/>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AKHAN</a:t>
            </a:r>
            <a:r>
              <a:rPr kumimoji="0" lang="tr-TR" sz="4000" b="0" i="0" u="none" strike="noStrike" kern="1200" cap="none" spc="0" normalizeH="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 KERVANSARAYI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96649" y="357166"/>
            <a:ext cx="1232354" cy="1346461"/>
          </a:xfrm>
          <a:prstGeom prst="rect">
            <a:avLst/>
          </a:prstGeom>
          <a:noFill/>
        </p:spPr>
      </p:pic>
      <p:sp>
        <p:nvSpPr>
          <p:cNvPr id="6" name="5 Bulut Belirtme Çizgisi"/>
          <p:cNvSpPr/>
          <p:nvPr/>
        </p:nvSpPr>
        <p:spPr>
          <a:xfrm>
            <a:off x="1571604" y="1714488"/>
            <a:ext cx="4857784"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2000232" y="1785926"/>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DENİZLİ</a:t>
            </a:r>
            <a:endParaRPr lang="tr-TR" sz="3600" b="1" dirty="0"/>
          </a:p>
        </p:txBody>
      </p:sp>
      <p:sp>
        <p:nvSpPr>
          <p:cNvPr id="9" name="8 Patlama 1"/>
          <p:cNvSpPr/>
          <p:nvPr/>
        </p:nvSpPr>
        <p:spPr>
          <a:xfrm>
            <a:off x="4367210" y="37242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ESER</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checkerboard(across)">
                                      <p:cBhvr>
                                        <p:cTn id="12" dur="20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20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ader\Desktop\5.sınıf etkinlik\Kursunlu.jpg"/>
          <p:cNvPicPr>
            <a:picLocks noChangeAspect="1" noChangeArrowheads="1"/>
          </p:cNvPicPr>
          <p:nvPr/>
        </p:nvPicPr>
        <p:blipFill>
          <a:blip r:embed="rId2" cstate="print"/>
          <a:srcRect/>
          <a:stretch>
            <a:fillRect/>
          </a:stretch>
        </p:blipFill>
        <p:spPr bwMode="auto">
          <a:xfrm>
            <a:off x="1142976" y="1500174"/>
            <a:ext cx="6858048" cy="5143535"/>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KURŞUNLU ŞELALESİ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57158" y="532089"/>
            <a:ext cx="1311336" cy="996615"/>
          </a:xfrm>
          <a:prstGeom prst="rect">
            <a:avLst/>
          </a:prstGeom>
          <a:noFill/>
        </p:spPr>
      </p:pic>
      <p:sp>
        <p:nvSpPr>
          <p:cNvPr id="7" name="6 Bulut Belirtme Çizgisi"/>
          <p:cNvSpPr/>
          <p:nvPr/>
        </p:nvSpPr>
        <p:spPr>
          <a:xfrm>
            <a:off x="1928794" y="1571612"/>
            <a:ext cx="4714908"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a:t>
            </a:r>
          </a:p>
          <a:p>
            <a:pPr algn="ctr"/>
            <a:r>
              <a:rPr lang="tr-TR" sz="2800" b="1" dirty="0" smtClean="0">
                <a:solidFill>
                  <a:schemeClr val="bg1"/>
                </a:solidFill>
              </a:rPr>
              <a:t>ŞEHİRDEYİM?</a:t>
            </a:r>
            <a:endParaRPr lang="tr-TR" sz="2800" b="1" dirty="0">
              <a:solidFill>
                <a:schemeClr val="bg1"/>
              </a:solidFill>
            </a:endParaRPr>
          </a:p>
        </p:txBody>
      </p:sp>
      <p:sp>
        <p:nvSpPr>
          <p:cNvPr id="9" name="8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ANTALYA</a:t>
            </a:r>
            <a:endParaRPr lang="tr-TR" sz="2500" b="1" dirty="0"/>
          </a:p>
        </p:txBody>
      </p:sp>
      <p:sp>
        <p:nvSpPr>
          <p:cNvPr id="8" name="7 Bulut Belirtme Çizgisi"/>
          <p:cNvSpPr/>
          <p:nvPr/>
        </p:nvSpPr>
        <p:spPr>
          <a:xfrm>
            <a:off x="1928794"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DOĞAL</a:t>
            </a:r>
          </a:p>
          <a:p>
            <a:pPr algn="ctr"/>
            <a:r>
              <a:rPr lang="tr-TR" sz="3600" b="1" dirty="0" smtClean="0"/>
              <a:t>VARLIK</a:t>
            </a:r>
            <a:endParaRPr lang="tr-TR"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checkerboard(across)">
                                      <p:cBhvr>
                                        <p:cTn id="12" dur="2000"/>
                                        <p:tgtEl>
                                          <p:spTgt spid="717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ader\Desktop\5.sınıf etkinlik\manavgat şelalesi.jpg"/>
          <p:cNvPicPr>
            <a:picLocks noChangeAspect="1" noChangeArrowheads="1"/>
          </p:cNvPicPr>
          <p:nvPr/>
        </p:nvPicPr>
        <p:blipFill>
          <a:blip r:embed="rId2" cstate="print"/>
          <a:srcRect/>
          <a:stretch>
            <a:fillRect/>
          </a:stretch>
        </p:blipFill>
        <p:spPr bwMode="auto">
          <a:xfrm>
            <a:off x="1571604" y="1643050"/>
            <a:ext cx="6218256" cy="4657690"/>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32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MANAVGAT ŞELALESİ</a:t>
            </a:r>
            <a:endParaRPr kumimoji="0" lang="tr-TR" sz="32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7" name="6 Bulut Belirtme Çizgisi"/>
          <p:cNvSpPr/>
          <p:nvPr/>
        </p:nvSpPr>
        <p:spPr>
          <a:xfrm>
            <a:off x="2000232" y="1500174"/>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9" name="8 Patlama 1"/>
          <p:cNvSpPr/>
          <p:nvPr/>
        </p:nvSpPr>
        <p:spPr>
          <a:xfrm>
            <a:off x="4572000" y="3429000"/>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ANTALYA</a:t>
            </a:r>
            <a:endParaRPr lang="tr-TR" sz="3200" b="1" dirty="0"/>
          </a:p>
        </p:txBody>
      </p:sp>
      <p:pic>
        <p:nvPicPr>
          <p:cNvPr id="2050" name="Picture 2" descr="C:\Users\kader\Desktop\5.sınıf etkinlik\2.png"/>
          <p:cNvPicPr>
            <a:picLocks noChangeAspect="1" noChangeArrowheads="1"/>
          </p:cNvPicPr>
          <p:nvPr/>
        </p:nvPicPr>
        <p:blipFill>
          <a:blip r:embed="rId3" cstate="print"/>
          <a:srcRect/>
          <a:stretch>
            <a:fillRect/>
          </a:stretch>
        </p:blipFill>
        <p:spPr bwMode="auto">
          <a:xfrm>
            <a:off x="0" y="0"/>
            <a:ext cx="1927980" cy="1979622"/>
          </a:xfrm>
          <a:prstGeom prst="rect">
            <a:avLst/>
          </a:prstGeom>
          <a:noFill/>
        </p:spPr>
      </p:pic>
      <p:sp>
        <p:nvSpPr>
          <p:cNvPr id="8" name="7 Bulut Belirtme Çizgisi"/>
          <p:cNvSpPr/>
          <p:nvPr/>
        </p:nvSpPr>
        <p:spPr>
          <a:xfrm>
            <a:off x="2071670"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572000" y="3429000"/>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DOĞAL VARLIK</a:t>
            </a:r>
            <a:endParaRPr lang="tr-TR"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checkerboard(across)">
                                      <p:cBhvr>
                                        <p:cTn id="12" dur="2000"/>
                                        <p:tgtEl>
                                          <p:spTgt spid="819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1000" fill="hold"/>
                                        <p:tgtEl>
                                          <p:spTgt spid="2050"/>
                                        </p:tgtEl>
                                        <p:attrNameLst>
                                          <p:attrName>ppt_x</p:attrName>
                                        </p:attrNameLst>
                                      </p:cBhvr>
                                      <p:tavLst>
                                        <p:tav tm="0">
                                          <p:val>
                                            <p:strVal val="0-#ppt_w/2"/>
                                          </p:val>
                                        </p:tav>
                                        <p:tav tm="100000">
                                          <p:val>
                                            <p:strVal val="#ppt_x"/>
                                          </p:val>
                                        </p:tav>
                                      </p:tavLst>
                                    </p:anim>
                                    <p:anim calcmode="lin" valueType="num">
                                      <p:cBhvr additive="base">
                                        <p:cTn id="18" dur="1000" fill="hold"/>
                                        <p:tgtEl>
                                          <p:spTgt spid="2050"/>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10"/>
                                        </p:tgtEl>
                                        <p:attrNameLst>
                                          <p:attrName>ppt_x</p:attrName>
                                        </p:attrNameLst>
                                      </p:cBhvr>
                                      <p:tavLst>
                                        <p:tav tm="0">
                                          <p:val>
                                            <p:strVal val="ppt_x"/>
                                          </p:val>
                                        </p:tav>
                                        <p:tav tm="100000">
                                          <p:val>
                                            <p:strVal val="ppt_x"/>
                                          </p:val>
                                        </p:tav>
                                      </p:tavLst>
                                    </p:anim>
                                    <p:anim calcmode="lin" valueType="num">
                                      <p:cBhvr additive="base">
                                        <p:cTn id="57" dur="500"/>
                                        <p:tgtEl>
                                          <p:spTgt spid="10"/>
                                        </p:tgtEl>
                                        <p:attrNameLst>
                                          <p:attrName>ppt_y</p:attrName>
                                        </p:attrNameLst>
                                      </p:cBhvr>
                                      <p:tavLst>
                                        <p:tav tm="0">
                                          <p:val>
                                            <p:strVal val="ppt_y"/>
                                          </p:val>
                                        </p:tav>
                                        <p:tav tm="100000">
                                          <p:val>
                                            <p:strVal val="1+ppt_h/2"/>
                                          </p:val>
                                        </p:tav>
                                      </p:tavLst>
                                    </p:anim>
                                    <p:set>
                                      <p:cBhvr>
                                        <p:cTn id="58" dur="1" fill="hold">
                                          <p:stCondLst>
                                            <p:cond delay="499"/>
                                          </p:stCondLst>
                                        </p:cTn>
                                        <p:tgtEl>
                                          <p:spTgt spid="10"/>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8"/>
                                        </p:tgtEl>
                                        <p:attrNameLst>
                                          <p:attrName>ppt_x</p:attrName>
                                        </p:attrNameLst>
                                      </p:cBhvr>
                                      <p:tavLst>
                                        <p:tav tm="0">
                                          <p:val>
                                            <p:strVal val="ppt_x"/>
                                          </p:val>
                                        </p:tav>
                                        <p:tav tm="100000">
                                          <p:val>
                                            <p:strVal val="ppt_x"/>
                                          </p:val>
                                        </p:tav>
                                      </p:tavLst>
                                    </p:anim>
                                    <p:anim calcmode="lin" valueType="num">
                                      <p:cBhvr additive="base">
                                        <p:cTn id="63" dur="500"/>
                                        <p:tgtEl>
                                          <p:spTgt spid="8"/>
                                        </p:tgtEl>
                                        <p:attrNameLst>
                                          <p:attrName>ppt_y</p:attrName>
                                        </p:attrNameLst>
                                      </p:cBhvr>
                                      <p:tavLst>
                                        <p:tav tm="0">
                                          <p:val>
                                            <p:strVal val="ppt_y"/>
                                          </p:val>
                                        </p:tav>
                                        <p:tav tm="100000">
                                          <p:val>
                                            <p:strVal val="1+ppt_h/2"/>
                                          </p:val>
                                        </p:tav>
                                      </p:tavLst>
                                    </p:anim>
                                    <p:set>
                                      <p:cBhvr>
                                        <p:cTn id="64"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ader\Desktop\5.sınıf etkinlik\manyas kuş cenneti.jpg"/>
          <p:cNvPicPr>
            <a:picLocks noChangeAspect="1" noChangeArrowheads="1"/>
          </p:cNvPicPr>
          <p:nvPr/>
        </p:nvPicPr>
        <p:blipFill>
          <a:blip r:embed="rId2" cstate="print"/>
          <a:srcRect/>
          <a:stretch>
            <a:fillRect/>
          </a:stretch>
        </p:blipFill>
        <p:spPr bwMode="auto">
          <a:xfrm>
            <a:off x="1428728" y="1857364"/>
            <a:ext cx="6235723" cy="3872712"/>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MANYAS KUŞ CENNETİ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582658" y="357166"/>
            <a:ext cx="860336" cy="1346461"/>
          </a:xfrm>
          <a:prstGeom prst="rect">
            <a:avLst/>
          </a:prstGeom>
          <a:noFill/>
        </p:spPr>
      </p:pic>
      <p:sp>
        <p:nvSpPr>
          <p:cNvPr id="7" name="6 Bulut Belirtme Çizgisi"/>
          <p:cNvSpPr/>
          <p:nvPr/>
        </p:nvSpPr>
        <p:spPr>
          <a:xfrm>
            <a:off x="1928794" y="2000240"/>
            <a:ext cx="4357718"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9" name="8 Patlama 1"/>
          <p:cNvSpPr/>
          <p:nvPr/>
        </p:nvSpPr>
        <p:spPr>
          <a:xfrm>
            <a:off x="4429124"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BALIKESİR</a:t>
            </a:r>
            <a:endParaRPr lang="tr-TR" sz="2800" b="1" dirty="0"/>
          </a:p>
        </p:txBody>
      </p:sp>
      <p:sp>
        <p:nvSpPr>
          <p:cNvPr id="8" name="7 Bulut Belirtme Çizgisi"/>
          <p:cNvSpPr/>
          <p:nvPr/>
        </p:nvSpPr>
        <p:spPr>
          <a:xfrm>
            <a:off x="1928794" y="2000240"/>
            <a:ext cx="4214842"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429124"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DOĞAL</a:t>
            </a:r>
          </a:p>
          <a:p>
            <a:pPr algn="ctr"/>
            <a:r>
              <a:rPr lang="tr-TR" sz="2800" b="1" dirty="0" smtClean="0"/>
              <a:t>VARLIK</a:t>
            </a:r>
            <a:endParaRPr lang="tr-TR"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checkerboard(across)">
                                      <p:cBhvr>
                                        <p:cTn id="12" dur="2000"/>
                                        <p:tgtEl>
                                          <p:spTgt spid="921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3000" fill="hold"/>
                                        <p:tgtEl>
                                          <p:spTgt spid="2"/>
                                        </p:tgtEl>
                                        <p:attrNameLst>
                                          <p:attrName>ppt_x</p:attrName>
                                        </p:attrNameLst>
                                      </p:cBhvr>
                                      <p:tavLst>
                                        <p:tav tm="0">
                                          <p:val>
                                            <p:strVal val="1+#ppt_w/2"/>
                                          </p:val>
                                        </p:tav>
                                        <p:tav tm="100000">
                                          <p:val>
                                            <p:strVal val="#ppt_x"/>
                                          </p:val>
                                        </p:tav>
                                      </p:tavLst>
                                    </p:anim>
                                    <p:anim calcmode="lin" valueType="num">
                                      <p:cBhvr additive="base">
                                        <p:cTn id="18"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ader\Desktop\5.sınıf etkinlik\milet.jpg"/>
          <p:cNvPicPr>
            <a:picLocks noChangeAspect="1" noChangeArrowheads="1"/>
          </p:cNvPicPr>
          <p:nvPr/>
        </p:nvPicPr>
        <p:blipFill>
          <a:blip r:embed="rId2" cstate="print"/>
          <a:srcRect/>
          <a:stretch>
            <a:fillRect/>
          </a:stretch>
        </p:blipFill>
        <p:spPr bwMode="auto">
          <a:xfrm>
            <a:off x="928662" y="1428736"/>
            <a:ext cx="7620001" cy="5076825"/>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MİLET ANTİK ŞEHRİ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56163"/>
              <a:gd name="adj2" fmla="val -83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785918" y="1643050"/>
            <a:ext cx="4214842" cy="2071702"/>
          </a:xfrm>
          <a:prstGeom prst="cloudCallout">
            <a:avLst>
              <a:gd name="adj1" fmla="val -60065"/>
              <a:gd name="adj2" fmla="val -758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572000"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AYDIN</a:t>
            </a:r>
            <a:endParaRPr lang="tr-TR" sz="3200" b="1" dirty="0"/>
          </a:p>
        </p:txBody>
      </p:sp>
      <p:sp>
        <p:nvSpPr>
          <p:cNvPr id="9" name="8 Patlama 1"/>
          <p:cNvSpPr/>
          <p:nvPr/>
        </p:nvSpPr>
        <p:spPr>
          <a:xfrm>
            <a:off x="457200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ESER</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checkerboard(across)">
                                      <p:cBhvr>
                                        <p:cTn id="12" dur="2000"/>
                                        <p:tgtEl>
                                          <p:spTgt spid="1024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000" fill="hold"/>
                                        <p:tgtEl>
                                          <p:spTgt spid="2"/>
                                        </p:tgtEl>
                                        <p:attrNameLst>
                                          <p:attrName>ppt_x</p:attrName>
                                        </p:attrNameLst>
                                      </p:cBhvr>
                                      <p:tavLst>
                                        <p:tav tm="0">
                                          <p:val>
                                            <p:strVal val="1+#ppt_w/2"/>
                                          </p:val>
                                        </p:tav>
                                        <p:tav tm="100000">
                                          <p:val>
                                            <p:strVal val="#ppt_x"/>
                                          </p:val>
                                        </p:tav>
                                      </p:tavLst>
                                    </p:anim>
                                    <p:anim calcmode="lin" valueType="num">
                                      <p:cBhvr additive="base">
                                        <p:cTn id="1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20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8" grpId="0" animBg="1"/>
      <p:bldP spid="8" grpId="1" animBg="1"/>
      <p:bldP spid="9" grpId="0" animBg="1"/>
      <p:bldP spid="9"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ader\Desktop\5.sınıf etkinlik\mızrak ucu.jpg"/>
          <p:cNvPicPr>
            <a:picLocks noChangeAspect="1" noChangeArrowheads="1"/>
          </p:cNvPicPr>
          <p:nvPr/>
        </p:nvPicPr>
        <p:blipFill>
          <a:blip r:embed="rId2" cstate="print"/>
          <a:srcRect/>
          <a:stretch>
            <a:fillRect/>
          </a:stretch>
        </p:blipFill>
        <p:spPr bwMode="auto">
          <a:xfrm>
            <a:off x="1643042" y="1500174"/>
            <a:ext cx="5810269" cy="5040408"/>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MIZRAK UÇLARI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96649" y="357166"/>
            <a:ext cx="1232354" cy="1346461"/>
          </a:xfrm>
          <a:prstGeom prst="rect">
            <a:avLst/>
          </a:prstGeom>
          <a:noFill/>
        </p:spPr>
      </p:pic>
      <p:sp>
        <p:nvSpPr>
          <p:cNvPr id="6" name="5 Bulut Belirtme Çizgisi"/>
          <p:cNvSpPr/>
          <p:nvPr/>
        </p:nvSpPr>
        <p:spPr>
          <a:xfrm>
            <a:off x="1571604"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TARİHİ NESNE</a:t>
            </a:r>
            <a:endParaRPr lang="tr-TR" sz="25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1266"/>
                                        </p:tgtEl>
                                        <p:attrNameLst>
                                          <p:attrName>style.visibility</p:attrName>
                                        </p:attrNameLst>
                                      </p:cBhvr>
                                      <p:to>
                                        <p:strVal val="visible"/>
                                      </p:to>
                                    </p:set>
                                    <p:animEffect transition="in" filter="checkerboard(across)">
                                      <p:cBhvr>
                                        <p:cTn id="12" dur="2000"/>
                                        <p:tgtEl>
                                          <p:spTgt spid="1126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8" grpId="0" animBg="1"/>
      <p:bldP spid="8"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MIZRAK</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2" cstate="print"/>
          <a:stretch>
            <a:fillRect/>
          </a:stretch>
        </p:blipFill>
        <p:spPr bwMode="auto">
          <a:xfrm>
            <a:off x="396649" y="357166"/>
            <a:ext cx="1232354" cy="1346461"/>
          </a:xfrm>
          <a:prstGeom prst="rect">
            <a:avLst/>
          </a:prstGeom>
          <a:noFill/>
        </p:spPr>
      </p:pic>
      <p:sp>
        <p:nvSpPr>
          <p:cNvPr id="6" name="5 Bulut Belirtme Çizgisi"/>
          <p:cNvSpPr/>
          <p:nvPr/>
        </p:nvSpPr>
        <p:spPr>
          <a:xfrm>
            <a:off x="1571604"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PEKİ MIZRAK NE DEMEK?</a:t>
            </a:r>
            <a:endParaRPr lang="tr-TR" sz="2800" b="1" dirty="0">
              <a:solidFill>
                <a:schemeClr val="bg1"/>
              </a:solidFill>
            </a:endParaRPr>
          </a:p>
        </p:txBody>
      </p:sp>
      <p:sp>
        <p:nvSpPr>
          <p:cNvPr id="7" name="6 Yuvarlatılmış Çapraz Köşeli Dikdörtgen"/>
          <p:cNvSpPr/>
          <p:nvPr/>
        </p:nvSpPr>
        <p:spPr>
          <a:xfrm>
            <a:off x="857224" y="4143380"/>
            <a:ext cx="7429552" cy="2214578"/>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Tahta saplı, sivri uçlu, avcılıkta ve savaşta kullanılan antik bir silahtır.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0" fill="hold"/>
                                        <p:tgtEl>
                                          <p:spTgt spid="2"/>
                                        </p:tgtEl>
                                        <p:attrNameLst>
                                          <p:attrName>ppt_x</p:attrName>
                                        </p:attrNameLst>
                                      </p:cBhvr>
                                      <p:tavLst>
                                        <p:tav tm="0">
                                          <p:val>
                                            <p:strVal val="#ppt_x"/>
                                          </p:val>
                                        </p:tav>
                                        <p:tav tm="100000">
                                          <p:val>
                                            <p:strVal val="#ppt_x"/>
                                          </p:val>
                                        </p:tav>
                                      </p:tavLst>
                                    </p:anim>
                                    <p:anim calcmode="lin" valueType="num">
                                      <p:cBhvr additive="base">
                                        <p:cTn id="13"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in)">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2000" fill="hold"/>
                                        <p:tgtEl>
                                          <p:spTgt spid="7"/>
                                        </p:tgtEl>
                                        <p:attrNameLst>
                                          <p:attrName>ppt_x</p:attrName>
                                        </p:attrNameLst>
                                      </p:cBhvr>
                                      <p:tavLst>
                                        <p:tav tm="0">
                                          <p:val>
                                            <p:strVal val="#ppt_x"/>
                                          </p:val>
                                        </p:tav>
                                        <p:tav tm="100000">
                                          <p:val>
                                            <p:strVal val="#ppt_x"/>
                                          </p:val>
                                        </p:tav>
                                      </p:tavLst>
                                    </p:anim>
                                    <p:anim calcmode="lin" valueType="num">
                                      <p:cBhvr additive="base">
                                        <p:cTn id="24"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ader\Desktop\5.sınıf etkinlik\nemrut dağı.jpg"/>
          <p:cNvPicPr>
            <a:picLocks noChangeAspect="1" noChangeArrowheads="1"/>
          </p:cNvPicPr>
          <p:nvPr/>
        </p:nvPicPr>
        <p:blipFill>
          <a:blip r:embed="rId2" cstate="print"/>
          <a:srcRect/>
          <a:stretch>
            <a:fillRect/>
          </a:stretch>
        </p:blipFill>
        <p:spPr bwMode="auto">
          <a:xfrm>
            <a:off x="857224" y="1643050"/>
            <a:ext cx="7429552" cy="4531253"/>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NEMRUT DAĞI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57158" y="532089"/>
            <a:ext cx="1311336" cy="996615"/>
          </a:xfrm>
          <a:prstGeom prst="rect">
            <a:avLst/>
          </a:prstGeom>
          <a:noFill/>
        </p:spPr>
      </p:pic>
      <p:sp>
        <p:nvSpPr>
          <p:cNvPr id="7" name="6 Bulut Belirtme Çizgisi"/>
          <p:cNvSpPr/>
          <p:nvPr/>
        </p:nvSpPr>
        <p:spPr>
          <a:xfrm>
            <a:off x="1928794" y="1571612"/>
            <a:ext cx="4714908"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a:t>
            </a:r>
          </a:p>
          <a:p>
            <a:pPr algn="ctr"/>
            <a:r>
              <a:rPr lang="tr-TR" sz="2800" b="1" dirty="0" smtClean="0">
                <a:solidFill>
                  <a:schemeClr val="bg1"/>
                </a:solidFill>
              </a:rPr>
              <a:t>ŞEHİRDEYİM?</a:t>
            </a:r>
            <a:endParaRPr lang="tr-TR" sz="2800" b="1" dirty="0">
              <a:solidFill>
                <a:schemeClr val="bg1"/>
              </a:solidFill>
            </a:endParaRPr>
          </a:p>
        </p:txBody>
      </p:sp>
      <p:sp>
        <p:nvSpPr>
          <p:cNvPr id="9" name="8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ADIYAMAN</a:t>
            </a:r>
            <a:endParaRPr lang="tr-TR" sz="2500" b="1" dirty="0"/>
          </a:p>
        </p:txBody>
      </p:sp>
      <p:sp>
        <p:nvSpPr>
          <p:cNvPr id="8" name="7 Bulut Belirtme Çizgisi"/>
          <p:cNvSpPr/>
          <p:nvPr/>
        </p:nvSpPr>
        <p:spPr>
          <a:xfrm>
            <a:off x="2000232"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286248" y="3643314"/>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DOĞAL</a:t>
            </a:r>
          </a:p>
          <a:p>
            <a:pPr algn="ctr"/>
            <a:r>
              <a:rPr lang="tr-TR" sz="3600" b="1" dirty="0" smtClean="0"/>
              <a:t>VARLIK</a:t>
            </a:r>
            <a:endParaRPr lang="tr-TR"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2290"/>
                                        </p:tgtEl>
                                        <p:attrNameLst>
                                          <p:attrName>style.visibility</p:attrName>
                                        </p:attrNameLst>
                                      </p:cBhvr>
                                      <p:to>
                                        <p:strVal val="visible"/>
                                      </p:to>
                                    </p:set>
                                    <p:animEffect transition="in" filter="checkerboard(across)">
                                      <p:cBhvr>
                                        <p:cTn id="12" dur="2000"/>
                                        <p:tgtEl>
                                          <p:spTgt spid="1229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kader\Desktop\5.sınıf etkinlik\ölüdeniz.jpg"/>
          <p:cNvPicPr>
            <a:picLocks noChangeAspect="1" noChangeArrowheads="1"/>
          </p:cNvPicPr>
          <p:nvPr/>
        </p:nvPicPr>
        <p:blipFill>
          <a:blip r:embed="rId2" cstate="print"/>
          <a:srcRect/>
          <a:stretch>
            <a:fillRect/>
          </a:stretch>
        </p:blipFill>
        <p:spPr bwMode="auto">
          <a:xfrm>
            <a:off x="1000100" y="1500174"/>
            <a:ext cx="7445397" cy="5064690"/>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32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ÖLÜDENİZ</a:t>
            </a:r>
            <a:endParaRPr kumimoji="0" lang="tr-TR" sz="32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7" name="6 Bulut Belirtme Çizgisi"/>
          <p:cNvSpPr/>
          <p:nvPr/>
        </p:nvSpPr>
        <p:spPr>
          <a:xfrm>
            <a:off x="2000232" y="1500174"/>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9" name="8 Patlama 1"/>
          <p:cNvSpPr/>
          <p:nvPr/>
        </p:nvSpPr>
        <p:spPr>
          <a:xfrm>
            <a:off x="4572000" y="3429000"/>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MUĞLA</a:t>
            </a:r>
            <a:endParaRPr lang="tr-TR" sz="3200" b="1" dirty="0"/>
          </a:p>
        </p:txBody>
      </p:sp>
      <p:pic>
        <p:nvPicPr>
          <p:cNvPr id="2050" name="Picture 2" descr="C:\Users\kader\Desktop\5.sınıf etkinlik\2.png"/>
          <p:cNvPicPr>
            <a:picLocks noChangeAspect="1" noChangeArrowheads="1"/>
          </p:cNvPicPr>
          <p:nvPr/>
        </p:nvPicPr>
        <p:blipFill>
          <a:blip r:embed="rId3" cstate="print"/>
          <a:srcRect/>
          <a:stretch>
            <a:fillRect/>
          </a:stretch>
        </p:blipFill>
        <p:spPr bwMode="auto">
          <a:xfrm>
            <a:off x="0" y="0"/>
            <a:ext cx="1927980" cy="1979622"/>
          </a:xfrm>
          <a:prstGeom prst="rect">
            <a:avLst/>
          </a:prstGeom>
          <a:noFill/>
        </p:spPr>
      </p:pic>
      <p:sp>
        <p:nvSpPr>
          <p:cNvPr id="8" name="7 Bulut Belirtme Çizgisi"/>
          <p:cNvSpPr/>
          <p:nvPr/>
        </p:nvSpPr>
        <p:spPr>
          <a:xfrm>
            <a:off x="2071670"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572000"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DOĞAL VARLIK</a:t>
            </a:r>
            <a:endParaRPr lang="tr-TR"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3314"/>
                                        </p:tgtEl>
                                        <p:attrNameLst>
                                          <p:attrName>style.visibility</p:attrName>
                                        </p:attrNameLst>
                                      </p:cBhvr>
                                      <p:to>
                                        <p:strVal val="visible"/>
                                      </p:to>
                                    </p:set>
                                    <p:animEffect transition="in" filter="checkerboard(across)">
                                      <p:cBhvr>
                                        <p:cTn id="12" dur="2000"/>
                                        <p:tgtEl>
                                          <p:spTgt spid="133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1000" fill="hold"/>
                                        <p:tgtEl>
                                          <p:spTgt spid="2050"/>
                                        </p:tgtEl>
                                        <p:attrNameLst>
                                          <p:attrName>ppt_x</p:attrName>
                                        </p:attrNameLst>
                                      </p:cBhvr>
                                      <p:tavLst>
                                        <p:tav tm="0">
                                          <p:val>
                                            <p:strVal val="0-#ppt_w/2"/>
                                          </p:val>
                                        </p:tav>
                                        <p:tav tm="100000">
                                          <p:val>
                                            <p:strVal val="#ppt_x"/>
                                          </p:val>
                                        </p:tav>
                                      </p:tavLst>
                                    </p:anim>
                                    <p:anim calcmode="lin" valueType="num">
                                      <p:cBhvr additive="base">
                                        <p:cTn id="18" dur="1000" fill="hold"/>
                                        <p:tgtEl>
                                          <p:spTgt spid="2050"/>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10"/>
                                        </p:tgtEl>
                                        <p:attrNameLst>
                                          <p:attrName>ppt_x</p:attrName>
                                        </p:attrNameLst>
                                      </p:cBhvr>
                                      <p:tavLst>
                                        <p:tav tm="0">
                                          <p:val>
                                            <p:strVal val="ppt_x"/>
                                          </p:val>
                                        </p:tav>
                                        <p:tav tm="100000">
                                          <p:val>
                                            <p:strVal val="ppt_x"/>
                                          </p:val>
                                        </p:tav>
                                      </p:tavLst>
                                    </p:anim>
                                    <p:anim calcmode="lin" valueType="num">
                                      <p:cBhvr additive="base">
                                        <p:cTn id="57" dur="500"/>
                                        <p:tgtEl>
                                          <p:spTgt spid="10"/>
                                        </p:tgtEl>
                                        <p:attrNameLst>
                                          <p:attrName>ppt_y</p:attrName>
                                        </p:attrNameLst>
                                      </p:cBhvr>
                                      <p:tavLst>
                                        <p:tav tm="0">
                                          <p:val>
                                            <p:strVal val="ppt_y"/>
                                          </p:val>
                                        </p:tav>
                                        <p:tav tm="100000">
                                          <p:val>
                                            <p:strVal val="1+ppt_h/2"/>
                                          </p:val>
                                        </p:tav>
                                      </p:tavLst>
                                    </p:anim>
                                    <p:set>
                                      <p:cBhvr>
                                        <p:cTn id="58" dur="1" fill="hold">
                                          <p:stCondLst>
                                            <p:cond delay="499"/>
                                          </p:stCondLst>
                                        </p:cTn>
                                        <p:tgtEl>
                                          <p:spTgt spid="10"/>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8"/>
                                        </p:tgtEl>
                                        <p:attrNameLst>
                                          <p:attrName>ppt_x</p:attrName>
                                        </p:attrNameLst>
                                      </p:cBhvr>
                                      <p:tavLst>
                                        <p:tav tm="0">
                                          <p:val>
                                            <p:strVal val="ppt_x"/>
                                          </p:val>
                                        </p:tav>
                                        <p:tav tm="100000">
                                          <p:val>
                                            <p:strVal val="ppt_x"/>
                                          </p:val>
                                        </p:tav>
                                      </p:tavLst>
                                    </p:anim>
                                    <p:anim calcmode="lin" valueType="num">
                                      <p:cBhvr additive="base">
                                        <p:cTn id="63" dur="500"/>
                                        <p:tgtEl>
                                          <p:spTgt spid="8"/>
                                        </p:tgtEl>
                                        <p:attrNameLst>
                                          <p:attrName>ppt_y</p:attrName>
                                        </p:attrNameLst>
                                      </p:cBhvr>
                                      <p:tavLst>
                                        <p:tav tm="0">
                                          <p:val>
                                            <p:strVal val="ppt_y"/>
                                          </p:val>
                                        </p:tav>
                                        <p:tav tm="100000">
                                          <p:val>
                                            <p:strVal val="1+ppt_h/2"/>
                                          </p:val>
                                        </p:tav>
                                      </p:tavLst>
                                    </p:anim>
                                    <p:set>
                                      <p:cBhvr>
                                        <p:cTn id="64"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kader\Desktop\5.sınıf etkinlik\palandöken.jpg"/>
          <p:cNvPicPr>
            <a:picLocks noChangeAspect="1" noChangeArrowheads="1"/>
          </p:cNvPicPr>
          <p:nvPr/>
        </p:nvPicPr>
        <p:blipFill>
          <a:blip r:embed="rId2" cstate="print"/>
          <a:srcRect/>
          <a:stretch>
            <a:fillRect/>
          </a:stretch>
        </p:blipFill>
        <p:spPr bwMode="auto">
          <a:xfrm>
            <a:off x="1643042" y="1643050"/>
            <a:ext cx="6422021" cy="4273563"/>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PALANDÖKEN</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582658" y="357166"/>
            <a:ext cx="860336" cy="1346461"/>
          </a:xfrm>
          <a:prstGeom prst="rect">
            <a:avLst/>
          </a:prstGeom>
          <a:noFill/>
        </p:spPr>
      </p:pic>
      <p:sp>
        <p:nvSpPr>
          <p:cNvPr id="7" name="6 Bulut Belirtme Çizgisi"/>
          <p:cNvSpPr/>
          <p:nvPr/>
        </p:nvSpPr>
        <p:spPr>
          <a:xfrm>
            <a:off x="1928794" y="2000240"/>
            <a:ext cx="4357718"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9" name="8 Patlama 1"/>
          <p:cNvSpPr/>
          <p:nvPr/>
        </p:nvSpPr>
        <p:spPr>
          <a:xfrm>
            <a:off x="4429124"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ERZURUM</a:t>
            </a:r>
            <a:endParaRPr lang="tr-TR" sz="2800" b="1" dirty="0"/>
          </a:p>
        </p:txBody>
      </p:sp>
      <p:sp>
        <p:nvSpPr>
          <p:cNvPr id="8" name="7 Bulut Belirtme Çizgisi"/>
          <p:cNvSpPr/>
          <p:nvPr/>
        </p:nvSpPr>
        <p:spPr>
          <a:xfrm>
            <a:off x="1928794" y="2000240"/>
            <a:ext cx="4214842"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429124"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DOĞAL</a:t>
            </a:r>
          </a:p>
          <a:p>
            <a:pPr algn="ctr"/>
            <a:r>
              <a:rPr lang="tr-TR" sz="2800" b="1" dirty="0" smtClean="0"/>
              <a:t>VARLIK</a:t>
            </a:r>
            <a:endParaRPr lang="tr-TR"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4338"/>
                                        </p:tgtEl>
                                        <p:attrNameLst>
                                          <p:attrName>style.visibility</p:attrName>
                                        </p:attrNameLst>
                                      </p:cBhvr>
                                      <p:to>
                                        <p:strVal val="visible"/>
                                      </p:to>
                                    </p:set>
                                    <p:animEffect transition="in" filter="checkerboard(across)">
                                      <p:cBhvr>
                                        <p:cTn id="12" dur="2000"/>
                                        <p:tgtEl>
                                          <p:spTgt spid="1433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3000" fill="hold"/>
                                        <p:tgtEl>
                                          <p:spTgt spid="2"/>
                                        </p:tgtEl>
                                        <p:attrNameLst>
                                          <p:attrName>ppt_x</p:attrName>
                                        </p:attrNameLst>
                                      </p:cBhvr>
                                      <p:tavLst>
                                        <p:tav tm="0">
                                          <p:val>
                                            <p:strVal val="1+#ppt_w/2"/>
                                          </p:val>
                                        </p:tav>
                                        <p:tav tm="100000">
                                          <p:val>
                                            <p:strVal val="#ppt_x"/>
                                          </p:val>
                                        </p:tav>
                                      </p:tavLst>
                                    </p:anim>
                                    <p:anim calcmode="lin" valueType="num">
                                      <p:cBhvr additive="base">
                                        <p:cTn id="18"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descr="http://www.piskinotel.com/v1/wp-content/uploads/2012/08/pamukkale-1.jpg"/>
          <p:cNvPicPr>
            <a:picLocks noChangeAspect="1" noChangeArrowheads="1"/>
          </p:cNvPicPr>
          <p:nvPr/>
        </p:nvPicPr>
        <p:blipFill>
          <a:blip r:embed="rId2" cstate="print"/>
          <a:srcRect/>
          <a:stretch>
            <a:fillRect/>
          </a:stretch>
        </p:blipFill>
        <p:spPr bwMode="auto">
          <a:xfrm>
            <a:off x="1071538" y="1571612"/>
            <a:ext cx="7358114" cy="4909243"/>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PAMUKKALE</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56163"/>
              <a:gd name="adj2" fmla="val -83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785918" y="1643050"/>
            <a:ext cx="4214842" cy="2071702"/>
          </a:xfrm>
          <a:prstGeom prst="cloudCallout">
            <a:avLst>
              <a:gd name="adj1" fmla="val -60065"/>
              <a:gd name="adj2" fmla="val -758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500562"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DENİZLİ</a:t>
            </a:r>
            <a:endParaRPr lang="tr-TR" sz="3200" b="1" dirty="0"/>
          </a:p>
        </p:txBody>
      </p:sp>
      <p:sp>
        <p:nvSpPr>
          <p:cNvPr id="9" name="8 Patlama 1"/>
          <p:cNvSpPr/>
          <p:nvPr/>
        </p:nvSpPr>
        <p:spPr>
          <a:xfrm>
            <a:off x="4500562"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DOĞAL VARLIK</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5364"/>
                                        </p:tgtEl>
                                        <p:attrNameLst>
                                          <p:attrName>style.visibility</p:attrName>
                                        </p:attrNameLst>
                                      </p:cBhvr>
                                      <p:to>
                                        <p:strVal val="visible"/>
                                      </p:to>
                                    </p:set>
                                    <p:animEffect transition="in" filter="checkerboard(across)">
                                      <p:cBhvr>
                                        <p:cTn id="12" dur="2000"/>
                                        <p:tgtEl>
                                          <p:spTgt spid="1536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000" fill="hold"/>
                                        <p:tgtEl>
                                          <p:spTgt spid="2"/>
                                        </p:tgtEl>
                                        <p:attrNameLst>
                                          <p:attrName>ppt_x</p:attrName>
                                        </p:attrNameLst>
                                      </p:cBhvr>
                                      <p:tavLst>
                                        <p:tav tm="0">
                                          <p:val>
                                            <p:strVal val="1+#ppt_w/2"/>
                                          </p:val>
                                        </p:tav>
                                        <p:tav tm="100000">
                                          <p:val>
                                            <p:strVal val="#ppt_x"/>
                                          </p:val>
                                        </p:tav>
                                      </p:tavLst>
                                    </p:anim>
                                    <p:anim calcmode="lin" valueType="num">
                                      <p:cBhvr additive="base">
                                        <p:cTn id="1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20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8" grpId="0" animBg="1"/>
      <p:bldP spid="8" grpId="1" animBg="1"/>
      <p:bldP spid="9" grpId="0" animBg="1"/>
      <p:bldP spid="9"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KERVANSARAY</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2" cstate="print"/>
          <a:stretch>
            <a:fillRect/>
          </a:stretch>
        </p:blipFill>
        <p:spPr bwMode="auto">
          <a:xfrm>
            <a:off x="396649" y="357166"/>
            <a:ext cx="1232354" cy="1346461"/>
          </a:xfrm>
          <a:prstGeom prst="rect">
            <a:avLst/>
          </a:prstGeom>
          <a:noFill/>
        </p:spPr>
      </p:pic>
      <p:sp>
        <p:nvSpPr>
          <p:cNvPr id="6" name="5 Bulut Belirtme Çizgisi"/>
          <p:cNvSpPr/>
          <p:nvPr/>
        </p:nvSpPr>
        <p:spPr>
          <a:xfrm>
            <a:off x="2143108" y="1214422"/>
            <a:ext cx="4857784"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PEKİ KERVANSARAY NE DEMEK?</a:t>
            </a:r>
            <a:endParaRPr lang="tr-TR" sz="2800" b="1" dirty="0">
              <a:solidFill>
                <a:schemeClr val="bg1"/>
              </a:solidFill>
            </a:endParaRPr>
          </a:p>
        </p:txBody>
      </p:sp>
      <p:sp>
        <p:nvSpPr>
          <p:cNvPr id="10" name="9 Dikdörtgen"/>
          <p:cNvSpPr/>
          <p:nvPr/>
        </p:nvSpPr>
        <p:spPr>
          <a:xfrm>
            <a:off x="785786" y="3643314"/>
            <a:ext cx="7929618" cy="28575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Ticaret yolları üzerinde yapılan konaklama yerleridir. Bugün yol kenarlarında bulunan otellere benzetilebilir.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i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0"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4" name="Picture 4" descr="http://www.tursab.org.tr/pic_lib/bigSize/resimgalerisi/27/perge_antik_kent_kapisi_27_7149562.jpg"/>
          <p:cNvPicPr>
            <a:picLocks noChangeAspect="1" noChangeArrowheads="1"/>
          </p:cNvPicPr>
          <p:nvPr/>
        </p:nvPicPr>
        <p:blipFill>
          <a:blip r:embed="rId2" cstate="print"/>
          <a:srcRect/>
          <a:stretch>
            <a:fillRect/>
          </a:stretch>
        </p:blipFill>
        <p:spPr bwMode="auto">
          <a:xfrm>
            <a:off x="1137842" y="1500174"/>
            <a:ext cx="7077496" cy="4714908"/>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PERGE ANTİK ŞEHRİ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96649" y="357166"/>
            <a:ext cx="1232354" cy="1346461"/>
          </a:xfrm>
          <a:prstGeom prst="rect">
            <a:avLst/>
          </a:prstGeom>
          <a:noFill/>
        </p:spPr>
      </p:pic>
      <p:sp>
        <p:nvSpPr>
          <p:cNvPr id="6" name="5 Bulut Belirtme Çizgisi"/>
          <p:cNvSpPr/>
          <p:nvPr/>
        </p:nvSpPr>
        <p:spPr>
          <a:xfrm>
            <a:off x="1571604"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ANTALYA</a:t>
            </a:r>
            <a:endParaRPr lang="tr-TR" sz="2500" b="1" dirty="0"/>
          </a:p>
        </p:txBody>
      </p:sp>
      <p:sp>
        <p:nvSpPr>
          <p:cNvPr id="9" name="8 Bulut Belirtme Çizgisi"/>
          <p:cNvSpPr/>
          <p:nvPr/>
        </p:nvSpPr>
        <p:spPr>
          <a:xfrm>
            <a:off x="1571604"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143372" y="3643314"/>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TARİHİ ESER</a:t>
            </a:r>
            <a:endParaRPr lang="tr-TR" sz="25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6564"/>
                                        </p:tgtEl>
                                        <p:attrNameLst>
                                          <p:attrName>style.visibility</p:attrName>
                                        </p:attrNameLst>
                                      </p:cBhvr>
                                      <p:to>
                                        <p:strVal val="visible"/>
                                      </p:to>
                                    </p:set>
                                    <p:animEffect transition="in" filter="checkerboard(across)">
                                      <p:cBhvr>
                                        <p:cTn id="12" dur="2000"/>
                                        <p:tgtEl>
                                          <p:spTgt spid="6656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ox(in)">
                                      <p:cBhvr>
                                        <p:cTn id="46" dur="20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9"/>
                                        </p:tgtEl>
                                        <p:attrNameLst>
                                          <p:attrName>ppt_x</p:attrName>
                                        </p:attrNameLst>
                                      </p:cBhvr>
                                      <p:tavLst>
                                        <p:tav tm="0">
                                          <p:val>
                                            <p:strVal val="ppt_x"/>
                                          </p:val>
                                        </p:tav>
                                        <p:tav tm="100000">
                                          <p:val>
                                            <p:strVal val="ppt_x"/>
                                          </p:val>
                                        </p:tav>
                                      </p:tavLst>
                                    </p:anim>
                                    <p:anim calcmode="lin" valueType="num">
                                      <p:cBhvr additive="base">
                                        <p:cTn id="57" dur="500"/>
                                        <p:tgtEl>
                                          <p:spTgt spid="9"/>
                                        </p:tgtEl>
                                        <p:attrNameLst>
                                          <p:attrName>ppt_y</p:attrName>
                                        </p:attrNameLst>
                                      </p:cBhvr>
                                      <p:tavLst>
                                        <p:tav tm="0">
                                          <p:val>
                                            <p:strVal val="ppt_y"/>
                                          </p:val>
                                        </p:tav>
                                        <p:tav tm="100000">
                                          <p:val>
                                            <p:strVal val="1+ppt_h/2"/>
                                          </p:val>
                                        </p:tav>
                                      </p:tavLst>
                                    </p:anim>
                                    <p:set>
                                      <p:cBhvr>
                                        <p:cTn id="58" dur="1" fill="hold">
                                          <p:stCondLst>
                                            <p:cond delay="499"/>
                                          </p:stCondLst>
                                        </p:cTn>
                                        <p:tgtEl>
                                          <p:spTgt spid="9"/>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8" grpId="0" animBg="1"/>
      <p:bldP spid="8" grpId="1" animBg="1"/>
      <p:bldP spid="9" grpId="0" animBg="1"/>
      <p:bldP spid="9" grpId="1" animBg="1"/>
      <p:bldP spid="10" grpId="0" animBg="1"/>
      <p:bldP spid="10"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C:\Users\kader\Desktop\5.sınıf etkinlik\peri bacaları.jpg"/>
          <p:cNvPicPr>
            <a:picLocks noChangeAspect="1" noChangeArrowheads="1"/>
          </p:cNvPicPr>
          <p:nvPr/>
        </p:nvPicPr>
        <p:blipFill>
          <a:blip r:embed="rId2" cstate="print"/>
          <a:srcRect/>
          <a:stretch>
            <a:fillRect/>
          </a:stretch>
        </p:blipFill>
        <p:spPr bwMode="auto">
          <a:xfrm>
            <a:off x="500034" y="1857364"/>
            <a:ext cx="8286808" cy="4143404"/>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PERİ BACALARI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57158" y="532089"/>
            <a:ext cx="1311336" cy="996615"/>
          </a:xfrm>
          <a:prstGeom prst="rect">
            <a:avLst/>
          </a:prstGeom>
          <a:noFill/>
        </p:spPr>
      </p:pic>
      <p:sp>
        <p:nvSpPr>
          <p:cNvPr id="7" name="6 Bulut Belirtme Çizgisi"/>
          <p:cNvSpPr/>
          <p:nvPr/>
        </p:nvSpPr>
        <p:spPr>
          <a:xfrm>
            <a:off x="1928794" y="1571612"/>
            <a:ext cx="4714908"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a:t>
            </a:r>
          </a:p>
          <a:p>
            <a:pPr algn="ctr"/>
            <a:r>
              <a:rPr lang="tr-TR" sz="2800" b="1" dirty="0" smtClean="0">
                <a:solidFill>
                  <a:schemeClr val="bg1"/>
                </a:solidFill>
              </a:rPr>
              <a:t>ŞEHİRDEYİM?</a:t>
            </a:r>
            <a:endParaRPr lang="tr-TR" sz="2800" b="1" dirty="0">
              <a:solidFill>
                <a:schemeClr val="bg1"/>
              </a:solidFill>
            </a:endParaRPr>
          </a:p>
        </p:txBody>
      </p:sp>
      <p:sp>
        <p:nvSpPr>
          <p:cNvPr id="9" name="8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NEVŞEHİR</a:t>
            </a:r>
            <a:endParaRPr lang="tr-TR" sz="2500" b="1" dirty="0"/>
          </a:p>
        </p:txBody>
      </p:sp>
      <p:sp>
        <p:nvSpPr>
          <p:cNvPr id="8" name="7 Bulut Belirtme Çizgisi"/>
          <p:cNvSpPr/>
          <p:nvPr/>
        </p:nvSpPr>
        <p:spPr>
          <a:xfrm>
            <a:off x="2000232"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DOĞAL</a:t>
            </a:r>
          </a:p>
          <a:p>
            <a:pPr algn="ctr"/>
            <a:r>
              <a:rPr lang="tr-TR" sz="3600" b="1" dirty="0" smtClean="0"/>
              <a:t>VARLIK</a:t>
            </a:r>
            <a:endParaRPr lang="tr-TR"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7586"/>
                                        </p:tgtEl>
                                        <p:attrNameLst>
                                          <p:attrName>style.visibility</p:attrName>
                                        </p:attrNameLst>
                                      </p:cBhvr>
                                      <p:to>
                                        <p:strVal val="visible"/>
                                      </p:to>
                                    </p:set>
                                    <p:animEffect transition="in" filter="checkerboard(across)">
                                      <p:cBhvr>
                                        <p:cTn id="12" dur="2000"/>
                                        <p:tgtEl>
                                          <p:spTgt spid="6758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C:\Users\kader\Desktop\5.sınıf etkinlik\rumeli hsarı.jpg"/>
          <p:cNvPicPr>
            <a:picLocks noChangeAspect="1" noChangeArrowheads="1"/>
          </p:cNvPicPr>
          <p:nvPr/>
        </p:nvPicPr>
        <p:blipFill>
          <a:blip r:embed="rId2" cstate="print"/>
          <a:srcRect/>
          <a:stretch>
            <a:fillRect/>
          </a:stretch>
        </p:blipFill>
        <p:spPr bwMode="auto">
          <a:xfrm>
            <a:off x="857224" y="1285860"/>
            <a:ext cx="7796232" cy="4979528"/>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32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RUMELİ HİSARI</a:t>
            </a:r>
            <a:endParaRPr kumimoji="0" lang="tr-TR" sz="32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7" name="6 Bulut Belirtme Çizgisi"/>
          <p:cNvSpPr/>
          <p:nvPr/>
        </p:nvSpPr>
        <p:spPr>
          <a:xfrm>
            <a:off x="2000232" y="1500174"/>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9" name="8 Patlama 1"/>
          <p:cNvSpPr/>
          <p:nvPr/>
        </p:nvSpPr>
        <p:spPr>
          <a:xfrm>
            <a:off x="4572000" y="3429000"/>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İSTANBUL</a:t>
            </a:r>
            <a:endParaRPr lang="tr-TR" sz="3200" b="1" dirty="0"/>
          </a:p>
        </p:txBody>
      </p:sp>
      <p:pic>
        <p:nvPicPr>
          <p:cNvPr id="2050" name="Picture 2" descr="C:\Users\kader\Desktop\5.sınıf etkinlik\2.png"/>
          <p:cNvPicPr>
            <a:picLocks noChangeAspect="1" noChangeArrowheads="1"/>
          </p:cNvPicPr>
          <p:nvPr/>
        </p:nvPicPr>
        <p:blipFill>
          <a:blip r:embed="rId3" cstate="print"/>
          <a:srcRect/>
          <a:stretch>
            <a:fillRect/>
          </a:stretch>
        </p:blipFill>
        <p:spPr bwMode="auto">
          <a:xfrm>
            <a:off x="0" y="0"/>
            <a:ext cx="1927980" cy="1979622"/>
          </a:xfrm>
          <a:prstGeom prst="rect">
            <a:avLst/>
          </a:prstGeom>
          <a:noFill/>
        </p:spPr>
      </p:pic>
      <p:sp>
        <p:nvSpPr>
          <p:cNvPr id="8" name="7 Bulut Belirtme Çizgisi"/>
          <p:cNvSpPr/>
          <p:nvPr/>
        </p:nvSpPr>
        <p:spPr>
          <a:xfrm>
            <a:off x="2071670"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572000" y="3429000"/>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TARİHİ ESER</a:t>
            </a:r>
            <a:endParaRPr lang="tr-TR"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8610"/>
                                        </p:tgtEl>
                                        <p:attrNameLst>
                                          <p:attrName>style.visibility</p:attrName>
                                        </p:attrNameLst>
                                      </p:cBhvr>
                                      <p:to>
                                        <p:strVal val="visible"/>
                                      </p:to>
                                    </p:set>
                                    <p:animEffect transition="in" filter="checkerboard(across)">
                                      <p:cBhvr>
                                        <p:cTn id="12" dur="2000"/>
                                        <p:tgtEl>
                                          <p:spTgt spid="686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1000" fill="hold"/>
                                        <p:tgtEl>
                                          <p:spTgt spid="2050"/>
                                        </p:tgtEl>
                                        <p:attrNameLst>
                                          <p:attrName>ppt_x</p:attrName>
                                        </p:attrNameLst>
                                      </p:cBhvr>
                                      <p:tavLst>
                                        <p:tav tm="0">
                                          <p:val>
                                            <p:strVal val="0-#ppt_w/2"/>
                                          </p:val>
                                        </p:tav>
                                        <p:tav tm="100000">
                                          <p:val>
                                            <p:strVal val="#ppt_x"/>
                                          </p:val>
                                        </p:tav>
                                      </p:tavLst>
                                    </p:anim>
                                    <p:anim calcmode="lin" valueType="num">
                                      <p:cBhvr additive="base">
                                        <p:cTn id="18" dur="1000" fill="hold"/>
                                        <p:tgtEl>
                                          <p:spTgt spid="2050"/>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10"/>
                                        </p:tgtEl>
                                        <p:attrNameLst>
                                          <p:attrName>ppt_x</p:attrName>
                                        </p:attrNameLst>
                                      </p:cBhvr>
                                      <p:tavLst>
                                        <p:tav tm="0">
                                          <p:val>
                                            <p:strVal val="ppt_x"/>
                                          </p:val>
                                        </p:tav>
                                        <p:tav tm="100000">
                                          <p:val>
                                            <p:strVal val="ppt_x"/>
                                          </p:val>
                                        </p:tav>
                                      </p:tavLst>
                                    </p:anim>
                                    <p:anim calcmode="lin" valueType="num">
                                      <p:cBhvr additive="base">
                                        <p:cTn id="57" dur="500"/>
                                        <p:tgtEl>
                                          <p:spTgt spid="10"/>
                                        </p:tgtEl>
                                        <p:attrNameLst>
                                          <p:attrName>ppt_y</p:attrName>
                                        </p:attrNameLst>
                                      </p:cBhvr>
                                      <p:tavLst>
                                        <p:tav tm="0">
                                          <p:val>
                                            <p:strVal val="ppt_y"/>
                                          </p:val>
                                        </p:tav>
                                        <p:tav tm="100000">
                                          <p:val>
                                            <p:strVal val="1+ppt_h/2"/>
                                          </p:val>
                                        </p:tav>
                                      </p:tavLst>
                                    </p:anim>
                                    <p:set>
                                      <p:cBhvr>
                                        <p:cTn id="58" dur="1" fill="hold">
                                          <p:stCondLst>
                                            <p:cond delay="499"/>
                                          </p:stCondLst>
                                        </p:cTn>
                                        <p:tgtEl>
                                          <p:spTgt spid="10"/>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8"/>
                                        </p:tgtEl>
                                        <p:attrNameLst>
                                          <p:attrName>ppt_x</p:attrName>
                                        </p:attrNameLst>
                                      </p:cBhvr>
                                      <p:tavLst>
                                        <p:tav tm="0">
                                          <p:val>
                                            <p:strVal val="ppt_x"/>
                                          </p:val>
                                        </p:tav>
                                        <p:tav tm="100000">
                                          <p:val>
                                            <p:strVal val="ppt_x"/>
                                          </p:val>
                                        </p:tav>
                                      </p:tavLst>
                                    </p:anim>
                                    <p:anim calcmode="lin" valueType="num">
                                      <p:cBhvr additive="base">
                                        <p:cTn id="63" dur="500"/>
                                        <p:tgtEl>
                                          <p:spTgt spid="8"/>
                                        </p:tgtEl>
                                        <p:attrNameLst>
                                          <p:attrName>ppt_y</p:attrName>
                                        </p:attrNameLst>
                                      </p:cBhvr>
                                      <p:tavLst>
                                        <p:tav tm="0">
                                          <p:val>
                                            <p:strVal val="ppt_y"/>
                                          </p:val>
                                        </p:tav>
                                        <p:tav tm="100000">
                                          <p:val>
                                            <p:strVal val="1+ppt_h/2"/>
                                          </p:val>
                                        </p:tav>
                                      </p:tavLst>
                                    </p:anim>
                                    <p:set>
                                      <p:cBhvr>
                                        <p:cTn id="64"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32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HİSAR</a:t>
            </a:r>
            <a:endParaRPr kumimoji="0" lang="tr-TR" sz="32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7" name="6 Bulut Belirtme Çizgisi"/>
          <p:cNvSpPr/>
          <p:nvPr/>
        </p:nvSpPr>
        <p:spPr>
          <a:xfrm>
            <a:off x="2000232" y="1500174"/>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PEKİ HİSAR NE DEMEK?</a:t>
            </a:r>
            <a:endParaRPr lang="tr-TR" sz="2800" b="1" dirty="0">
              <a:solidFill>
                <a:schemeClr val="bg1"/>
              </a:solidFill>
            </a:endParaRPr>
          </a:p>
        </p:txBody>
      </p:sp>
      <p:pic>
        <p:nvPicPr>
          <p:cNvPr id="2050" name="Picture 2" descr="C:\Users\kader\Desktop\5.sınıf etkinlik\2.png"/>
          <p:cNvPicPr>
            <a:picLocks noChangeAspect="1" noChangeArrowheads="1"/>
          </p:cNvPicPr>
          <p:nvPr/>
        </p:nvPicPr>
        <p:blipFill>
          <a:blip r:embed="rId2" cstate="print"/>
          <a:srcRect/>
          <a:stretch>
            <a:fillRect/>
          </a:stretch>
        </p:blipFill>
        <p:spPr bwMode="auto">
          <a:xfrm>
            <a:off x="0" y="0"/>
            <a:ext cx="1927980" cy="1979622"/>
          </a:xfrm>
          <a:prstGeom prst="rect">
            <a:avLst/>
          </a:prstGeom>
          <a:noFill/>
        </p:spPr>
      </p:pic>
      <p:sp>
        <p:nvSpPr>
          <p:cNvPr id="11" name="10 Yuvarlatılmış Çapraz Köşeli Dikdörtgen"/>
          <p:cNvSpPr/>
          <p:nvPr/>
        </p:nvSpPr>
        <p:spPr>
          <a:xfrm>
            <a:off x="500034" y="3929066"/>
            <a:ext cx="8143932" cy="2428892"/>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Bir şehrin veya önemli bir yerin korunması için taştan yapılmış, yüksek duvarlı ve kuleli, çevresinde hendekler bulunan küçük kale</a:t>
            </a:r>
            <a:r>
              <a:rPr lang="tr-TR" sz="2800" dirty="0" smtClean="0"/>
              <a:t>.</a:t>
            </a:r>
            <a:endParaRPr lang="tr-TR" sz="2800" b="1"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additive="base">
                                        <p:cTn id="12" dur="1000" fill="hold"/>
                                        <p:tgtEl>
                                          <p:spTgt spid="2050"/>
                                        </p:tgtEl>
                                        <p:attrNameLst>
                                          <p:attrName>ppt_x</p:attrName>
                                        </p:attrNameLst>
                                      </p:cBhvr>
                                      <p:tavLst>
                                        <p:tav tm="0">
                                          <p:val>
                                            <p:strVal val="0-#ppt_w/2"/>
                                          </p:val>
                                        </p:tav>
                                        <p:tav tm="100000">
                                          <p:val>
                                            <p:strVal val="#ppt_x"/>
                                          </p:val>
                                        </p:tav>
                                      </p:tavLst>
                                    </p:anim>
                                    <p:anim calcmode="lin" valueType="num">
                                      <p:cBhvr additive="base">
                                        <p:cTn id="13" dur="1000" fill="hold"/>
                                        <p:tgtEl>
                                          <p:spTgt spid="2050"/>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ox(in)">
                                      <p:cBhvr>
                                        <p:cTn id="18" dur="2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2000" fill="hold"/>
                                        <p:tgtEl>
                                          <p:spTgt spid="11"/>
                                        </p:tgtEl>
                                        <p:attrNameLst>
                                          <p:attrName>ppt_x</p:attrName>
                                        </p:attrNameLst>
                                      </p:cBhvr>
                                      <p:tavLst>
                                        <p:tav tm="0">
                                          <p:val>
                                            <p:strVal val="#ppt_x"/>
                                          </p:val>
                                        </p:tav>
                                        <p:tav tm="100000">
                                          <p:val>
                                            <p:strVal val="#ppt_x"/>
                                          </p:val>
                                        </p:tav>
                                      </p:tavLst>
                                    </p:anim>
                                    <p:anim calcmode="lin" valueType="num">
                                      <p:cBhvr additive="base">
                                        <p:cTn id="24" dur="2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11"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C:\Users\kader\Desktop\5.sınıf etkinlik\safranbolu.jpg"/>
          <p:cNvPicPr>
            <a:picLocks noChangeAspect="1" noChangeArrowheads="1"/>
          </p:cNvPicPr>
          <p:nvPr/>
        </p:nvPicPr>
        <p:blipFill>
          <a:blip r:embed="rId2" cstate="print"/>
          <a:srcRect/>
          <a:stretch>
            <a:fillRect/>
          </a:stretch>
        </p:blipFill>
        <p:spPr bwMode="auto">
          <a:xfrm>
            <a:off x="787425" y="1285860"/>
            <a:ext cx="7785103" cy="5190068"/>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SAFRANBOLU EVLERİ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582658" y="357166"/>
            <a:ext cx="860336" cy="1346461"/>
          </a:xfrm>
          <a:prstGeom prst="rect">
            <a:avLst/>
          </a:prstGeom>
          <a:noFill/>
        </p:spPr>
      </p:pic>
      <p:sp>
        <p:nvSpPr>
          <p:cNvPr id="7" name="6 Bulut Belirtme Çizgisi"/>
          <p:cNvSpPr/>
          <p:nvPr/>
        </p:nvSpPr>
        <p:spPr>
          <a:xfrm>
            <a:off x="1928794" y="2000240"/>
            <a:ext cx="4357718"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9" name="8 Patlama 1"/>
          <p:cNvSpPr/>
          <p:nvPr/>
        </p:nvSpPr>
        <p:spPr>
          <a:xfrm>
            <a:off x="4429124"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KARABÜK</a:t>
            </a:r>
            <a:endParaRPr lang="tr-TR" sz="2800" b="1" dirty="0"/>
          </a:p>
        </p:txBody>
      </p:sp>
      <p:sp>
        <p:nvSpPr>
          <p:cNvPr id="8" name="7 Bulut Belirtme Çizgisi"/>
          <p:cNvSpPr/>
          <p:nvPr/>
        </p:nvSpPr>
        <p:spPr>
          <a:xfrm>
            <a:off x="1928794" y="2000240"/>
            <a:ext cx="4214842"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429124"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TARİHİ</a:t>
            </a:r>
          </a:p>
          <a:p>
            <a:pPr algn="ctr"/>
            <a:r>
              <a:rPr lang="tr-TR" sz="2800" b="1" dirty="0" smtClean="0"/>
              <a:t>ESER</a:t>
            </a:r>
            <a:endParaRPr lang="tr-TR"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9634"/>
                                        </p:tgtEl>
                                        <p:attrNameLst>
                                          <p:attrName>style.visibility</p:attrName>
                                        </p:attrNameLst>
                                      </p:cBhvr>
                                      <p:to>
                                        <p:strVal val="visible"/>
                                      </p:to>
                                    </p:set>
                                    <p:animEffect transition="in" filter="checkerboard(across)">
                                      <p:cBhvr>
                                        <p:cTn id="12" dur="2000"/>
                                        <p:tgtEl>
                                          <p:spTgt spid="6963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3000" fill="hold"/>
                                        <p:tgtEl>
                                          <p:spTgt spid="2"/>
                                        </p:tgtEl>
                                        <p:attrNameLst>
                                          <p:attrName>ppt_x</p:attrName>
                                        </p:attrNameLst>
                                      </p:cBhvr>
                                      <p:tavLst>
                                        <p:tav tm="0">
                                          <p:val>
                                            <p:strVal val="1+#ppt_w/2"/>
                                          </p:val>
                                        </p:tav>
                                        <p:tav tm="100000">
                                          <p:val>
                                            <p:strVal val="#ppt_x"/>
                                          </p:val>
                                        </p:tav>
                                      </p:tavLst>
                                    </p:anim>
                                    <p:anim calcmode="lin" valueType="num">
                                      <p:cBhvr additive="base">
                                        <p:cTn id="18"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60" name="Picture 4" descr="http://www.mistikalem.com/file/news/default/selimiye-camii-24-saat-acik-97225.jpg"/>
          <p:cNvPicPr>
            <a:picLocks noChangeAspect="1" noChangeArrowheads="1"/>
          </p:cNvPicPr>
          <p:nvPr/>
        </p:nvPicPr>
        <p:blipFill>
          <a:blip r:embed="rId2" cstate="print"/>
          <a:srcRect/>
          <a:stretch>
            <a:fillRect/>
          </a:stretch>
        </p:blipFill>
        <p:spPr bwMode="auto">
          <a:xfrm>
            <a:off x="857224" y="1357298"/>
            <a:ext cx="7620000" cy="4981575"/>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SELİMİYE CAMİİ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56163"/>
              <a:gd name="adj2" fmla="val -83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785918" y="1643050"/>
            <a:ext cx="4214842" cy="2071702"/>
          </a:xfrm>
          <a:prstGeom prst="cloudCallout">
            <a:avLst>
              <a:gd name="adj1" fmla="val -60065"/>
              <a:gd name="adj2" fmla="val -758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500562"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EDİRNE</a:t>
            </a:r>
            <a:endParaRPr lang="tr-TR" sz="3200" b="1" dirty="0"/>
          </a:p>
        </p:txBody>
      </p:sp>
      <p:sp>
        <p:nvSpPr>
          <p:cNvPr id="9" name="8 Patlama 1"/>
          <p:cNvSpPr/>
          <p:nvPr/>
        </p:nvSpPr>
        <p:spPr>
          <a:xfrm>
            <a:off x="4500562"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ESER</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0660"/>
                                        </p:tgtEl>
                                        <p:attrNameLst>
                                          <p:attrName>style.visibility</p:attrName>
                                        </p:attrNameLst>
                                      </p:cBhvr>
                                      <p:to>
                                        <p:strVal val="visible"/>
                                      </p:to>
                                    </p:set>
                                    <p:animEffect transition="in" filter="checkerboard(across)">
                                      <p:cBhvr>
                                        <p:cTn id="12" dur="2000"/>
                                        <p:tgtEl>
                                          <p:spTgt spid="7066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000" fill="hold"/>
                                        <p:tgtEl>
                                          <p:spTgt spid="2"/>
                                        </p:tgtEl>
                                        <p:attrNameLst>
                                          <p:attrName>ppt_x</p:attrName>
                                        </p:attrNameLst>
                                      </p:cBhvr>
                                      <p:tavLst>
                                        <p:tav tm="0">
                                          <p:val>
                                            <p:strVal val="1+#ppt_w/2"/>
                                          </p:val>
                                        </p:tav>
                                        <p:tav tm="100000">
                                          <p:val>
                                            <p:strVal val="#ppt_x"/>
                                          </p:val>
                                        </p:tav>
                                      </p:tavLst>
                                    </p:anim>
                                    <p:anim calcmode="lin" valueType="num">
                                      <p:cBhvr additive="base">
                                        <p:cTn id="1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20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8" grpId="0" animBg="1"/>
      <p:bldP spid="8" grpId="1" animBg="1"/>
      <p:bldP spid="9" grpId="0" animBg="1"/>
      <p:bldP spid="9" grpId="1"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C:\Users\kader\Desktop\5.sınıf etkinlik\side.jpg"/>
          <p:cNvPicPr>
            <a:picLocks noChangeAspect="1" noChangeArrowheads="1"/>
          </p:cNvPicPr>
          <p:nvPr/>
        </p:nvPicPr>
        <p:blipFill>
          <a:blip r:embed="rId2" cstate="print"/>
          <a:srcRect/>
          <a:stretch>
            <a:fillRect/>
          </a:stretch>
        </p:blipFill>
        <p:spPr bwMode="auto">
          <a:xfrm>
            <a:off x="785786" y="1571612"/>
            <a:ext cx="7858180" cy="4572032"/>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SİDE ANTİK ŞEHRİ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96649" y="357166"/>
            <a:ext cx="1232354" cy="1346461"/>
          </a:xfrm>
          <a:prstGeom prst="rect">
            <a:avLst/>
          </a:prstGeom>
          <a:noFill/>
        </p:spPr>
      </p:pic>
      <p:sp>
        <p:nvSpPr>
          <p:cNvPr id="6" name="5 Bulut Belirtme Çizgisi"/>
          <p:cNvSpPr/>
          <p:nvPr/>
        </p:nvSpPr>
        <p:spPr>
          <a:xfrm>
            <a:off x="1571604"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ANTALYA</a:t>
            </a:r>
            <a:endParaRPr lang="tr-TR" sz="2500" b="1" dirty="0"/>
          </a:p>
        </p:txBody>
      </p:sp>
      <p:sp>
        <p:nvSpPr>
          <p:cNvPr id="9" name="8 Bulut Belirtme Çizgisi"/>
          <p:cNvSpPr/>
          <p:nvPr/>
        </p:nvSpPr>
        <p:spPr>
          <a:xfrm>
            <a:off x="1571604"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143372" y="3643314"/>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TARİHİ ESER</a:t>
            </a:r>
            <a:endParaRPr lang="tr-TR" sz="25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1682"/>
                                        </p:tgtEl>
                                        <p:attrNameLst>
                                          <p:attrName>style.visibility</p:attrName>
                                        </p:attrNameLst>
                                      </p:cBhvr>
                                      <p:to>
                                        <p:strVal val="visible"/>
                                      </p:to>
                                    </p:set>
                                    <p:animEffect transition="in" filter="checkerboard(across)">
                                      <p:cBhvr>
                                        <p:cTn id="12" dur="2000"/>
                                        <p:tgtEl>
                                          <p:spTgt spid="7168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ox(in)">
                                      <p:cBhvr>
                                        <p:cTn id="46" dur="20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9"/>
                                        </p:tgtEl>
                                        <p:attrNameLst>
                                          <p:attrName>ppt_x</p:attrName>
                                        </p:attrNameLst>
                                      </p:cBhvr>
                                      <p:tavLst>
                                        <p:tav tm="0">
                                          <p:val>
                                            <p:strVal val="ppt_x"/>
                                          </p:val>
                                        </p:tav>
                                        <p:tav tm="100000">
                                          <p:val>
                                            <p:strVal val="ppt_x"/>
                                          </p:val>
                                        </p:tav>
                                      </p:tavLst>
                                    </p:anim>
                                    <p:anim calcmode="lin" valueType="num">
                                      <p:cBhvr additive="base">
                                        <p:cTn id="57" dur="500"/>
                                        <p:tgtEl>
                                          <p:spTgt spid="9"/>
                                        </p:tgtEl>
                                        <p:attrNameLst>
                                          <p:attrName>ppt_y</p:attrName>
                                        </p:attrNameLst>
                                      </p:cBhvr>
                                      <p:tavLst>
                                        <p:tav tm="0">
                                          <p:val>
                                            <p:strVal val="ppt_y"/>
                                          </p:val>
                                        </p:tav>
                                        <p:tav tm="100000">
                                          <p:val>
                                            <p:strVal val="1+ppt_h/2"/>
                                          </p:val>
                                        </p:tav>
                                      </p:tavLst>
                                    </p:anim>
                                    <p:set>
                                      <p:cBhvr>
                                        <p:cTn id="58" dur="1" fill="hold">
                                          <p:stCondLst>
                                            <p:cond delay="499"/>
                                          </p:stCondLst>
                                        </p:cTn>
                                        <p:tgtEl>
                                          <p:spTgt spid="9"/>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8" grpId="0" animBg="1"/>
      <p:bldP spid="8" grpId="1" animBg="1"/>
      <p:bldP spid="9" grpId="0" animBg="1"/>
      <p:bldP spid="9" grpId="1" animBg="1"/>
      <p:bldP spid="10" grpId="0" animBg="1"/>
      <p:bldP spid="10" grpId="1"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C:\Users\kader\Desktop\5.sınıf etkinlik\silifke kalesi.jpg"/>
          <p:cNvPicPr>
            <a:picLocks noChangeAspect="1" noChangeArrowheads="1"/>
          </p:cNvPicPr>
          <p:nvPr/>
        </p:nvPicPr>
        <p:blipFill>
          <a:blip r:embed="rId2" cstate="print"/>
          <a:srcRect/>
          <a:stretch>
            <a:fillRect/>
          </a:stretch>
        </p:blipFill>
        <p:spPr bwMode="auto">
          <a:xfrm>
            <a:off x="428596" y="1285860"/>
            <a:ext cx="7993078" cy="5328718"/>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SİLİFKE KALESİ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57158" y="532089"/>
            <a:ext cx="1311336" cy="996615"/>
          </a:xfrm>
          <a:prstGeom prst="rect">
            <a:avLst/>
          </a:prstGeom>
          <a:noFill/>
        </p:spPr>
      </p:pic>
      <p:sp>
        <p:nvSpPr>
          <p:cNvPr id="7" name="6 Bulut Belirtme Çizgisi"/>
          <p:cNvSpPr/>
          <p:nvPr/>
        </p:nvSpPr>
        <p:spPr>
          <a:xfrm>
            <a:off x="1928794" y="1571612"/>
            <a:ext cx="4714908"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a:t>
            </a:r>
          </a:p>
          <a:p>
            <a:pPr algn="ctr"/>
            <a:r>
              <a:rPr lang="tr-TR" sz="2800" b="1" dirty="0" smtClean="0">
                <a:solidFill>
                  <a:schemeClr val="bg1"/>
                </a:solidFill>
              </a:rPr>
              <a:t>ŞEHİRDEYİM?</a:t>
            </a:r>
            <a:endParaRPr lang="tr-TR" sz="2800" b="1" dirty="0">
              <a:solidFill>
                <a:schemeClr val="bg1"/>
              </a:solidFill>
            </a:endParaRPr>
          </a:p>
        </p:txBody>
      </p:sp>
      <p:sp>
        <p:nvSpPr>
          <p:cNvPr id="9" name="8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MERSİN</a:t>
            </a:r>
            <a:endParaRPr lang="tr-TR" sz="2500" b="1" dirty="0"/>
          </a:p>
        </p:txBody>
      </p:sp>
      <p:sp>
        <p:nvSpPr>
          <p:cNvPr id="8" name="7 Bulut Belirtme Çizgisi"/>
          <p:cNvSpPr/>
          <p:nvPr/>
        </p:nvSpPr>
        <p:spPr>
          <a:xfrm>
            <a:off x="2000232"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357686"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TARİHİ ESER</a:t>
            </a:r>
            <a:endParaRPr lang="tr-TR"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2706"/>
                                        </p:tgtEl>
                                        <p:attrNameLst>
                                          <p:attrName>style.visibility</p:attrName>
                                        </p:attrNameLst>
                                      </p:cBhvr>
                                      <p:to>
                                        <p:strVal val="visible"/>
                                      </p:to>
                                    </p:set>
                                    <p:animEffect transition="in" filter="checkerboard(across)">
                                      <p:cBhvr>
                                        <p:cTn id="12" dur="2000"/>
                                        <p:tgtEl>
                                          <p:spTgt spid="7270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C:\Users\kader\Desktop\5.sınıf etkinlik\spil dağı.jpg"/>
          <p:cNvPicPr>
            <a:picLocks noChangeAspect="1" noChangeArrowheads="1"/>
          </p:cNvPicPr>
          <p:nvPr/>
        </p:nvPicPr>
        <p:blipFill>
          <a:blip r:embed="rId2" cstate="print"/>
          <a:srcRect/>
          <a:stretch>
            <a:fillRect/>
          </a:stretch>
        </p:blipFill>
        <p:spPr bwMode="auto">
          <a:xfrm>
            <a:off x="1214414" y="1340246"/>
            <a:ext cx="6985023" cy="5232026"/>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SPİL DAĞI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7" name="6 Bulut Belirtme Çizgisi"/>
          <p:cNvSpPr/>
          <p:nvPr/>
        </p:nvSpPr>
        <p:spPr>
          <a:xfrm>
            <a:off x="2000232" y="1500174"/>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9" name="8 Patlama 1"/>
          <p:cNvSpPr/>
          <p:nvPr/>
        </p:nvSpPr>
        <p:spPr>
          <a:xfrm>
            <a:off x="4572000" y="3429000"/>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MANİSA</a:t>
            </a:r>
            <a:endParaRPr lang="tr-TR" sz="3200" b="1" dirty="0"/>
          </a:p>
        </p:txBody>
      </p:sp>
      <p:pic>
        <p:nvPicPr>
          <p:cNvPr id="2050" name="Picture 2" descr="C:\Users\kader\Desktop\5.sınıf etkinlik\2.png"/>
          <p:cNvPicPr>
            <a:picLocks noChangeAspect="1" noChangeArrowheads="1"/>
          </p:cNvPicPr>
          <p:nvPr/>
        </p:nvPicPr>
        <p:blipFill>
          <a:blip r:embed="rId3" cstate="print"/>
          <a:srcRect/>
          <a:stretch>
            <a:fillRect/>
          </a:stretch>
        </p:blipFill>
        <p:spPr bwMode="auto">
          <a:xfrm>
            <a:off x="0" y="0"/>
            <a:ext cx="1927980" cy="1979622"/>
          </a:xfrm>
          <a:prstGeom prst="rect">
            <a:avLst/>
          </a:prstGeom>
          <a:noFill/>
        </p:spPr>
      </p:pic>
      <p:sp>
        <p:nvSpPr>
          <p:cNvPr id="8" name="7 Bulut Belirtme Çizgisi"/>
          <p:cNvSpPr/>
          <p:nvPr/>
        </p:nvSpPr>
        <p:spPr>
          <a:xfrm>
            <a:off x="2071670"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572000" y="3429000"/>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DOĞAL VARLIK</a:t>
            </a:r>
            <a:endParaRPr lang="tr-TR"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3730"/>
                                        </p:tgtEl>
                                        <p:attrNameLst>
                                          <p:attrName>style.visibility</p:attrName>
                                        </p:attrNameLst>
                                      </p:cBhvr>
                                      <p:to>
                                        <p:strVal val="visible"/>
                                      </p:to>
                                    </p:set>
                                    <p:animEffect transition="in" filter="checkerboard(across)">
                                      <p:cBhvr>
                                        <p:cTn id="12" dur="2000"/>
                                        <p:tgtEl>
                                          <p:spTgt spid="7373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1000" fill="hold"/>
                                        <p:tgtEl>
                                          <p:spTgt spid="2050"/>
                                        </p:tgtEl>
                                        <p:attrNameLst>
                                          <p:attrName>ppt_x</p:attrName>
                                        </p:attrNameLst>
                                      </p:cBhvr>
                                      <p:tavLst>
                                        <p:tav tm="0">
                                          <p:val>
                                            <p:strVal val="0-#ppt_w/2"/>
                                          </p:val>
                                        </p:tav>
                                        <p:tav tm="100000">
                                          <p:val>
                                            <p:strVal val="#ppt_x"/>
                                          </p:val>
                                        </p:tav>
                                      </p:tavLst>
                                    </p:anim>
                                    <p:anim calcmode="lin" valueType="num">
                                      <p:cBhvr additive="base">
                                        <p:cTn id="18" dur="1000" fill="hold"/>
                                        <p:tgtEl>
                                          <p:spTgt spid="2050"/>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10"/>
                                        </p:tgtEl>
                                        <p:attrNameLst>
                                          <p:attrName>ppt_x</p:attrName>
                                        </p:attrNameLst>
                                      </p:cBhvr>
                                      <p:tavLst>
                                        <p:tav tm="0">
                                          <p:val>
                                            <p:strVal val="ppt_x"/>
                                          </p:val>
                                        </p:tav>
                                        <p:tav tm="100000">
                                          <p:val>
                                            <p:strVal val="ppt_x"/>
                                          </p:val>
                                        </p:tav>
                                      </p:tavLst>
                                    </p:anim>
                                    <p:anim calcmode="lin" valueType="num">
                                      <p:cBhvr additive="base">
                                        <p:cTn id="57" dur="500"/>
                                        <p:tgtEl>
                                          <p:spTgt spid="10"/>
                                        </p:tgtEl>
                                        <p:attrNameLst>
                                          <p:attrName>ppt_y</p:attrName>
                                        </p:attrNameLst>
                                      </p:cBhvr>
                                      <p:tavLst>
                                        <p:tav tm="0">
                                          <p:val>
                                            <p:strVal val="ppt_y"/>
                                          </p:val>
                                        </p:tav>
                                        <p:tav tm="100000">
                                          <p:val>
                                            <p:strVal val="1+ppt_h/2"/>
                                          </p:val>
                                        </p:tav>
                                      </p:tavLst>
                                    </p:anim>
                                    <p:set>
                                      <p:cBhvr>
                                        <p:cTn id="58" dur="1" fill="hold">
                                          <p:stCondLst>
                                            <p:cond delay="499"/>
                                          </p:stCondLst>
                                        </p:cTn>
                                        <p:tgtEl>
                                          <p:spTgt spid="10"/>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8"/>
                                        </p:tgtEl>
                                        <p:attrNameLst>
                                          <p:attrName>ppt_x</p:attrName>
                                        </p:attrNameLst>
                                      </p:cBhvr>
                                      <p:tavLst>
                                        <p:tav tm="0">
                                          <p:val>
                                            <p:strVal val="ppt_x"/>
                                          </p:val>
                                        </p:tav>
                                        <p:tav tm="100000">
                                          <p:val>
                                            <p:strVal val="ppt_x"/>
                                          </p:val>
                                        </p:tav>
                                      </p:tavLst>
                                    </p:anim>
                                    <p:anim calcmode="lin" valueType="num">
                                      <p:cBhvr additive="base">
                                        <p:cTn id="63" dur="500"/>
                                        <p:tgtEl>
                                          <p:spTgt spid="8"/>
                                        </p:tgtEl>
                                        <p:attrNameLst>
                                          <p:attrName>ppt_y</p:attrName>
                                        </p:attrNameLst>
                                      </p:cBhvr>
                                      <p:tavLst>
                                        <p:tav tm="0">
                                          <p:val>
                                            <p:strVal val="ppt_y"/>
                                          </p:val>
                                        </p:tav>
                                        <p:tav tm="100000">
                                          <p:val>
                                            <p:strVal val="1+ppt_h/2"/>
                                          </p:val>
                                        </p:tav>
                                      </p:tavLst>
                                    </p:anim>
                                    <p:set>
                                      <p:cBhvr>
                                        <p:cTn id="64"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C:\Users\kader\Desktop\5.sınıf etkinlik\sultan ahmet.Jpeg"/>
          <p:cNvPicPr>
            <a:picLocks noChangeAspect="1" noChangeArrowheads="1"/>
          </p:cNvPicPr>
          <p:nvPr/>
        </p:nvPicPr>
        <p:blipFill>
          <a:blip r:embed="rId2" cstate="print"/>
          <a:srcRect/>
          <a:stretch>
            <a:fillRect/>
          </a:stretch>
        </p:blipFill>
        <p:spPr bwMode="auto">
          <a:xfrm>
            <a:off x="714348" y="2071678"/>
            <a:ext cx="7715304" cy="4328717"/>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SULTAN AHMET CAMİİ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582658" y="357166"/>
            <a:ext cx="860336" cy="1346461"/>
          </a:xfrm>
          <a:prstGeom prst="rect">
            <a:avLst/>
          </a:prstGeom>
          <a:noFill/>
        </p:spPr>
      </p:pic>
      <p:sp>
        <p:nvSpPr>
          <p:cNvPr id="7" name="6 Bulut Belirtme Çizgisi"/>
          <p:cNvSpPr/>
          <p:nvPr/>
        </p:nvSpPr>
        <p:spPr>
          <a:xfrm>
            <a:off x="1928794" y="2000240"/>
            <a:ext cx="4357718"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9" name="8 Patlama 1"/>
          <p:cNvSpPr/>
          <p:nvPr/>
        </p:nvSpPr>
        <p:spPr>
          <a:xfrm>
            <a:off x="4429124"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İSTANBUL</a:t>
            </a:r>
            <a:endParaRPr lang="tr-TR" sz="2800" b="1" dirty="0"/>
          </a:p>
        </p:txBody>
      </p:sp>
      <p:sp>
        <p:nvSpPr>
          <p:cNvPr id="8" name="7 Bulut Belirtme Çizgisi"/>
          <p:cNvSpPr/>
          <p:nvPr/>
        </p:nvSpPr>
        <p:spPr>
          <a:xfrm>
            <a:off x="1928794" y="2000240"/>
            <a:ext cx="4214842"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429124"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TARİHİ</a:t>
            </a:r>
          </a:p>
          <a:p>
            <a:pPr algn="ctr"/>
            <a:r>
              <a:rPr lang="tr-TR" sz="2800" b="1" dirty="0" smtClean="0"/>
              <a:t>ESER</a:t>
            </a:r>
            <a:endParaRPr lang="tr-TR"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4754"/>
                                        </p:tgtEl>
                                        <p:attrNameLst>
                                          <p:attrName>style.visibility</p:attrName>
                                        </p:attrNameLst>
                                      </p:cBhvr>
                                      <p:to>
                                        <p:strVal val="visible"/>
                                      </p:to>
                                    </p:set>
                                    <p:animEffect transition="in" filter="checkerboard(across)">
                                      <p:cBhvr>
                                        <p:cTn id="12" dur="2000"/>
                                        <p:tgtEl>
                                          <p:spTgt spid="7475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3000" fill="hold"/>
                                        <p:tgtEl>
                                          <p:spTgt spid="2"/>
                                        </p:tgtEl>
                                        <p:attrNameLst>
                                          <p:attrName>ppt_x</p:attrName>
                                        </p:attrNameLst>
                                      </p:cBhvr>
                                      <p:tavLst>
                                        <p:tav tm="0">
                                          <p:val>
                                            <p:strVal val="1+#ppt_w/2"/>
                                          </p:val>
                                        </p:tav>
                                        <p:tav tm="100000">
                                          <p:val>
                                            <p:strVal val="#ppt_x"/>
                                          </p:val>
                                        </p:tav>
                                      </p:tavLst>
                                    </p:anim>
                                    <p:anim calcmode="lin" valueType="num">
                                      <p:cBhvr additive="base">
                                        <p:cTn id="18"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ader\Desktop\5.sınıf etkinlik\artemis.jpg"/>
          <p:cNvPicPr>
            <a:picLocks noChangeAspect="1" noChangeArrowheads="1"/>
          </p:cNvPicPr>
          <p:nvPr/>
        </p:nvPicPr>
        <p:blipFill>
          <a:blip r:embed="rId2" cstate="print"/>
          <a:srcRect/>
          <a:stretch>
            <a:fillRect/>
          </a:stretch>
        </p:blipFill>
        <p:spPr bwMode="auto">
          <a:xfrm>
            <a:off x="1643042" y="1500174"/>
            <a:ext cx="6643734" cy="4685682"/>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ARTEMİS TAPINAĞI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57158" y="357166"/>
            <a:ext cx="1311335" cy="1346461"/>
          </a:xfrm>
          <a:prstGeom prst="rect">
            <a:avLst/>
          </a:prstGeom>
          <a:noFill/>
        </p:spPr>
      </p:pic>
      <p:sp>
        <p:nvSpPr>
          <p:cNvPr id="6" name="5 Bulut Belirtme Çizgisi"/>
          <p:cNvSpPr/>
          <p:nvPr/>
        </p:nvSpPr>
        <p:spPr>
          <a:xfrm>
            <a:off x="1571604" y="1714488"/>
            <a:ext cx="4857784"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2000232" y="1785926"/>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İZMİR</a:t>
            </a:r>
            <a:endParaRPr lang="tr-TR" sz="4000" b="1" dirty="0"/>
          </a:p>
        </p:txBody>
      </p:sp>
      <p:sp>
        <p:nvSpPr>
          <p:cNvPr id="9" name="8 Patlama 1"/>
          <p:cNvSpPr/>
          <p:nvPr/>
        </p:nvSpPr>
        <p:spPr>
          <a:xfrm>
            <a:off x="4367210" y="37242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 ESER</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checkerboard(across)">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80" name="Picture 4" descr="http://www.avron3.com/admin/pages/1428918811_1.jpg"/>
          <p:cNvPicPr>
            <a:picLocks noChangeAspect="1" noChangeArrowheads="1"/>
          </p:cNvPicPr>
          <p:nvPr/>
        </p:nvPicPr>
        <p:blipFill>
          <a:blip r:embed="rId2" cstate="print"/>
          <a:srcRect/>
          <a:stretch>
            <a:fillRect/>
          </a:stretch>
        </p:blipFill>
        <p:spPr bwMode="auto">
          <a:xfrm>
            <a:off x="1500166" y="1500174"/>
            <a:ext cx="6072230" cy="4554172"/>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SÜMELA MANASTIRI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56163"/>
              <a:gd name="adj2" fmla="val -83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785918" y="1643050"/>
            <a:ext cx="4214842" cy="2071702"/>
          </a:xfrm>
          <a:prstGeom prst="cloudCallout">
            <a:avLst>
              <a:gd name="adj1" fmla="val -60065"/>
              <a:gd name="adj2" fmla="val -758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500562"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TRABZON</a:t>
            </a:r>
            <a:endParaRPr lang="tr-TR" sz="3200" b="1" dirty="0"/>
          </a:p>
        </p:txBody>
      </p:sp>
      <p:sp>
        <p:nvSpPr>
          <p:cNvPr id="9" name="8 Patlama 1"/>
          <p:cNvSpPr/>
          <p:nvPr/>
        </p:nvSpPr>
        <p:spPr>
          <a:xfrm>
            <a:off x="4500562"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ESER</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5780"/>
                                        </p:tgtEl>
                                        <p:attrNameLst>
                                          <p:attrName>style.visibility</p:attrName>
                                        </p:attrNameLst>
                                      </p:cBhvr>
                                      <p:to>
                                        <p:strVal val="visible"/>
                                      </p:to>
                                    </p:set>
                                    <p:animEffect transition="in" filter="checkerboard(across)">
                                      <p:cBhvr>
                                        <p:cTn id="12" dur="2000"/>
                                        <p:tgtEl>
                                          <p:spTgt spid="7578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000" fill="hold"/>
                                        <p:tgtEl>
                                          <p:spTgt spid="2"/>
                                        </p:tgtEl>
                                        <p:attrNameLst>
                                          <p:attrName>ppt_x</p:attrName>
                                        </p:attrNameLst>
                                      </p:cBhvr>
                                      <p:tavLst>
                                        <p:tav tm="0">
                                          <p:val>
                                            <p:strVal val="1+#ppt_w/2"/>
                                          </p:val>
                                        </p:tav>
                                        <p:tav tm="100000">
                                          <p:val>
                                            <p:strVal val="#ppt_x"/>
                                          </p:val>
                                        </p:tav>
                                      </p:tavLst>
                                    </p:anim>
                                    <p:anim calcmode="lin" valueType="num">
                                      <p:cBhvr additive="base">
                                        <p:cTn id="1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20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8" grpId="0" animBg="1"/>
      <p:bldP spid="8" grpId="1" animBg="1"/>
      <p:bldP spid="9" grpId="0" animBg="1"/>
      <p:bldP spid="9" grpId="1"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MANASTIR</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2"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56163"/>
              <a:gd name="adj2" fmla="val -83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PEKİ MANASTIR NE DEMEK?</a:t>
            </a:r>
            <a:endParaRPr lang="tr-TR" sz="2800" b="1" dirty="0">
              <a:solidFill>
                <a:schemeClr val="bg1"/>
              </a:solidFill>
            </a:endParaRPr>
          </a:p>
        </p:txBody>
      </p:sp>
      <p:sp>
        <p:nvSpPr>
          <p:cNvPr id="10" name="9 Yuvarlatılmış Çapraz Köşeli Dikdörtgen"/>
          <p:cNvSpPr/>
          <p:nvPr/>
        </p:nvSpPr>
        <p:spPr>
          <a:xfrm>
            <a:off x="642910" y="4071942"/>
            <a:ext cx="7500990" cy="2214578"/>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Din görevlilerinin ve kendini dine adayan kimselerin bir arada yaşadığı dinî yapıdır. </a:t>
            </a:r>
            <a:r>
              <a:rPr lang="tr-TR" sz="2800" b="1" dirty="0" err="1" smtClean="0">
                <a:solidFill>
                  <a:schemeClr val="bg1"/>
                </a:solidFill>
              </a:rPr>
              <a:t>Hıristiyanlık'ta</a:t>
            </a:r>
            <a:r>
              <a:rPr lang="tr-TR" sz="2800" b="1" dirty="0" smtClean="0">
                <a:solidFill>
                  <a:schemeClr val="bg1"/>
                </a:solidFill>
              </a:rPr>
              <a:t>, Budizm'de ve Hinduizm'de önemli bir yer tutar.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2000" fill="hold"/>
                                        <p:tgtEl>
                                          <p:spTgt spid="2"/>
                                        </p:tgtEl>
                                        <p:attrNameLst>
                                          <p:attrName>ppt_x</p:attrName>
                                        </p:attrNameLst>
                                      </p:cBhvr>
                                      <p:tavLst>
                                        <p:tav tm="0">
                                          <p:val>
                                            <p:strVal val="1+#ppt_w/2"/>
                                          </p:val>
                                        </p:tav>
                                        <p:tav tm="100000">
                                          <p:val>
                                            <p:strVal val="#ppt_x"/>
                                          </p:val>
                                        </p:tav>
                                      </p:tavLst>
                                    </p:anim>
                                    <p:anim calcmode="lin" valueType="num">
                                      <p:cBhvr additive="base">
                                        <p:cTn id="13"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in)">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2000" fill="hold"/>
                                        <p:tgtEl>
                                          <p:spTgt spid="10"/>
                                        </p:tgtEl>
                                        <p:attrNameLst>
                                          <p:attrName>ppt_x</p:attrName>
                                        </p:attrNameLst>
                                      </p:cBhvr>
                                      <p:tavLst>
                                        <p:tav tm="0">
                                          <p:val>
                                            <p:strVal val="#ppt_x"/>
                                          </p:val>
                                        </p:tav>
                                        <p:tav tm="100000">
                                          <p:val>
                                            <p:strVal val="#ppt_x"/>
                                          </p:val>
                                        </p:tav>
                                      </p:tavLst>
                                    </p:anim>
                                    <p:anim calcmode="lin" valueType="num">
                                      <p:cBhvr additive="base">
                                        <p:cTn id="24" dur="2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0"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C:\Users\kader\Desktop\5.sınıf etkinlik\tapates.jpg"/>
          <p:cNvPicPr>
            <a:picLocks noChangeAspect="1" noChangeArrowheads="1"/>
          </p:cNvPicPr>
          <p:nvPr/>
        </p:nvPicPr>
        <p:blipFill>
          <a:blip r:embed="rId2" cstate="print"/>
          <a:srcRect/>
          <a:stretch>
            <a:fillRect/>
          </a:stretch>
        </p:blipFill>
        <p:spPr bwMode="auto">
          <a:xfrm>
            <a:off x="928662" y="1428736"/>
            <a:ext cx="7399963" cy="5001827"/>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TAPATES( HALI-KİLİM)</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96649" y="357166"/>
            <a:ext cx="1232354" cy="1346461"/>
          </a:xfrm>
          <a:prstGeom prst="rect">
            <a:avLst/>
          </a:prstGeom>
          <a:noFill/>
        </p:spPr>
      </p:pic>
      <p:sp>
        <p:nvSpPr>
          <p:cNvPr id="6" name="5 Bulut Belirtme Çizgisi"/>
          <p:cNvSpPr/>
          <p:nvPr/>
        </p:nvSpPr>
        <p:spPr>
          <a:xfrm>
            <a:off x="1571604"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143372" y="3714752"/>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TARİHİ NESNE</a:t>
            </a:r>
            <a:endParaRPr lang="tr-TR" sz="25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6802"/>
                                        </p:tgtEl>
                                        <p:attrNameLst>
                                          <p:attrName>style.visibility</p:attrName>
                                        </p:attrNameLst>
                                      </p:cBhvr>
                                      <p:to>
                                        <p:strVal val="visible"/>
                                      </p:to>
                                    </p:set>
                                    <p:animEffect transition="in" filter="checkerboard(across)">
                                      <p:cBhvr>
                                        <p:cTn id="12" dur="2000"/>
                                        <p:tgtEl>
                                          <p:spTgt spid="7680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8" grpId="0" animBg="1"/>
      <p:bldP spid="8" grpId="1"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C:\Users\kader\Desktop\5.sınıf etkinlik\tarihi kolyeler.png"/>
          <p:cNvPicPr>
            <a:picLocks noChangeAspect="1" noChangeArrowheads="1"/>
          </p:cNvPicPr>
          <p:nvPr/>
        </p:nvPicPr>
        <p:blipFill>
          <a:blip r:embed="rId2" cstate="print"/>
          <a:srcRect/>
          <a:stretch>
            <a:fillRect/>
          </a:stretch>
        </p:blipFill>
        <p:spPr bwMode="auto">
          <a:xfrm>
            <a:off x="928662" y="1428736"/>
            <a:ext cx="7531638" cy="4968888"/>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TARİHİ KOLYELER</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57158" y="532089"/>
            <a:ext cx="1311336" cy="996615"/>
          </a:xfrm>
          <a:prstGeom prst="rect">
            <a:avLst/>
          </a:prstGeom>
          <a:noFill/>
        </p:spPr>
      </p:pic>
      <p:sp>
        <p:nvSpPr>
          <p:cNvPr id="7" name="6 Bulut Belirtme Çizgisi"/>
          <p:cNvSpPr/>
          <p:nvPr/>
        </p:nvSpPr>
        <p:spPr>
          <a:xfrm>
            <a:off x="1928794" y="1571612"/>
            <a:ext cx="4714908"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9" name="8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TARİHİ NESNE</a:t>
            </a:r>
            <a:endParaRPr lang="tr-TR" sz="25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7826"/>
                                        </p:tgtEl>
                                        <p:attrNameLst>
                                          <p:attrName>style.visibility</p:attrName>
                                        </p:attrNameLst>
                                      </p:cBhvr>
                                      <p:to>
                                        <p:strVal val="visible"/>
                                      </p:to>
                                    </p:set>
                                    <p:animEffect transition="in" filter="checkerboard(across)">
                                      <p:cBhvr>
                                        <p:cTn id="12" dur="2000"/>
                                        <p:tgtEl>
                                          <p:spTgt spid="7782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C:\Users\kader\Desktop\5.sınıf etkinlik\tarihi paralar.jpg"/>
          <p:cNvPicPr>
            <a:picLocks noChangeAspect="1" noChangeArrowheads="1"/>
          </p:cNvPicPr>
          <p:nvPr/>
        </p:nvPicPr>
        <p:blipFill>
          <a:blip r:embed="rId2" cstate="print"/>
          <a:srcRect/>
          <a:stretch>
            <a:fillRect/>
          </a:stretch>
        </p:blipFill>
        <p:spPr bwMode="auto">
          <a:xfrm>
            <a:off x="1071538" y="1571612"/>
            <a:ext cx="7397158" cy="4610201"/>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TARİHİ PARALAR</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7" name="6 Bulut Belirtme Çizgisi"/>
          <p:cNvSpPr/>
          <p:nvPr/>
        </p:nvSpPr>
        <p:spPr>
          <a:xfrm>
            <a:off x="2000232" y="1500174"/>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9" name="8 Patlama 1"/>
          <p:cNvSpPr/>
          <p:nvPr/>
        </p:nvSpPr>
        <p:spPr>
          <a:xfrm>
            <a:off x="4572000"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TARİHİ</a:t>
            </a:r>
          </a:p>
          <a:p>
            <a:pPr algn="ctr"/>
            <a:r>
              <a:rPr lang="tr-TR" sz="3200" b="1" dirty="0" smtClean="0"/>
              <a:t>NESNE</a:t>
            </a:r>
            <a:endParaRPr lang="tr-TR" sz="3200" b="1" dirty="0"/>
          </a:p>
        </p:txBody>
      </p:sp>
      <p:pic>
        <p:nvPicPr>
          <p:cNvPr id="2050" name="Picture 2" descr="C:\Users\kader\Desktop\5.sınıf etkinlik\2.png"/>
          <p:cNvPicPr>
            <a:picLocks noChangeAspect="1" noChangeArrowheads="1"/>
          </p:cNvPicPr>
          <p:nvPr/>
        </p:nvPicPr>
        <p:blipFill>
          <a:blip r:embed="rId3" cstate="print"/>
          <a:srcRect/>
          <a:stretch>
            <a:fillRect/>
          </a:stretch>
        </p:blipFill>
        <p:spPr bwMode="auto">
          <a:xfrm>
            <a:off x="0" y="0"/>
            <a:ext cx="1927980" cy="197962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8850"/>
                                        </p:tgtEl>
                                        <p:attrNameLst>
                                          <p:attrName>style.visibility</p:attrName>
                                        </p:attrNameLst>
                                      </p:cBhvr>
                                      <p:to>
                                        <p:strVal val="visible"/>
                                      </p:to>
                                    </p:set>
                                    <p:animEffect transition="in" filter="checkerboard(across)">
                                      <p:cBhvr>
                                        <p:cTn id="12" dur="2000"/>
                                        <p:tgtEl>
                                          <p:spTgt spid="7885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1000" fill="hold"/>
                                        <p:tgtEl>
                                          <p:spTgt spid="2050"/>
                                        </p:tgtEl>
                                        <p:attrNameLst>
                                          <p:attrName>ppt_x</p:attrName>
                                        </p:attrNameLst>
                                      </p:cBhvr>
                                      <p:tavLst>
                                        <p:tav tm="0">
                                          <p:val>
                                            <p:strVal val="0-#ppt_w/2"/>
                                          </p:val>
                                        </p:tav>
                                        <p:tav tm="100000">
                                          <p:val>
                                            <p:strVal val="#ppt_x"/>
                                          </p:val>
                                        </p:tav>
                                      </p:tavLst>
                                    </p:anim>
                                    <p:anim calcmode="lin" valueType="num">
                                      <p:cBhvr additive="base">
                                        <p:cTn id="18" dur="1000" fill="hold"/>
                                        <p:tgtEl>
                                          <p:spTgt spid="2050"/>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C:\Users\kader\Desktop\5.sınıf etkinlik\topkapı saryı.jpg"/>
          <p:cNvPicPr>
            <a:picLocks noChangeAspect="1" noChangeArrowheads="1"/>
          </p:cNvPicPr>
          <p:nvPr/>
        </p:nvPicPr>
        <p:blipFill>
          <a:blip r:embed="rId2" cstate="print"/>
          <a:srcRect/>
          <a:stretch>
            <a:fillRect/>
          </a:stretch>
        </p:blipFill>
        <p:spPr bwMode="auto">
          <a:xfrm>
            <a:off x="1357290" y="1571612"/>
            <a:ext cx="6357982" cy="4768487"/>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TOPKAPI SARAYI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582658" y="357166"/>
            <a:ext cx="860336" cy="1346461"/>
          </a:xfrm>
          <a:prstGeom prst="rect">
            <a:avLst/>
          </a:prstGeom>
          <a:noFill/>
        </p:spPr>
      </p:pic>
      <p:sp>
        <p:nvSpPr>
          <p:cNvPr id="7" name="6 Bulut Belirtme Çizgisi"/>
          <p:cNvSpPr/>
          <p:nvPr/>
        </p:nvSpPr>
        <p:spPr>
          <a:xfrm>
            <a:off x="1928794" y="2000240"/>
            <a:ext cx="4357718"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9" name="8 Patlama 1"/>
          <p:cNvSpPr/>
          <p:nvPr/>
        </p:nvSpPr>
        <p:spPr>
          <a:xfrm>
            <a:off x="4429124"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İSTANBUL</a:t>
            </a:r>
            <a:endParaRPr lang="tr-TR" sz="2800" b="1" dirty="0"/>
          </a:p>
        </p:txBody>
      </p:sp>
      <p:sp>
        <p:nvSpPr>
          <p:cNvPr id="8" name="7 Bulut Belirtme Çizgisi"/>
          <p:cNvSpPr/>
          <p:nvPr/>
        </p:nvSpPr>
        <p:spPr>
          <a:xfrm>
            <a:off x="1928794" y="2000240"/>
            <a:ext cx="4214842"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429124"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TARİHİ</a:t>
            </a:r>
          </a:p>
          <a:p>
            <a:pPr algn="ctr"/>
            <a:r>
              <a:rPr lang="tr-TR" sz="2800" b="1" dirty="0" smtClean="0"/>
              <a:t>ESER</a:t>
            </a:r>
            <a:endParaRPr lang="tr-TR"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9874"/>
                                        </p:tgtEl>
                                        <p:attrNameLst>
                                          <p:attrName>style.visibility</p:attrName>
                                        </p:attrNameLst>
                                      </p:cBhvr>
                                      <p:to>
                                        <p:strVal val="visible"/>
                                      </p:to>
                                    </p:set>
                                    <p:animEffect transition="in" filter="checkerboard(across)">
                                      <p:cBhvr>
                                        <p:cTn id="12" dur="2000"/>
                                        <p:tgtEl>
                                          <p:spTgt spid="7987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3000" fill="hold"/>
                                        <p:tgtEl>
                                          <p:spTgt spid="2"/>
                                        </p:tgtEl>
                                        <p:attrNameLst>
                                          <p:attrName>ppt_x</p:attrName>
                                        </p:attrNameLst>
                                      </p:cBhvr>
                                      <p:tavLst>
                                        <p:tav tm="0">
                                          <p:val>
                                            <p:strVal val="1+#ppt_w/2"/>
                                          </p:val>
                                        </p:tav>
                                        <p:tav tm="100000">
                                          <p:val>
                                            <p:strVal val="#ppt_x"/>
                                          </p:val>
                                        </p:tav>
                                      </p:tavLst>
                                    </p:anim>
                                    <p:anim calcmode="lin" valueType="num">
                                      <p:cBhvr additive="base">
                                        <p:cTn id="18"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C:\Users\kader\Desktop\5.sınıf etkinlik\toros dağları.jpg"/>
          <p:cNvPicPr>
            <a:picLocks noChangeAspect="1" noChangeArrowheads="1"/>
          </p:cNvPicPr>
          <p:nvPr/>
        </p:nvPicPr>
        <p:blipFill>
          <a:blip r:embed="rId2" cstate="print"/>
          <a:srcRect/>
          <a:stretch>
            <a:fillRect/>
          </a:stretch>
        </p:blipFill>
        <p:spPr bwMode="auto">
          <a:xfrm>
            <a:off x="642910" y="1343044"/>
            <a:ext cx="7840014" cy="5229228"/>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TOROS DAĞLARI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56163"/>
              <a:gd name="adj2" fmla="val -83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BÖLGEDEYİM?</a:t>
            </a:r>
            <a:endParaRPr lang="tr-TR" sz="2800" b="1" dirty="0">
              <a:solidFill>
                <a:schemeClr val="bg1"/>
              </a:solidFill>
            </a:endParaRPr>
          </a:p>
        </p:txBody>
      </p:sp>
      <p:sp>
        <p:nvSpPr>
          <p:cNvPr id="7" name="6 Bulut Belirtme Çizgisi"/>
          <p:cNvSpPr/>
          <p:nvPr/>
        </p:nvSpPr>
        <p:spPr>
          <a:xfrm>
            <a:off x="1785918" y="1643050"/>
            <a:ext cx="4214842" cy="2071702"/>
          </a:xfrm>
          <a:prstGeom prst="cloudCallout">
            <a:avLst>
              <a:gd name="adj1" fmla="val -60065"/>
              <a:gd name="adj2" fmla="val -758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500562"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AKDENİZ</a:t>
            </a:r>
          </a:p>
          <a:p>
            <a:pPr algn="ctr"/>
            <a:r>
              <a:rPr lang="tr-TR" sz="3200" b="1" dirty="0" smtClean="0"/>
              <a:t>BÖLGESİ</a:t>
            </a:r>
            <a:endParaRPr lang="tr-TR" sz="3200" b="1" dirty="0"/>
          </a:p>
        </p:txBody>
      </p:sp>
      <p:sp>
        <p:nvSpPr>
          <p:cNvPr id="9" name="8 Patlama 1"/>
          <p:cNvSpPr/>
          <p:nvPr/>
        </p:nvSpPr>
        <p:spPr>
          <a:xfrm>
            <a:off x="4572000"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DOĞAL VARLIK</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0898"/>
                                        </p:tgtEl>
                                        <p:attrNameLst>
                                          <p:attrName>style.visibility</p:attrName>
                                        </p:attrNameLst>
                                      </p:cBhvr>
                                      <p:to>
                                        <p:strVal val="visible"/>
                                      </p:to>
                                    </p:set>
                                    <p:animEffect transition="in" filter="checkerboard(across)">
                                      <p:cBhvr>
                                        <p:cTn id="12" dur="2000"/>
                                        <p:tgtEl>
                                          <p:spTgt spid="8089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000" fill="hold"/>
                                        <p:tgtEl>
                                          <p:spTgt spid="2"/>
                                        </p:tgtEl>
                                        <p:attrNameLst>
                                          <p:attrName>ppt_x</p:attrName>
                                        </p:attrNameLst>
                                      </p:cBhvr>
                                      <p:tavLst>
                                        <p:tav tm="0">
                                          <p:val>
                                            <p:strVal val="1+#ppt_w/2"/>
                                          </p:val>
                                        </p:tav>
                                        <p:tav tm="100000">
                                          <p:val>
                                            <p:strVal val="#ppt_x"/>
                                          </p:val>
                                        </p:tav>
                                      </p:tavLst>
                                    </p:anim>
                                    <p:anim calcmode="lin" valueType="num">
                                      <p:cBhvr additive="base">
                                        <p:cTn id="1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20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8" grpId="0" animBg="1"/>
      <p:bldP spid="8" grpId="1" animBg="1"/>
      <p:bldP spid="9" grpId="0" animBg="1"/>
      <p:bldP spid="9" grpId="1"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C:\Users\kader\Desktop\5.sınıf etkinlik\truva.jpg"/>
          <p:cNvPicPr>
            <a:picLocks noChangeAspect="1" noChangeArrowheads="1"/>
          </p:cNvPicPr>
          <p:nvPr/>
        </p:nvPicPr>
        <p:blipFill>
          <a:blip r:embed="rId2" cstate="print"/>
          <a:srcRect/>
          <a:stretch>
            <a:fillRect/>
          </a:stretch>
        </p:blipFill>
        <p:spPr bwMode="auto">
          <a:xfrm>
            <a:off x="2357423" y="1500174"/>
            <a:ext cx="4286280" cy="5082687"/>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TRUVA ANITI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96649" y="357166"/>
            <a:ext cx="1232354" cy="1346461"/>
          </a:xfrm>
          <a:prstGeom prst="rect">
            <a:avLst/>
          </a:prstGeom>
          <a:noFill/>
        </p:spPr>
      </p:pic>
      <p:sp>
        <p:nvSpPr>
          <p:cNvPr id="6" name="5 Bulut Belirtme Çizgisi"/>
          <p:cNvSpPr/>
          <p:nvPr/>
        </p:nvSpPr>
        <p:spPr>
          <a:xfrm>
            <a:off x="1571604"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8" name="7 Patlama 1"/>
          <p:cNvSpPr/>
          <p:nvPr/>
        </p:nvSpPr>
        <p:spPr>
          <a:xfrm>
            <a:off x="4000496" y="3643314"/>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ÇANAKKALE</a:t>
            </a:r>
            <a:endParaRPr lang="tr-TR" sz="2500" b="1" dirty="0"/>
          </a:p>
        </p:txBody>
      </p:sp>
      <p:sp>
        <p:nvSpPr>
          <p:cNvPr id="7" name="6 Bulut Belirtme Çizgisi"/>
          <p:cNvSpPr/>
          <p:nvPr/>
        </p:nvSpPr>
        <p:spPr>
          <a:xfrm>
            <a:off x="1643042"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9" name="8 Patlama 1"/>
          <p:cNvSpPr/>
          <p:nvPr/>
        </p:nvSpPr>
        <p:spPr>
          <a:xfrm>
            <a:off x="4071934" y="3643314"/>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TARİHİ ESER</a:t>
            </a:r>
            <a:endParaRPr lang="tr-TR" sz="25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1922"/>
                                        </p:tgtEl>
                                        <p:attrNameLst>
                                          <p:attrName>style.visibility</p:attrName>
                                        </p:attrNameLst>
                                      </p:cBhvr>
                                      <p:to>
                                        <p:strVal val="visible"/>
                                      </p:to>
                                    </p:set>
                                    <p:animEffect transition="in" filter="checkerboard(across)">
                                      <p:cBhvr>
                                        <p:cTn id="12" dur="2000"/>
                                        <p:tgtEl>
                                          <p:spTgt spid="8192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20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8" grpId="0" animBg="1"/>
      <p:bldP spid="8" grpId="1" animBg="1"/>
      <p:bldP spid="7" grpId="0" animBg="1"/>
      <p:bldP spid="7" grpId="1" animBg="1"/>
      <p:bldP spid="9" grpId="0" animBg="1"/>
      <p:bldP spid="9" grpId="1"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C:\Users\kader\Desktop\5.sınıf etkinlik\tuz gölü.jpg"/>
          <p:cNvPicPr>
            <a:picLocks noChangeAspect="1" noChangeArrowheads="1"/>
          </p:cNvPicPr>
          <p:nvPr/>
        </p:nvPicPr>
        <p:blipFill>
          <a:blip r:embed="rId2" cstate="print"/>
          <a:srcRect/>
          <a:stretch>
            <a:fillRect/>
          </a:stretch>
        </p:blipFill>
        <p:spPr bwMode="auto">
          <a:xfrm>
            <a:off x="785786" y="1585920"/>
            <a:ext cx="7451502" cy="4843476"/>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TUZ GÖLÜ</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57158" y="532089"/>
            <a:ext cx="1311336" cy="996615"/>
          </a:xfrm>
          <a:prstGeom prst="rect">
            <a:avLst/>
          </a:prstGeom>
          <a:noFill/>
        </p:spPr>
      </p:pic>
      <p:sp>
        <p:nvSpPr>
          <p:cNvPr id="7" name="6 Bulut Belirtme Çizgisi"/>
          <p:cNvSpPr/>
          <p:nvPr/>
        </p:nvSpPr>
        <p:spPr>
          <a:xfrm>
            <a:off x="1928794" y="1571612"/>
            <a:ext cx="4714908"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a:t>
            </a:r>
          </a:p>
          <a:p>
            <a:pPr algn="ctr"/>
            <a:r>
              <a:rPr lang="tr-TR" sz="2800" b="1" dirty="0" smtClean="0">
                <a:solidFill>
                  <a:schemeClr val="bg1"/>
                </a:solidFill>
              </a:rPr>
              <a:t>BÖLGEDEYİM?</a:t>
            </a:r>
            <a:endParaRPr lang="tr-TR" sz="2800" b="1" dirty="0">
              <a:solidFill>
                <a:schemeClr val="bg1"/>
              </a:solidFill>
            </a:endParaRPr>
          </a:p>
        </p:txBody>
      </p:sp>
      <p:sp>
        <p:nvSpPr>
          <p:cNvPr id="9" name="8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İÇ ANADOLU</a:t>
            </a:r>
          </a:p>
          <a:p>
            <a:pPr algn="ctr"/>
            <a:r>
              <a:rPr lang="tr-TR" sz="2500" b="1" dirty="0" smtClean="0"/>
              <a:t>BÖLGESİ</a:t>
            </a:r>
            <a:endParaRPr lang="tr-TR" sz="2500" b="1" dirty="0"/>
          </a:p>
        </p:txBody>
      </p:sp>
      <p:sp>
        <p:nvSpPr>
          <p:cNvPr id="8" name="7 Bulut Belirtme Çizgisi"/>
          <p:cNvSpPr/>
          <p:nvPr/>
        </p:nvSpPr>
        <p:spPr>
          <a:xfrm>
            <a:off x="1928794" y="1500174"/>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DOĞAL </a:t>
            </a:r>
          </a:p>
          <a:p>
            <a:pPr algn="ctr"/>
            <a:r>
              <a:rPr lang="tr-TR" sz="3600" b="1" dirty="0" smtClean="0"/>
              <a:t>VARLIK</a:t>
            </a:r>
            <a:endParaRPr lang="tr-TR"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2946"/>
                                        </p:tgtEl>
                                        <p:attrNameLst>
                                          <p:attrName>style.visibility</p:attrName>
                                        </p:attrNameLst>
                                      </p:cBhvr>
                                      <p:to>
                                        <p:strVal val="visible"/>
                                      </p:to>
                                    </p:set>
                                    <p:animEffect transition="in" filter="checkerboard(across)">
                                      <p:cBhvr>
                                        <p:cTn id="12" dur="2000"/>
                                        <p:tgtEl>
                                          <p:spTgt spid="8294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C:\Users\kader\Desktop\5.sınıf etkinlik\uludağ.jpg"/>
          <p:cNvPicPr>
            <a:picLocks noChangeAspect="1" noChangeArrowheads="1"/>
          </p:cNvPicPr>
          <p:nvPr/>
        </p:nvPicPr>
        <p:blipFill>
          <a:blip r:embed="rId2" cstate="print"/>
          <a:srcRect/>
          <a:stretch>
            <a:fillRect/>
          </a:stretch>
        </p:blipFill>
        <p:spPr bwMode="auto">
          <a:xfrm>
            <a:off x="1000100" y="1643050"/>
            <a:ext cx="7244430" cy="4803372"/>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ULUDAĞ</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7" name="6 Bulut Belirtme Çizgisi"/>
          <p:cNvSpPr/>
          <p:nvPr/>
        </p:nvSpPr>
        <p:spPr>
          <a:xfrm>
            <a:off x="2000232" y="1500174"/>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9" name="8 Patlama 1"/>
          <p:cNvSpPr/>
          <p:nvPr/>
        </p:nvSpPr>
        <p:spPr>
          <a:xfrm>
            <a:off x="4572000"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BURSA</a:t>
            </a:r>
            <a:endParaRPr lang="tr-TR" sz="3200" b="1" dirty="0"/>
          </a:p>
        </p:txBody>
      </p:sp>
      <p:pic>
        <p:nvPicPr>
          <p:cNvPr id="2050" name="Picture 2" descr="C:\Users\kader\Desktop\5.sınıf etkinlik\2.png"/>
          <p:cNvPicPr>
            <a:picLocks noChangeAspect="1" noChangeArrowheads="1"/>
          </p:cNvPicPr>
          <p:nvPr/>
        </p:nvPicPr>
        <p:blipFill>
          <a:blip r:embed="rId3" cstate="print"/>
          <a:srcRect/>
          <a:stretch>
            <a:fillRect/>
          </a:stretch>
        </p:blipFill>
        <p:spPr bwMode="auto">
          <a:xfrm>
            <a:off x="0" y="0"/>
            <a:ext cx="1927980" cy="1979622"/>
          </a:xfrm>
          <a:prstGeom prst="rect">
            <a:avLst/>
          </a:prstGeom>
          <a:noFill/>
        </p:spPr>
      </p:pic>
      <p:sp>
        <p:nvSpPr>
          <p:cNvPr id="8" name="7 Bulut Belirtme Çizgisi"/>
          <p:cNvSpPr/>
          <p:nvPr/>
        </p:nvSpPr>
        <p:spPr>
          <a:xfrm>
            <a:off x="2000232" y="1500174"/>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643438"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DOĞAL VARLIK</a:t>
            </a:r>
            <a:endParaRPr lang="tr-TR"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3970"/>
                                        </p:tgtEl>
                                        <p:attrNameLst>
                                          <p:attrName>style.visibility</p:attrName>
                                        </p:attrNameLst>
                                      </p:cBhvr>
                                      <p:to>
                                        <p:strVal val="visible"/>
                                      </p:to>
                                    </p:set>
                                    <p:animEffect transition="in" filter="checkerboard(across)">
                                      <p:cBhvr>
                                        <p:cTn id="12" dur="2000"/>
                                        <p:tgtEl>
                                          <p:spTgt spid="8397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1000" fill="hold"/>
                                        <p:tgtEl>
                                          <p:spTgt spid="2050"/>
                                        </p:tgtEl>
                                        <p:attrNameLst>
                                          <p:attrName>ppt_x</p:attrName>
                                        </p:attrNameLst>
                                      </p:cBhvr>
                                      <p:tavLst>
                                        <p:tav tm="0">
                                          <p:val>
                                            <p:strVal val="0-#ppt_w/2"/>
                                          </p:val>
                                        </p:tav>
                                        <p:tav tm="100000">
                                          <p:val>
                                            <p:strVal val="#ppt_x"/>
                                          </p:val>
                                        </p:tav>
                                      </p:tavLst>
                                    </p:anim>
                                    <p:anim calcmode="lin" valueType="num">
                                      <p:cBhvr additive="base">
                                        <p:cTn id="18" dur="1000" fill="hold"/>
                                        <p:tgtEl>
                                          <p:spTgt spid="2050"/>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baseline="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TAPINAK</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2" cstate="print"/>
          <a:stretch>
            <a:fillRect/>
          </a:stretch>
        </p:blipFill>
        <p:spPr bwMode="auto">
          <a:xfrm>
            <a:off x="396649" y="357166"/>
            <a:ext cx="1232354" cy="1346461"/>
          </a:xfrm>
          <a:prstGeom prst="rect">
            <a:avLst/>
          </a:prstGeom>
          <a:noFill/>
        </p:spPr>
      </p:pic>
      <p:sp>
        <p:nvSpPr>
          <p:cNvPr id="6" name="5 Bulut Belirtme Çizgisi"/>
          <p:cNvSpPr/>
          <p:nvPr/>
        </p:nvSpPr>
        <p:spPr>
          <a:xfrm>
            <a:off x="2143108" y="1214422"/>
            <a:ext cx="4857784"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PEKİ TAPINAK NE DEMEK?</a:t>
            </a:r>
            <a:endParaRPr lang="tr-TR" sz="2800" b="1" dirty="0">
              <a:solidFill>
                <a:schemeClr val="bg1"/>
              </a:solidFill>
            </a:endParaRPr>
          </a:p>
        </p:txBody>
      </p:sp>
      <p:sp>
        <p:nvSpPr>
          <p:cNvPr id="10" name="9 Dikdörtgen"/>
          <p:cNvSpPr/>
          <p:nvPr/>
        </p:nvSpPr>
        <p:spPr>
          <a:xfrm>
            <a:off x="785786" y="3643314"/>
            <a:ext cx="7929618" cy="28575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İbadet yapılan yer. İçinde ibadet edilen, tapınılan yapı, mabet, ibadethane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i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0"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C:\Users\kader\Desktop\5.sınıf etkinlik\uzungöl.jpg"/>
          <p:cNvPicPr>
            <a:picLocks noChangeAspect="1" noChangeArrowheads="1"/>
          </p:cNvPicPr>
          <p:nvPr/>
        </p:nvPicPr>
        <p:blipFill>
          <a:blip r:embed="rId2" cstate="print"/>
          <a:srcRect/>
          <a:stretch>
            <a:fillRect/>
          </a:stretch>
        </p:blipFill>
        <p:spPr bwMode="auto">
          <a:xfrm>
            <a:off x="714348" y="2000240"/>
            <a:ext cx="7767755" cy="3424247"/>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UZUNGÖL</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582658" y="357166"/>
            <a:ext cx="860336" cy="1346461"/>
          </a:xfrm>
          <a:prstGeom prst="rect">
            <a:avLst/>
          </a:prstGeom>
          <a:noFill/>
        </p:spPr>
      </p:pic>
      <p:sp>
        <p:nvSpPr>
          <p:cNvPr id="7" name="6 Bulut Belirtme Çizgisi"/>
          <p:cNvSpPr/>
          <p:nvPr/>
        </p:nvSpPr>
        <p:spPr>
          <a:xfrm>
            <a:off x="1928794" y="2000240"/>
            <a:ext cx="4357718"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9" name="8 Patlama 1"/>
          <p:cNvSpPr/>
          <p:nvPr/>
        </p:nvSpPr>
        <p:spPr>
          <a:xfrm>
            <a:off x="4429124"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TRABZON</a:t>
            </a:r>
            <a:endParaRPr lang="tr-TR" sz="2800" b="1" dirty="0"/>
          </a:p>
        </p:txBody>
      </p:sp>
      <p:sp>
        <p:nvSpPr>
          <p:cNvPr id="8" name="7 Bulut Belirtme Çizgisi"/>
          <p:cNvSpPr/>
          <p:nvPr/>
        </p:nvSpPr>
        <p:spPr>
          <a:xfrm>
            <a:off x="1928794" y="2000240"/>
            <a:ext cx="4214842"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429124"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DOĞAL VARLIK</a:t>
            </a:r>
            <a:endParaRPr lang="tr-TR"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4994"/>
                                        </p:tgtEl>
                                        <p:attrNameLst>
                                          <p:attrName>style.visibility</p:attrName>
                                        </p:attrNameLst>
                                      </p:cBhvr>
                                      <p:to>
                                        <p:strVal val="visible"/>
                                      </p:to>
                                    </p:set>
                                    <p:animEffect transition="in" filter="checkerboard(across)">
                                      <p:cBhvr>
                                        <p:cTn id="12" dur="2000"/>
                                        <p:tgtEl>
                                          <p:spTgt spid="8499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3000" fill="hold"/>
                                        <p:tgtEl>
                                          <p:spTgt spid="2"/>
                                        </p:tgtEl>
                                        <p:attrNameLst>
                                          <p:attrName>ppt_x</p:attrName>
                                        </p:attrNameLst>
                                      </p:cBhvr>
                                      <p:tavLst>
                                        <p:tav tm="0">
                                          <p:val>
                                            <p:strVal val="1+#ppt_w/2"/>
                                          </p:val>
                                        </p:tav>
                                        <p:tav tm="100000">
                                          <p:val>
                                            <p:strVal val="#ppt_x"/>
                                          </p:val>
                                        </p:tav>
                                      </p:tavLst>
                                    </p:anim>
                                    <p:anim calcmode="lin" valueType="num">
                                      <p:cBhvr additive="base">
                                        <p:cTn id="18"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C:\Users\kader\Desktop\5.sınıf etkinlik\valla kanyonu.jpg"/>
          <p:cNvPicPr>
            <a:picLocks noChangeAspect="1" noChangeArrowheads="1"/>
          </p:cNvPicPr>
          <p:nvPr/>
        </p:nvPicPr>
        <p:blipFill>
          <a:blip r:embed="rId2" cstate="print"/>
          <a:srcRect/>
          <a:stretch>
            <a:fillRect/>
          </a:stretch>
        </p:blipFill>
        <p:spPr bwMode="auto">
          <a:xfrm>
            <a:off x="1142976" y="1357298"/>
            <a:ext cx="6858048" cy="5137301"/>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VALLA KANYONU</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56163"/>
              <a:gd name="adj2" fmla="val -83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785918" y="1643050"/>
            <a:ext cx="4214842" cy="2071702"/>
          </a:xfrm>
          <a:prstGeom prst="cloudCallout">
            <a:avLst>
              <a:gd name="adj1" fmla="val -60065"/>
              <a:gd name="adj2" fmla="val -758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500562"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t>KASTAMONU</a:t>
            </a:r>
            <a:endParaRPr lang="tr-TR" sz="2400" b="1" dirty="0"/>
          </a:p>
        </p:txBody>
      </p:sp>
      <p:sp>
        <p:nvSpPr>
          <p:cNvPr id="9" name="8 Patlama 1"/>
          <p:cNvSpPr/>
          <p:nvPr/>
        </p:nvSpPr>
        <p:spPr>
          <a:xfrm>
            <a:off x="4500562"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DOĞAL VARLIK</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6018"/>
                                        </p:tgtEl>
                                        <p:attrNameLst>
                                          <p:attrName>style.visibility</p:attrName>
                                        </p:attrNameLst>
                                      </p:cBhvr>
                                      <p:to>
                                        <p:strVal val="visible"/>
                                      </p:to>
                                    </p:set>
                                    <p:animEffect transition="in" filter="checkerboard(across)">
                                      <p:cBhvr>
                                        <p:cTn id="12" dur="2000"/>
                                        <p:tgtEl>
                                          <p:spTgt spid="8601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000" fill="hold"/>
                                        <p:tgtEl>
                                          <p:spTgt spid="2"/>
                                        </p:tgtEl>
                                        <p:attrNameLst>
                                          <p:attrName>ppt_x</p:attrName>
                                        </p:attrNameLst>
                                      </p:cBhvr>
                                      <p:tavLst>
                                        <p:tav tm="0">
                                          <p:val>
                                            <p:strVal val="1+#ppt_w/2"/>
                                          </p:val>
                                        </p:tav>
                                        <p:tav tm="100000">
                                          <p:val>
                                            <p:strVal val="#ppt_x"/>
                                          </p:val>
                                        </p:tav>
                                      </p:tavLst>
                                    </p:anim>
                                    <p:anim calcmode="lin" valueType="num">
                                      <p:cBhvr additive="base">
                                        <p:cTn id="1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20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8" grpId="0" animBg="1"/>
      <p:bldP spid="8" grpId="1" animBg="1"/>
      <p:bldP spid="9" grpId="0" animBg="1"/>
      <p:bldP spid="9" grpId="1"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KANYON</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2"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56163"/>
              <a:gd name="adj2" fmla="val -83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PEKİ KANYON NE DEMEK?</a:t>
            </a:r>
            <a:endParaRPr lang="tr-TR" sz="2800" b="1" dirty="0">
              <a:solidFill>
                <a:schemeClr val="bg1"/>
              </a:solidFill>
            </a:endParaRPr>
          </a:p>
        </p:txBody>
      </p:sp>
      <p:sp>
        <p:nvSpPr>
          <p:cNvPr id="10" name="9 Yuvarlatılmış Çapraz Köşeli Dikdörtgen"/>
          <p:cNvSpPr/>
          <p:nvPr/>
        </p:nvSpPr>
        <p:spPr>
          <a:xfrm>
            <a:off x="642910" y="4071942"/>
            <a:ext cx="7929618" cy="2000264"/>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Bir akarsuyun yumuşak bir alanda oyarak oluşturduğu, bir kıvrımı keserek iki yandaki çukurlukları birleştiren, dar boğaz</a:t>
            </a:r>
            <a:r>
              <a:rPr lang="tr-TR" sz="2800" dirty="0" smtClean="0"/>
              <a:t>.</a:t>
            </a:r>
            <a:endParaRPr lang="tr-TR" sz="2800" b="1"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2000" fill="hold"/>
                                        <p:tgtEl>
                                          <p:spTgt spid="2"/>
                                        </p:tgtEl>
                                        <p:attrNameLst>
                                          <p:attrName>ppt_x</p:attrName>
                                        </p:attrNameLst>
                                      </p:cBhvr>
                                      <p:tavLst>
                                        <p:tav tm="0">
                                          <p:val>
                                            <p:strVal val="1+#ppt_w/2"/>
                                          </p:val>
                                        </p:tav>
                                        <p:tav tm="100000">
                                          <p:val>
                                            <p:strVal val="#ppt_x"/>
                                          </p:val>
                                        </p:tav>
                                      </p:tavLst>
                                    </p:anim>
                                    <p:anim calcmode="lin" valueType="num">
                                      <p:cBhvr additive="base">
                                        <p:cTn id="13"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in)">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2000" fill="hold"/>
                                        <p:tgtEl>
                                          <p:spTgt spid="10"/>
                                        </p:tgtEl>
                                        <p:attrNameLst>
                                          <p:attrName>ppt_x</p:attrName>
                                        </p:attrNameLst>
                                      </p:cBhvr>
                                      <p:tavLst>
                                        <p:tav tm="0">
                                          <p:val>
                                            <p:strVal val="#ppt_x"/>
                                          </p:val>
                                        </p:tav>
                                        <p:tav tm="100000">
                                          <p:val>
                                            <p:strVal val="#ppt_x"/>
                                          </p:val>
                                        </p:tav>
                                      </p:tavLst>
                                    </p:anim>
                                    <p:anim calcmode="lin" valueType="num">
                                      <p:cBhvr additive="base">
                                        <p:cTn id="24" dur="2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0"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descr="http://www.sekantur.com/shared/images/yediglleroteller.jpg"/>
          <p:cNvPicPr>
            <a:picLocks noChangeAspect="1" noChangeArrowheads="1"/>
          </p:cNvPicPr>
          <p:nvPr/>
        </p:nvPicPr>
        <p:blipFill>
          <a:blip r:embed="rId2" cstate="print"/>
          <a:srcRect/>
          <a:stretch>
            <a:fillRect/>
          </a:stretch>
        </p:blipFill>
        <p:spPr bwMode="auto">
          <a:xfrm>
            <a:off x="857224" y="1428736"/>
            <a:ext cx="7143772" cy="4762515"/>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lang="tr-TR" sz="40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YEDİGÖLLER</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96649" y="357166"/>
            <a:ext cx="1232354" cy="1346461"/>
          </a:xfrm>
          <a:prstGeom prst="rect">
            <a:avLst/>
          </a:prstGeom>
          <a:noFill/>
        </p:spPr>
      </p:pic>
      <p:sp>
        <p:nvSpPr>
          <p:cNvPr id="6" name="5 Bulut Belirtme Çizgisi"/>
          <p:cNvSpPr/>
          <p:nvPr/>
        </p:nvSpPr>
        <p:spPr>
          <a:xfrm>
            <a:off x="1571604"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8" name="7 Patlama 1"/>
          <p:cNvSpPr/>
          <p:nvPr/>
        </p:nvSpPr>
        <p:spPr>
          <a:xfrm>
            <a:off x="4000496" y="3643314"/>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BOLU</a:t>
            </a:r>
            <a:endParaRPr lang="tr-TR" sz="2500" b="1" dirty="0"/>
          </a:p>
        </p:txBody>
      </p:sp>
      <p:sp>
        <p:nvSpPr>
          <p:cNvPr id="7" name="6 Bulut Belirtme Çizgisi"/>
          <p:cNvSpPr/>
          <p:nvPr/>
        </p:nvSpPr>
        <p:spPr>
          <a:xfrm>
            <a:off x="1643042" y="1714488"/>
            <a:ext cx="4857784" cy="2071702"/>
          </a:xfrm>
          <a:prstGeom prst="cloudCallout">
            <a:avLst>
              <a:gd name="adj1" fmla="val -53750"/>
              <a:gd name="adj2" fmla="val -928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9" name="8 Patlama 1"/>
          <p:cNvSpPr/>
          <p:nvPr/>
        </p:nvSpPr>
        <p:spPr>
          <a:xfrm>
            <a:off x="4000496"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DOĞAL VARLIK</a:t>
            </a:r>
            <a:endParaRPr lang="tr-TR" sz="25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7044"/>
                                        </p:tgtEl>
                                        <p:attrNameLst>
                                          <p:attrName>style.visibility</p:attrName>
                                        </p:attrNameLst>
                                      </p:cBhvr>
                                      <p:to>
                                        <p:strVal val="visible"/>
                                      </p:to>
                                    </p:set>
                                    <p:animEffect transition="in" filter="checkerboard(across)">
                                      <p:cBhvr>
                                        <p:cTn id="12" dur="2000"/>
                                        <p:tgtEl>
                                          <p:spTgt spid="8704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20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8" grpId="0" animBg="1"/>
      <p:bldP spid="8" grpId="1" animBg="1"/>
      <p:bldP spid="7" grpId="0" animBg="1"/>
      <p:bldP spid="7" grpId="1" animBg="1"/>
      <p:bldP spid="9" grpId="0" animBg="1"/>
      <p:bldP spid="9" grpId="1"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C:\Users\kader\Desktop\5.sınıf etkinlik\yenice ormanları.jpg"/>
          <p:cNvPicPr>
            <a:picLocks noChangeAspect="1" noChangeArrowheads="1"/>
          </p:cNvPicPr>
          <p:nvPr/>
        </p:nvPicPr>
        <p:blipFill>
          <a:blip r:embed="rId2" cstate="print"/>
          <a:srcRect/>
          <a:stretch>
            <a:fillRect/>
          </a:stretch>
        </p:blipFill>
        <p:spPr bwMode="auto">
          <a:xfrm>
            <a:off x="533400" y="1500174"/>
            <a:ext cx="7913710" cy="4748226"/>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YENİCE ORMANLARI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57158" y="532089"/>
            <a:ext cx="1311336" cy="996615"/>
          </a:xfrm>
          <a:prstGeom prst="rect">
            <a:avLst/>
          </a:prstGeom>
          <a:noFill/>
        </p:spPr>
      </p:pic>
      <p:sp>
        <p:nvSpPr>
          <p:cNvPr id="7" name="6 Bulut Belirtme Çizgisi"/>
          <p:cNvSpPr/>
          <p:nvPr/>
        </p:nvSpPr>
        <p:spPr>
          <a:xfrm>
            <a:off x="1928794" y="1571612"/>
            <a:ext cx="4714908"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a:t>
            </a:r>
          </a:p>
          <a:p>
            <a:pPr algn="ctr"/>
            <a:r>
              <a:rPr lang="tr-TR" sz="2800" b="1" dirty="0" smtClean="0">
                <a:solidFill>
                  <a:schemeClr val="bg1"/>
                </a:solidFill>
              </a:rPr>
              <a:t>ŞEHİRDEYİM?</a:t>
            </a:r>
            <a:endParaRPr lang="tr-TR" sz="2800" b="1" dirty="0">
              <a:solidFill>
                <a:schemeClr val="bg1"/>
              </a:solidFill>
            </a:endParaRPr>
          </a:p>
        </p:txBody>
      </p:sp>
      <p:sp>
        <p:nvSpPr>
          <p:cNvPr id="9" name="8 Patlama 1"/>
          <p:cNvSpPr/>
          <p:nvPr/>
        </p:nvSpPr>
        <p:spPr>
          <a:xfrm>
            <a:off x="4286248"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t>KARABÜK</a:t>
            </a:r>
            <a:endParaRPr lang="tr-TR" sz="2500" b="1" dirty="0"/>
          </a:p>
        </p:txBody>
      </p:sp>
      <p:sp>
        <p:nvSpPr>
          <p:cNvPr id="8" name="7 Bulut Belirtme Çizgisi"/>
          <p:cNvSpPr/>
          <p:nvPr/>
        </p:nvSpPr>
        <p:spPr>
          <a:xfrm>
            <a:off x="1928794" y="1500174"/>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357686"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DOĞAL </a:t>
            </a:r>
          </a:p>
          <a:p>
            <a:pPr algn="ctr"/>
            <a:r>
              <a:rPr lang="tr-TR" sz="3600" b="1" dirty="0" smtClean="0"/>
              <a:t>VARLIK</a:t>
            </a:r>
            <a:endParaRPr lang="tr-TR"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8066"/>
                                        </p:tgtEl>
                                        <p:attrNameLst>
                                          <p:attrName>style.visibility</p:attrName>
                                        </p:attrNameLst>
                                      </p:cBhvr>
                                      <p:to>
                                        <p:strVal val="visible"/>
                                      </p:to>
                                    </p:set>
                                    <p:animEffect transition="in" filter="checkerboard(across)">
                                      <p:cBhvr>
                                        <p:cTn id="12" dur="2000"/>
                                        <p:tgtEl>
                                          <p:spTgt spid="8806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C:\Users\kader\Desktop\5.sınıf etkinlik\yerebatan sarnıcı.jpg"/>
          <p:cNvPicPr>
            <a:picLocks noChangeAspect="1" noChangeArrowheads="1"/>
          </p:cNvPicPr>
          <p:nvPr/>
        </p:nvPicPr>
        <p:blipFill>
          <a:blip r:embed="rId2" cstate="print"/>
          <a:srcRect/>
          <a:stretch>
            <a:fillRect/>
          </a:stretch>
        </p:blipFill>
        <p:spPr bwMode="auto">
          <a:xfrm>
            <a:off x="928662" y="1571612"/>
            <a:ext cx="7429552" cy="4956904"/>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YERE BATAN SARNICI</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7" name="6 Bulut Belirtme Çizgisi"/>
          <p:cNvSpPr/>
          <p:nvPr/>
        </p:nvSpPr>
        <p:spPr>
          <a:xfrm>
            <a:off x="2000232" y="1500174"/>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9" name="8 Patlama 1"/>
          <p:cNvSpPr/>
          <p:nvPr/>
        </p:nvSpPr>
        <p:spPr>
          <a:xfrm>
            <a:off x="4572000"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İSTANBUL</a:t>
            </a:r>
            <a:endParaRPr lang="tr-TR" sz="3200" b="1" dirty="0"/>
          </a:p>
        </p:txBody>
      </p:sp>
      <p:pic>
        <p:nvPicPr>
          <p:cNvPr id="2050" name="Picture 2" descr="C:\Users\kader\Desktop\5.sınıf etkinlik\2.png"/>
          <p:cNvPicPr>
            <a:picLocks noChangeAspect="1" noChangeArrowheads="1"/>
          </p:cNvPicPr>
          <p:nvPr/>
        </p:nvPicPr>
        <p:blipFill>
          <a:blip r:embed="rId3" cstate="print"/>
          <a:srcRect/>
          <a:stretch>
            <a:fillRect/>
          </a:stretch>
        </p:blipFill>
        <p:spPr bwMode="auto">
          <a:xfrm>
            <a:off x="0" y="0"/>
            <a:ext cx="1927980" cy="1979622"/>
          </a:xfrm>
          <a:prstGeom prst="rect">
            <a:avLst/>
          </a:prstGeom>
          <a:noFill/>
        </p:spPr>
      </p:pic>
      <p:sp>
        <p:nvSpPr>
          <p:cNvPr id="8" name="7 Bulut Belirtme Çizgisi"/>
          <p:cNvSpPr/>
          <p:nvPr/>
        </p:nvSpPr>
        <p:spPr>
          <a:xfrm>
            <a:off x="2000232" y="157161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572000"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TARİHİ ESER</a:t>
            </a:r>
            <a:endParaRPr lang="tr-TR"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9090"/>
                                        </p:tgtEl>
                                        <p:attrNameLst>
                                          <p:attrName>style.visibility</p:attrName>
                                        </p:attrNameLst>
                                      </p:cBhvr>
                                      <p:to>
                                        <p:strVal val="visible"/>
                                      </p:to>
                                    </p:set>
                                    <p:animEffect transition="in" filter="checkerboard(across)">
                                      <p:cBhvr>
                                        <p:cTn id="12" dur="2000"/>
                                        <p:tgtEl>
                                          <p:spTgt spid="8909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1000" fill="hold"/>
                                        <p:tgtEl>
                                          <p:spTgt spid="2050"/>
                                        </p:tgtEl>
                                        <p:attrNameLst>
                                          <p:attrName>ppt_x</p:attrName>
                                        </p:attrNameLst>
                                      </p:cBhvr>
                                      <p:tavLst>
                                        <p:tav tm="0">
                                          <p:val>
                                            <p:strVal val="0-#ppt_w/2"/>
                                          </p:val>
                                        </p:tav>
                                        <p:tav tm="100000">
                                          <p:val>
                                            <p:strVal val="#ppt_x"/>
                                          </p:val>
                                        </p:tav>
                                      </p:tavLst>
                                    </p:anim>
                                    <p:anim calcmode="lin" valueType="num">
                                      <p:cBhvr additive="base">
                                        <p:cTn id="18" dur="1000" fill="hold"/>
                                        <p:tgtEl>
                                          <p:spTgt spid="2050"/>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SARNIÇ</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sp>
        <p:nvSpPr>
          <p:cNvPr id="7" name="6 Bulut Belirtme Çizgisi"/>
          <p:cNvSpPr/>
          <p:nvPr/>
        </p:nvSpPr>
        <p:spPr>
          <a:xfrm>
            <a:off x="2071670" y="1214422"/>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PEKİ SARNIÇ NEDİR?</a:t>
            </a:r>
            <a:endParaRPr lang="tr-TR" sz="2800" b="1" dirty="0">
              <a:solidFill>
                <a:schemeClr val="bg1"/>
              </a:solidFill>
            </a:endParaRPr>
          </a:p>
        </p:txBody>
      </p:sp>
      <p:pic>
        <p:nvPicPr>
          <p:cNvPr id="2050" name="Picture 2" descr="C:\Users\kader\Desktop\5.sınıf etkinlik\2.png"/>
          <p:cNvPicPr>
            <a:picLocks noChangeAspect="1" noChangeArrowheads="1"/>
          </p:cNvPicPr>
          <p:nvPr/>
        </p:nvPicPr>
        <p:blipFill>
          <a:blip r:embed="rId2" cstate="print"/>
          <a:srcRect/>
          <a:stretch>
            <a:fillRect/>
          </a:stretch>
        </p:blipFill>
        <p:spPr bwMode="auto">
          <a:xfrm>
            <a:off x="0" y="0"/>
            <a:ext cx="1927980" cy="1979622"/>
          </a:xfrm>
          <a:prstGeom prst="rect">
            <a:avLst/>
          </a:prstGeom>
          <a:noFill/>
        </p:spPr>
      </p:pic>
      <p:sp>
        <p:nvSpPr>
          <p:cNvPr id="11" name="10 Yuvarlatılmış Çapraz Köşeli Dikdörtgen"/>
          <p:cNvSpPr/>
          <p:nvPr/>
        </p:nvSpPr>
        <p:spPr>
          <a:xfrm>
            <a:off x="571472" y="3286124"/>
            <a:ext cx="8001056" cy="3357586"/>
          </a:xfrm>
          <a:prstGeom prst="round2DiagRect">
            <a:avLst>
              <a:gd name="adj1" fmla="val 16667"/>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İçinde su biriktirmek için yapılan depo. Eskiden evlerin bodrum katlarındaki küçük sarnıçlarda, damdan alınan yağmur suyu biriktirilirdi. Daha eski dönemlerde de suyu bir mahalle ya da kent halkı tarafından kullanılmak üzere, çok daha büyük boyutlarda sarnıçlar yapılırdı.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additive="base">
                                        <p:cTn id="12" dur="1000" fill="hold"/>
                                        <p:tgtEl>
                                          <p:spTgt spid="2050"/>
                                        </p:tgtEl>
                                        <p:attrNameLst>
                                          <p:attrName>ppt_x</p:attrName>
                                        </p:attrNameLst>
                                      </p:cBhvr>
                                      <p:tavLst>
                                        <p:tav tm="0">
                                          <p:val>
                                            <p:strVal val="0-#ppt_w/2"/>
                                          </p:val>
                                        </p:tav>
                                        <p:tav tm="100000">
                                          <p:val>
                                            <p:strVal val="#ppt_x"/>
                                          </p:val>
                                        </p:tav>
                                      </p:tavLst>
                                    </p:anim>
                                    <p:anim calcmode="lin" valueType="num">
                                      <p:cBhvr additive="base">
                                        <p:cTn id="13" dur="1000" fill="hold"/>
                                        <p:tgtEl>
                                          <p:spTgt spid="2050"/>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ox(in)">
                                      <p:cBhvr>
                                        <p:cTn id="18" dur="2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2000" fill="hold"/>
                                        <p:tgtEl>
                                          <p:spTgt spid="11"/>
                                        </p:tgtEl>
                                        <p:attrNameLst>
                                          <p:attrName>ppt_x</p:attrName>
                                        </p:attrNameLst>
                                      </p:cBhvr>
                                      <p:tavLst>
                                        <p:tav tm="0">
                                          <p:val>
                                            <p:strVal val="#ppt_x"/>
                                          </p:val>
                                        </p:tav>
                                        <p:tav tm="100000">
                                          <p:val>
                                            <p:strVal val="#ppt_x"/>
                                          </p:val>
                                        </p:tav>
                                      </p:tavLst>
                                    </p:anim>
                                    <p:anim calcmode="lin" valueType="num">
                                      <p:cBhvr additive="base">
                                        <p:cTn id="24" dur="2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11"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20" name="Picture 8" descr="http://www.forumalew.org/attachments/12417d1431908250/yesil-turbe.jpg"/>
          <p:cNvPicPr>
            <a:picLocks noChangeAspect="1" noChangeArrowheads="1"/>
          </p:cNvPicPr>
          <p:nvPr/>
        </p:nvPicPr>
        <p:blipFill>
          <a:blip r:embed="rId2" cstate="print"/>
          <a:srcRect/>
          <a:stretch>
            <a:fillRect/>
          </a:stretch>
        </p:blipFill>
        <p:spPr bwMode="auto">
          <a:xfrm>
            <a:off x="1571604" y="1357298"/>
            <a:ext cx="6286544" cy="5041808"/>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YEŞİL</a:t>
            </a:r>
            <a:r>
              <a:rPr kumimoji="0" lang="tr-TR" sz="4000" b="0" i="0" u="none" strike="noStrike" kern="1200" cap="none" spc="0" normalizeH="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 TÜRBE</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582658" y="357166"/>
            <a:ext cx="860336" cy="1346461"/>
          </a:xfrm>
          <a:prstGeom prst="rect">
            <a:avLst/>
          </a:prstGeom>
          <a:noFill/>
        </p:spPr>
      </p:pic>
      <p:sp>
        <p:nvSpPr>
          <p:cNvPr id="7" name="6 Bulut Belirtme Çizgisi"/>
          <p:cNvSpPr/>
          <p:nvPr/>
        </p:nvSpPr>
        <p:spPr>
          <a:xfrm>
            <a:off x="1928794" y="2000240"/>
            <a:ext cx="4357718"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9" name="8 Patlama 1"/>
          <p:cNvSpPr/>
          <p:nvPr/>
        </p:nvSpPr>
        <p:spPr>
          <a:xfrm>
            <a:off x="4429124"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BURSA</a:t>
            </a:r>
            <a:endParaRPr lang="tr-TR" sz="2800" b="1" dirty="0"/>
          </a:p>
        </p:txBody>
      </p:sp>
      <p:sp>
        <p:nvSpPr>
          <p:cNvPr id="8" name="7 Bulut Belirtme Çizgisi"/>
          <p:cNvSpPr/>
          <p:nvPr/>
        </p:nvSpPr>
        <p:spPr>
          <a:xfrm>
            <a:off x="1928794" y="2000240"/>
            <a:ext cx="4214842" cy="2071702"/>
          </a:xfrm>
          <a:prstGeom prst="cloudCallout">
            <a:avLst>
              <a:gd name="adj1" fmla="val -59509"/>
              <a:gd name="adj2" fmla="val -940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10" name="9 Patlama 1"/>
          <p:cNvSpPr/>
          <p:nvPr/>
        </p:nvSpPr>
        <p:spPr>
          <a:xfrm>
            <a:off x="4429124"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TARİHİ ESER</a:t>
            </a:r>
            <a:endParaRPr lang="tr-TR" sz="2800" b="1" dirty="0"/>
          </a:p>
        </p:txBody>
      </p:sp>
      <p:sp>
        <p:nvSpPr>
          <p:cNvPr id="90116" name="AutoShape 4" descr="data:image/jpeg;base64,/9j/4AAQSkZJRgABAQAAAQABAAD/2wCEAAkGBxQTEhQUExQWFhUVGBgXGRgYGBoYHRgcGxgYGBgcGB0aHCggGB0lHBcYITEhJiorLi4uGB8zODMsNygtLisBCgoKDg0OGhAQGzQkHyUsLCwsLDQsLCwsLCwsLCwsLCwsLCwsLCwsLCwsLCwsLCwsLCwsLCwsLCwsLCwsLCwsLP/AABEIALcBEwMBIgACEQEDEQH/xAAcAAAABwEBAAAAAAAAAAAAAAAAAgMEBQYHAQj/xABEEAACAQMCBAQEAgkCAgkFAAABAhEAAyESMQQFQVEGImFxE4GRoTKxBxQjQlLB0eHwYnJT8RUWJDSCkpOi0kNjg7TC/8QAGQEAAwEBAQAAAAAAAAAAAAAAAQIDAAQF/8QAKhEAAgICAQMEAAcBAQAAAAAAAAECEQMhEjFBUQQTImFxgZGxwdHwoTL/2gAMAwEAAhEDEQA/ANDv2ARvUc7kGIpa9cfYiKbGumEfJCcvAqtwiu/DLdaQC0rbRuk07VCqVhblmOtIkU5ey25pLTTRYskJ0KXSyTTj9TEb1nkSMoNjGuinXD8OrTDAxgwQfypz+pCleWIVikRwFHCmnqcHmlRwgoPKhliY2sqZp9ZUijW7IFKaahKdloxoAY0cNRQtdApBjgB6UYzRprgIrWYQcuKI/ER0NL3WAplcvg08VfYSTruHPEYmipxfc010zsKBtHtVeEe5PnLsL3+LPQ03V3JwTS9rhJ3NPbXDqNqDnGK0bjKT2M7NhuppyLC05VRRIQEz1qTm2VUUjuuNh9qMLhpq7qNj96bXeIPQ1lBszmkSZvDrQV+1Q/xj3rlzjtIlmAHc4pvZYvvImTfA3pu/ECN6q/GeJbQ/eLH/AEj+ZxUTxXis/uWx7sZ+w/rW4RXVjcpPoi9/rJHWm3EeIbaDzOo9JE/Tesy47nN25+JyB2BgfQb1Gs570tIbZpT+O7QOFuH1gfzNCsy1+tChSDZsq8O3UUqOF9KFu9NK6/Wi2xUkIHhK6LB70tr9aOKHJhpDO7YJ6U0ewRUwFojp3p45GhJY0yJURTXnd0jhr5W4bZFpzq06tMKTMQZ+lTDWlNZz+kq7xSXURZXhbqC2zSNOtmY56rpCqexE+tNKaaEUGmRP6KefWOH+Kt1ypufD09RuVjGx84JJ6CtlAjpXmBVEFdQySCPXI+ea9FeHuL18LYYNqBtJ5iZJIUBpPUyDPrXPDwWJUtTa7e7UHDHYGiDhj1q0YpdScpPog9m6etOVeiLZpQW6WTQ6TOzQoTQLilCCDQINcN2ufHrGAbdc+AO1A364LxrWzaDrZHauvZoLeNd/WIoWzaG9y0wBP+b0p8Nu9c4jiSRAMeuOh9cUa1xh/eAPqMVuTNSAEb1pN7THrTLmniUWZ1WHjo2oaT9Jiqpx/jG45kAR0UYHpPVqZNgaRZ+Ovqn4nWegmPv0qE47xJZWQr62H8OR9Tj86qvH8bcvGbjE4iNhHtTIkCn5sHBE5xfie6Z0wnyBP5VC3+LdzLsSe5M/8qSsHUT/AAqCT7D+9IlpyMfzoNsKSXQO59ZpM3KKzd6RLxQCKMwohudqKGnpRtNBswXVQo+iaFDkg0bEKOCaEUda6WzlS+wFzSiXDRkf0o/xO4qbf0VS+wJcpTXSepa5rpKGs64rMP0zcNcP6vcSYVbgYBoInSJ0zkQzAkd4O9ajqrLf0uX1uXLS/Dzw5DMx6rdUhCpB2D22kEbqOhpX0CZtYCuWltIK7RMmABnpPetg/RTzl7tt7BQC3w6rDg5JdnaG+5kds71kfwCWuKskCTGwXcwJOREgZzFbj4C5IeF4RAwT4jjWxXqCSygnqQGikithZaZFcNIhzR9U9KpQLAWrhNcM/wCGik1jHSaEUQmkr10KJYwB1OKIBf50RveopufWf4yfZW/pVb8UeNDaT9ko1EwNXbqY27D51noxdbl4ASTA7moq74mtq0AO3qAAPlJqpjjWuqHYkkgESe/p0qT5ZwezOc7jrH96OkDZaU5hqAgET3iRXVuZ7/OmAYTGY/z1p7ZuDt/n0qY46T8/8/lSo+XT+n+e9N1pW2P5/nQMKMisCGAIOCCJn3qqc88KCC/DgTubZ65ny9varfo698/1rpSsjGLOhBIIII3BxB9aSuZgbzWk+KfDAvj4luBdA9g/o3r2P19M+4rhrll2RgQ4icgxiYx6EU1mo6qgJMtJBBECPWZpkx0gzGY0gf560nc5gM7g7e59aaG4DcAYx6nMewrKSNQozHrRakV4O2bT3fjSEQMQFgxJUDLbyPuKiReX4atPmZjjsBuTn+XetzRnFoch66ZNM+I4wAAL+Leent70m/MfSdvyBocjEkLRPc/euUlwviZrahBbQgTkgzkz39aFazG5aB3owArkUBViSa8CkigWrgiugUtDWFFdIFCK4aYQAFY1+lPnS3eKFkKV+AHVmn8WQfUQNM95J2ithv3Qis52UFj8hNeeuL4tbrXWuqQ1xiQGgsrF9ZAbcCGaV7nap5HoeKGlxoIgkaoE7TBmN+4/Kth/RMt48Nca9IVrkpM5GmCVn93Aj2NYyxhYMHQQffaPsauPgvxI9niVdmLW7kI+REYCkZ3WR2gCKknTHNqYR60XVXWFI3rqqCWIAHU1dUTdiuumnF8yt28OwB7DJqC5j4hO1sQO53Pt0FQrXZOSST8yaNIyssfFeJgMIvzY/wAv71X+O457p8zE/kPYU34ptC62IAmBJAnMYk5zO1IcTc0oCyMdeAQRAJMCZ+ZpbSHpgN8LvAn1wfbvVU8VXP2+mfwqPLg5LEEzP+RViGq2fhsjBlkmY2IBB32qo+JOYvdv6GIC29QUdPOdX4tyTIz6bUkp2g8aLT4e4tjaQJbe46iMCdtpj0qzcIvFdbQA7tj8z/k1nHILzj9nqZVMmFYgE43GxqWbg1OWEn1zTQTkiU8ii6ZaeK5zdTi7dktaRSnxHdmWAPMANW2qV23g1NJzjh1ieKtT/pfV+VY5xxNu7kCAekwROI74/M1auVWFa5aBSAzoCCO7CQYrRg22jSyqKTNDtc64eZ/WFPzP9KWPiLhf+Mu/Zv6U7/6r8J/wF+rf1of9WeE/4Cff+tDiD3voQt+KuFEftAYP8Lnf/wAPrXT4x4Qbv6fgf/404Hh3hf8AgJ9KOOQ8N/wLf/lFbgje8/BHN4y4T/iH5W7n/wAaq/ji1b4hPjcMym7jXIKllAbaVknI+g7VfuF5RYV1K2bYIOCEEj7U/wCI5VYf8dm23uiz9Ymg4hWb6PPd3l5Y5nUBE9JjrjfNH4HlgJm45EEHyoXJ79orYuY+DuFZWYWyH0nKuyyYPqRuO1Uzi/DYW18QCGi4/mZyQLasxmMKPKYMTLDaptNF4SUk2kUo2nlgCbamRpM5A/iEx16mmvE8nuW/hGVYXQdGRJhipxMjIp0EAeNZMhjjMbY82etTnBcXw4AW7ZNxgCAZiBMgYGckmfU+lN+AUrRWLHBFDLxjBzqM0L/AaiNEZ/iYL36kwOgzVr4DgbV5xptlbRKjTJYx+9kwNhtXebct4QAi2l0kY1NpABxAjSZz7VNt3oLg0inHlz9Sn/qL/KuVPWuTMQIVyO4Qwfby0KfYtG0TQpM3lHUfWuDiF/iH1roIi0UaaSF1e4+tcbiFGSaBqFiaS4i/pVmgmBOAWP0UEn5ZqM53z1LFr4m/mQZxhmAP0BJqteOOcGFtoZllc52C7DAyCYz/AKfWllKgqNjvnXHrx/A3RaV/iIZKaZYFCDEdQZ9/SRFZFxN0szG8JYE5bck+XPXbM91FH4nirtkXRaZkDnzBW2E6oU77/OmScXrDM5lhpUyOkET8oFSbb2PVCwKEEEb42j/aR7V2wpU6dIAz1Ofn3/z0pHVJEeVh76T3/tRzwzF51So3JmRIxj50hjauW+IiOGsqTru/DXUSCMx1nJPeq/4q545tsWYjUCqxMKSDHsfWnXLuNKWQAxKMILyNDNp0CMapGRE7iqr4n4G8zPdLM6wCxEHScKmoCIG4n1yNzT+54HePVlm8LG3xIQs8E/ijLDoTHaft70px/KLpDKqjBG5gnPaO2fWapXgvmty05CFVDA6tUEeXJ0yDBOwx9atPiTibxBZrmk2j+1FvVjXASYVVBxiM5OKSU59mPBQq2hle8O8R8P4+hfh6dUtBG4jPrNSFnmgPDiyStwACUE6yQRpZcYj5yCahb/GhraFmJtAhTBPlxEQc/wAOBgkUb9YFh3VHL2dMNoLnaZ/eAJJQehGwpuoOg4403DcLBVlVAZnLqz+Uj1MAACFgbTJzVT8Rm2L50yCdGotkE6R+HJgCIAzvmKsPN/EMcKthIAuRq0oASULSWIAJJ8uevyqjcWC1zJLHBX+Y+32opIRsl+UXf2q4nMTjqP71ZLrCM7HH1qpcJd86nSRMNPXfoe3pVqCvcA02zB6syKM9ZZhVcMqTRzZoNtMrvNuFW1dUgKoxEKfXPYwYq1+HL+u5ZP8A9xAT38wzVV5mx+LuTowAdJyuGVYmR1mrP4NuaijFkAW4sa7iIYBUmFJH88zRjJc2acG4LybfXKjTz2z/AMS3/wCov9aKOf2f47f/AKifyNCxeEg9vnNpr5sSdY7jBMSQPWM/lUhFVa/ctHibfELdteWdQ1CT5SBBG+9SreIbI3ZJ/wB/9qFoLxslbQyPenPFcQttdTmACB9SAPuar6eJbGDrXB7k/wD80bjfEdi4jKDMxmGPr2rWje3If+ILmjh+IaY023M9oVjNZlzLmL2+FssYZbq3DsQ0GEY9hIaYPertz/ntu7YvW0mbiMgJDCCRH8PrWXc64F0snSFkmJUEahk4jLMNPzkVOW2dOJOKdlSvcexuFh5sFQWnrsd95JPv6VcOQcqF1rXxhps3NQ+Nq6qJIG0ZEZHWqAWM7gn5dzEyPt7VfTdt3V+MHEwdQCwqkaRCffbtOKVtroPBj/iHTh2KcM+oS+pmPQEqpEd183zqEv3H2DiGI1RpUQA0HOTmMT1npSvEcwt3VUK41fDKhCSSMoxJnEEAiBTJ+EkAdhAAAoxizTnbHlvmV0AD4sRiA4wOn71cpt+pH+FvoP50Kb8/9+ou/H+/Q1W5aVPxue+P6DNIPxVoNpL6TkQ2CSN4k9I7Vm/Hc6v3UPmjAECAD3PedzNRjcwuEyXJiTJMkGNJOTQ5z8mqC7Gl8bz62lpritrA06QcagSPTHlM1BP4zd7q21GPiXASWY6kE6OuNxPtVds8cosaDklSI+eJ+QqPsEB1KnIPee32pbfcN+Cwc84/4iKhjPmMCTP+4nHtTDm/Hvd0liSiKc/vLIBx3EijXLIiTiCCJn6VEczuMsDcKs6t4O5E9iO22KRbDIjOIvASNRcQSJGR0ietNHsuoOCVIGRt3E470/lWHSSJG3z6SZx9KSDEKIBZSNoxsZz1wDVEyY14cSwzv8s9R9akbV9ZGcFRK+hB29aj7bgEApgdztMEU6QWtcgETBHQbZrSMWXknNvhgowJWQREiYGZwRGMU75lxTfAbS3l7DE6iMFTvAzPYE96iOGwBo3PfYCc575pyt9yGRlJ/wBykr6dBGPnXO207KqWqIG02i5jeRnf2nHePrUnxnHXGwzkhpYiT1g579RTPjLZ1EHT5RBCkxEbTHzqV5Vy08TKJAKDJYxiOs+sfWrWuoiT6IT5ddBW5bJYB1gaSYkEMCQB5h5ac8DysFir3CiMRLb/AMDCVxsGfB6jpVm5DydeHGlSbty/Gi4ICAqzBgxDSB+L3moyzdDFiZIJ6kkjAkT7zWlKtoaMG3THHHeHLJt6Ld1gDJDEyuSCREwdokR03rO7t4K5AMhdQDRkznPUGtBcaQSrEYzn86zm9cElRBUMQD1gEx5ozihjk5WNliopUiQS6Qe6ycnbMnJ7EHp2p49wDpOB1NR1m2Z8jkgZg779u2/1p9dstEkbDP8AbvVcaXLZzzbS0NuKAZwVUicfiOIqT8LojcQi3XKIWWWEiBOT8lk1FGySdX09/wA+9H4RdTKs6chZGYJO4jJzRnSejQba2abxfJbRP7O4zoQCrebKkAg/i9aS/wCg07k/I/1pTw9xAe1Cqyi3CZnJAEnJJBnfO81KZ9a68eKDimeZm9VljkcU+5EDkie/uv8Aejf9CW/4f/aKnU4K4V1BGK94/wAmkKZY8b6CS9R6iKt6/IiV5JZ6r9l/pVy43lXDWSqJw1gjSDLW1YnJ3JGdqgXE474+uP51ZudAm6AN9I/M1OUI+4l2otHPkeByvd0RvwLI24bhx/8AiT/41lv6RXH67ftIiqq6CoA0gEIpxGBJMYrW+P5e1ojV1G479R8qxv8ASBdJ5lxQJAAuAD5KP7ipZeKScTo9NLI3JZOqr+SuXroLEgswOZdQCe5I1NmSepqT4nxFxBsJw73GFkZVcDYkbjJGdjUTxNuWmYnBnvSTKfwxEYye/UdPpUTqJLgrqlhrXc7g9Oo9z8qsXFWIXyKSIwRmMdY2Ig9qrHA2wCSfoD9f5VKcPfcmdZU/iBBOOkD6UrbTsZE1ZsrpWZmB1Pb3oUmt/A9hQp7Xg3y8kvwPhp7T234hQLM+YsdAOGIANwacx/al/wBSQ8Sl9VCpbAlZt6SI6aU051H93P3q4WuJ4QHQHLQoYTGlhOQDG4CwfcZ60z8WX7Nu2RaCa3hRI2Xdj+Qj1qTWrKKW6o5wPBW2BY8NClvKTbtgAThY+FMnIn16Uz4/lKfD1aLfnGkhEQONSnBdbe85kRtUS/NLzhdbEsCcszlsnMEsQvTpnE0hZvlm9AQIk7yPXJxtSJ10Q+31Y351y1LaNJIgR5pMmDC5UCZ67faqhxXGQPK2R3XpBO8Zq8c04osuH0nEAopBjMOCB5ZHv61SeL4GZldDgxEyI6lT/qOROBPzp4tdyc0Q73wGJCj6AQdjHpUhwVzUukmFiIHSZkffFMuPEmAsRA2yexrvAsykgKW64/z7U72iQvashHdGAOoCCeo9e2RFLqEMKRvtj559ZAmkxeV4/ddDA1T6TIG+BSVm86tpI/e8pifp3pdsxN8pUoWIlTMiDMEDp9Btmj8RxN4E6xK7FpGZnMEHoPt6UhyogydRB3I+efYf0qSvOuQVDSNtIJJjbA/OoyXy6WUitEQ/N7cmFXRB/cWZ2xA6+9SHgIvcvqqwWeV7AYmTjYQBPrUNc5QhGoXUDamlT5ROYGYg79Kkf0c8+PB8chLKquwS4SARpnPt7+1UUYtNICbTTNat+Eb5HmdBE4Gpoz02rnNPCPw7RuPdllhRChAQSAJOT+91mIqe5H4oTiUBtlVZmdQh38pO+cSon60l47S5/wBH8UQxJCF7YEY0wwAgSZiotV0OlZJSe3Zm3OLS2kZy0Isat5yY265NZ1zZrLcQ5sStpmlZULpB3gAnHatD514dF21dXU7YV1dnLBYGozOMyBJ2z61mPE2dLsozpJEgzMYkHqPWq4KqyfqJW9LRN8JweliwKsDt06HI/pUhqOVGRJjby+naQKqiM0gxHSrNyW6wkhzB6TkbE+9W7o57GvH2kgOrHSoM5zqJ6/U/Oo/g1YsFAEkgAbT9cTV44dTddE8pDsFhlB1TG50kxttnNVAOEuHSVPw3O+VOkkeYQAQcdBvRloCdlz8CjS11G8r48nURgz2yRitT4DlaWk+JdyYmDsvy6ms//RpxCvfuNctrbUjXiQmqQw8zHAhsKJGauniPjQ+gIwZcsdJBBMx07fzpoylOsa0Rnjhi5Z5bfYHGeLlRwq29eJIDBXjuqnB64kU5RbHGIXtmGGDIKsrdrinP+Yqt82s+Xhm051kao6FH6/Kl+T8QLXEI7MFVgyOSYBEFln1DDH+9u9b26TlHqg+9cowmrUkJvYKvpIyGE/I1cmAF5rhGLaA/Pp+dNbvwrqtcTQ0kDUM5kDfuKe86vhbYTMtH0BE0fdeSS19f2BenWHG997X8EJx/Nm/Vb7uuo2nDwWC6VFzRcycQokj0xWCeLOINziuJaGAN65hskeYiJk9B3NbVzfnVvhbF83PhN8UOFS9+G4WJb4Z95iTgbnFYDxdwNcZlX4aFiVUHUEEnSoPWBgHrFCSp12/spjakuXfp+jYtaYMMgQBG2cn7US9ggDJA/wAmjK0rvIO/SP8AnSroCNSnaBpMbf5/Kpjh7aNAAnH37/Tt29qsnBeHXdAzEqIDKAJaYySOkj79qr/D3AI6EfTf0zVh4e65i3aZs4HnKjY7yYEAGlly7FcfG/kNuJ4YIxX9YbHZPT3rtTY8L8VmWkkkk61zJJ6iuUtvyN8fH7/2RXCcdpHZmbUCo2kEwBGIge2PSrDywvdTUV8wAySzErtnufw9t+sVAc14C5aAe4SNROkEALG+Mk9aJy/jWWNTELvAPU4wAYEY+lI0zQkk9lmt7t8UHybeYDAmTG/UdKSv3FgadGY8syZIMkGRHzptcuMQrKqw3RrqSRndZkfP+dWTgPCd24bg+LaQoobCM5kzgyVzjfIM4o/J9ivwXVkEeOW5ZOq3DDCzBC76sxIyJgHMj3qpc5Vtc6gS2SBjqYVQJMAQJnoa1TgPAyW0L8TxLK/byqqsIjMz6biZqg+IeXJLuovG2Fx8MhlkEjUPiQdL4OPbOqRRJ2Qk1RVOL4jSxwNU577bem+1NluLqJCtkCB3zOPQ0jbgHzdOnzH96cWuOI2iAY9xOKeqJDgMrE5G8T3wABM0vct4BI2z3OTmD2xTS06nU05IBIEQTBnB3p+RiRt9RHbfH5fzRmFuDK68krKknAz0Bj60+uMirDKSDtgkg5zjIGPt61GWYGPX17GRPT2/wSXLeNYLmNoEGdjtnrU5IKZGcx5MXAuW4hpMMYM9ACTBJzUQ6NaeGEEZ6H2PbpV2Ch1h2YgnGY+m0H0qt+IuAW2QUMiB+IknfbNbFkd8WFruPeW80uI9u4hKmSTEjttHvW0c+8W2P1JmV4uPaMdIYp7gmJ/LvWB8tvEqR2Ij0nH8vtVz5RwaMFvXFi2uWcwgAUHUNQ8zNOggZ2PpRlFN0wwdA4n4N2y1y7du3ECmR8RgQQM+UGJ2wd5qmcJbKHzKCBmcyOmOo/zpUjzpkVClq5I1nSYIDqSc7YiYIntjeIOzqIw8SfXGN6rBUqE77Y/PLogo2rO+0dsGpNLOgMVkEBiBv1nc7/0I2qDQvkuxxHXBmRnPpTvlt6dS6tRIPU+nfeY/LajIJNWuY3Rpa1CuApQzGkzEkntIM1AjgHVwBpJkEE4E7/I/3p3zBmVFzpEHbMkdMYzFNbVxiBpmRJEnI9h9KzbAiV5Zb1Oitee2y+WcaVH1nqZn0rSrN5WHlIIGJXaR2rJz+GSQxid+n51e/ByuLA1kFT+AAiAB0279at6eVNo4/W43JJr/AFliLe/tSes0orDuPrt980m/oRXRjkraRzepxzUU5V4LJyH/ALqD/FdP2vBf5U+8Q72/9v8AOmnh9P8AstsEb3G//YanvObZe7bVd9HeO85PoK48brI3+J6OeN4VHzSMp8f854iw4tjQ6P5hKCQPMrIdQKvIOCAGWJ6Vm3FXB8VyF0rqaFJ1aRqMLJ3gYrffFXLUbh+IFwkhbDNqtwxAKgyJB8sbxmJivP1q4R+9uJwZ9c9jTZHbsGGPGNfbF7dwRgYMj8vWa5wtwEgEQduvyoIsnMwRA9P8NDUMSO64/vUio6DMJxtsRHUTj5CnfDXGuEAQIXEevp7g/WmxiDv9d/8AI+9EtwVJX+KfoOvzk/OjFWElLfGG0NBuoCs4ZXnJkT5vWhUM9ssSSGM53HXP9q7QpGH4sY/EAPRSPntT6xfIgKZI6gDHz3j0o5uajsAAN9vuf60XhbcgnVsSIA3ioOWi3DwOL5uMZLE+8t9KkeWeIuLsvI4l9ohz8TY6gPNON8dO2aheKuaBMrjo0D6daQvczB8pUEjsDBnf7HtWVlvjW+pZOac/vcUP2jq5XElVG/aB9pqqc6a8NrnlMCFJE/KTSnnUjShEkDJxEHcLkdTj1qR/6t3HQ3Fv2DG7IuoDAP4mjSPlTLT6gnxapFUt2gWYOYaNjuSf55mhxXBnWAv70ntEd/tQuLFxiv7QKZLd56ke/WpLiuNYLKxj0yJGQcdD9jVW3Zxh7PD6oLHS8AtpGSZgyoBkeo+ld4flpEhWHbeJAOPlBH0oi81ka4xIVlwd48xwDOO30xSXG8Tpf4iEQwyd++0z2+9LTMOOM4ZxpZRqiZ7RHUd/tvTXg7bqCQpOSSrRM42nr3p7w3HXNYAwpE5yJ7Tt1pS6NQ/AYGOxBG43zjPXtQtrQRvzDmPwoAGSARvAg4ODnr1qI43mT3QA2ny9Yz9e3pT3mXCXLkMoZkRSxIBaAWzP1UTUVdtFQCev0+tPCK6gF+XvDTMACTUtxN4DT5SWUdWgCSTsM9qheCuBXUnYHNOLHEAMxIJmYycCfemr5WBjz9cYgg2wRn8KlfvSF3hC+ooMwCBsI2IHQ5/KjpzIAjSIzk7R09utd43mxJgYg56TGMxEzv6dKLChF+VXZgI3TEGAeudonAPWhw3Bspk4Exqz36R7014jjGYBSfKCSACYk9d96ccHxZJUNLaQ0d/4iJ7YoMxb+TcGLz27LjDXVDHeAXEwfmR8jVb5sVtcRdtW5ZEu3FUkebSrEDoOgE4GQcVcPCl1Tdt3Aw0h7ROcDzSZ7QI9qrPjK7q5hxbW4KNfuMrDY5kweooGXQW4e6DnTGQS2JPaeog1f/B/MrD3OHsggtiRpIBP70T8zWWWbsrB3IPbGZNWb9H3GC3x1gsR5mAO0CevpQjJxsWcFNpvs7L7c8SXhxvwFtWfh/rC2pCvq0m4F3+JGqDvG/Sm/iLnVm27nUDnSADOQIz2yDk094nw7bbiPjnibYX4wukAKCQHDEagQQYEaqyXj7qF3NowC2AZmJgQYjHvQxTnBtob1OOOSKizb/DPObNzh0RLilw5ldiD8Uvsc7EGlfFxm1eBj/uzjORkMKxfkzMrronJWTpBO4mJ329u/Wt15GiMdXDsty2sprYlpaSXz+8ZPt60ISpu/DNNNpJeUZ/494luFtcPeV7yzaWy2hpWG4cABkeUgkZ8sxPWKx2yxUyPnXoL9Lnhq7f4U3LbklCpdIQKwLLLkt+EIATg7TJivP6GDAMgnBIgkbCROPaapaa0BRcevl/uGD7x1J+9KIx1QMf1j6TSvwGJgITpBYwOgAJn0E0m6EgMM99vT19ftQCSPCOmqLmqP9BAP/uBn2pwgsxxOl3H7IMobSCXnQVOM7giIO9NeXLL2zmdjH5+tK80ssbtskCCSogGTBnP9qTlUqCSV3kN5TpNi6COmgn13Eiu0xTiOIAhTxKqNlF24APYUKXkHkh+OAZ+Hu3CoDa0yZMLsSJjBLbbeUUbl3ALcMOxhVYgLjVGSDHWDj2ipBeLs3+AvLYVvigWi6AE6ibs46udKE7UfwZwzgn4iFNGpv2g0SWAVfxROx37GhK6KLqPOYcns2eEe5c4bppRiQ5Deur16iIn0mqAzlgIkxnb8/TpWweIDwfE2wr8S0htY0KtuIkf/UBnEiqjxHA8Jas3AqXrq3IIdgcQZGhgqrv70sLS2GaRE8DyG9fDkOIQFgoJJOT+EAbx69RUl4y4d7fDKlrV5AtptDRqQrs6q3mkmMjrHWoez4jazi1rB/iJ0fugdM9O526ZqH43nF+7OpzvO/U/c1RJt2I8iqjl/hGtkSygEKHCYKz+6wIGRHtkU0uWm1Fclh7/AFFd1ELI1BtiYkEHOZ60kjGRkiOvaqomSPDcIQpkhWQyQdzjG3zpxa4kfDn8SjBBIHbMfWotb+TrzqiT2yCYii3EOplBn1XYgUtX1MTd24VXyEFRnOCBuIznpgwadcPcbUMyrZ2OPKPXAM1FcrUspBUss57Rt37kYpxcv/CwRkEzImQcfP8AtSNdgkzb40INKn8Q0wG/EImD0jbHp1pG4dd3W2rUwJPUEE/vSuftTPhuOIGNGkdsHB22/KlDfJg6hAiIAHTIzsfc1KmjD34KqSygajJaIyBtjqIn1yKamzaySoXUMnIxGREERsd84ppcZkEqGbUTvkHfYdfb0pxYe6yqYhSYgxECIwdjPYVqfWzCd/k9piAG0E4G3mPtH3wM01534ea0y6Llu6rKplD+AmQQ4IwZByJBBBFSnwzMaVLDOScScn6D70dWOrzNqBAA9cAk4x0PWPrRjOSMVEWCW0AS2rSBO5mMU45fYlpJ0qkkmCZKy2kf6jG39KuXL+XLbuLf/VtS2HDNpMAEGVLbyJIJ+kipj9HfFcMeN4wXbYZb9wPaUoGUN+1LYyFw5AO0SKsp2rCokd4G5Lde3fVGW2UbDkwdIlQ4x0gnNQXjHh14biXs2z+EKJKgfiAbUJE5DAf+H2q8BrNoXQLfmawLY0mCbjPcRiIx+CAfRcVl/NPiOWuNJzokjOAQB6wFAznAoRdsMtIL8BpyBnJYdetPeWsFZTOVIzEjB6TTCxcLbj2I6dBHeluHYiSe4/50ZCGm848Y6+Ft2+HBV2/Zsyp/pGBKyGzsDsd6guY8tsIqrbu3Ll8vbXT8Nlwd4mQTMRE1U/8ApB0YFHgKTAwRJABMHE439KWt8zfXqJyo1AjuMiPWTStPsNyRM3eDYDTq0sOjT0AkAqIA/tVz8Bczbh7hJsl5XSHa5AVBk6QfKBM5Yjf1g55e8SX/AN1jDDzY3MBT7YAFNW4y666SrlTuMkH3BHp9qmoSNyS6F6/SB+kocTau8PalQXKlpAZlEEadJwCe24EdSKy+3Z1fhx0j5VJ8Pyl2adDQe+I/z2qaueCHW1dusWVQjOmhGcMVQkAtGAWAz0zVo60C2ytMhKjMsNxvvXLRBH8J6Z6zv61ZPBnKrBuXm4lhbRLYKG4IDPcU6GIzKiCd849qgLlrzlAV0qYU7yMAkE7zE5/iMRRsw65XwwLA50gZ98z8qf8AHODdswTjWfyo/ClVUAKI2md/pSttQboxhbbn/wA0AVzcrnf4gscfHX/BQphce2pILCR3IoVLiCxTlHBXwLoQOuvSQimGJAeIg/6utWHlXh++6Pbvm5byr67hMAQwiQ3rtNPOL8Qahps21tKNoAn+g+lQvM+PusNTFrhGyz+QJirSy6Q/JIa82uHhbw+E63sCSyhh5QAIMkjrsRThPEdi8f8AtCMjH98GV36ncd8j51Wn5i1xiGULHTM/P/lXGQGKtw5R+QEy1cV4VF4fEtOHX+JGB/sPtUFxvh5lOPLHQz9Sf7Ux4PiGtPqtuyN3Vip+ZG49KnuH8YXNJS9bt3gf3iNLD5jyt7EfOk9qS/8ALNSK7bJKtb1aoBgAZBB2zHYmo9bJkgjIBPbb5elSHFcShu6kUhTmNirbkiCZEyYzgxQ4qWtzgAk5OSNogj1x7VVaARotEyQDHeMfWiIc4qX5ZxEKoEYJ1bDeYOd+mabW0BuMCAo1AnbGQMHtJ27UbMPFsOCFUj4ZgjPzhep2P1NR3H/iOSfc59vlU3buFWyAsNAjAIOVz022ppzZVJJBhuo3339qRPZgnJuFW4QCxJMgIu5jbfrnYCplOBUTBPYgkHtE4BB9IqvcluOt+0yfiVhERgkxIkESJn5VpyrqUlhIaAxxBPUEqypv0a4ck+XpQmnfUZRso5VrYOrWoMkEqVkek9jPvTXhr5ZT5v6dj84NaHY5Mr6hrjfDtCrmBEqoG38BBjB61SeVcNYdLmt/2mvyqgIWABLTMQdu409ZpeUd2ZxoMWY2/IDOOoEgdvtXeEDg6nUgbnf5YBn8qecVwygfs2YDrJnMegEimFpLj/hInaWxO4kdtqRNdhTSuUeMbIQLeU6gAsg656EksS3Y7t/Wsco8QcCnMOLuXCBZuEG2dDwpGkHygSJ83SMVAWuDYFmcjURiDg4z+ZHzqv8AGWGQ+cAE5xTwp2hnJl84Pm1gXzbVxdsBlPxGSGPmVmx1wWU7bnFTPifn3CPYuW7NhNLAjUtsalx+IAiAR71l1k/sbnoy/eRSdi/pIglc79PtvTOLu0ByYvwjKq/vaszABETiJyIk/anXB8yVbgdwXAIkYGrffP33qR4XlWuyzhlHn0juQZzBzHp6+tN05TH7ykDcQc/OleRXsDtEgeeWGYE8GQpnZz17EqfeuWHt3S4S2y6bbsCxVgDqQfujsSNutGtWQv4R9Sf51wzMgmam877AsYFrlsQqBhJzP9qb3Ob3h+5HuGqWVSaB7DFFeokgIg15pfbCxnsv8+lKW+K4yCBcuhWBDLrgEHcET1qVjvQIFZ534NbELLXQGRoKkqQZAICqVUCOkHY0otsaVECczI66jBkekfSuxXVqbnYbCfqidAPf+4pMsQ3wrUfEu4k50r1YnJAGdt6Lx/GC2s9TsO/9qmvA/MOCtrqu3P21z8bOCAo6KpK6Y+efpTwi3thirZPcu5PYS2q/BtXCBl3GpmJMkkkdycdNqFTz8Os+VJHfFCms6KRn1i8C0D/Mj+tC1xB9vahQqUoriiXFCN3hkf8AEJ9diPnUdf5Yy5Q6gPkf6H7UKFKskoPQhHlgZNJsaFCvQRhleauG4Y0yY7UKFEwvwmnMlgd8GJAHtjqaWuWlkMCWViFEkgg+/wAqFClZh4z6AT8QhTp3ExO3+4HbvUfxL6yGI04zHWP7UKFCJg3L+L+HcRwBCnIIVpHUeYEfarvwvjBQSwsEGBDXG+IdJaYA9xjIjtQoUmWNoKk0J845i11SLjMBMQIAHYBVhR96r9/l4UTb2/eyZ7SP6UKFQguK0bqObVqUiTnMk9flXNEEHYCDIPT89q7QrCi3D3pYyxM5nOB0GcmlCtChSTVMzFOF4RWtcTIBh7bGc+WAB9zTNeGUHAUfIUKFFt/8DLsOQ89zRqFClYp0UU1yhSmDIvtST0KFFBCgUKFCsAAFE4m8EUsZxXKFNFW6MI8p5A/FH4txoQ7AHOOnWKs3D+EuHkLB1dIY9MiZJU7dqFCuiUmtI6YxVF4/WAMECeu/XNChQpBz/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90118" name="AutoShape 6" descr="data:image/jpeg;base64,/9j/4AAQSkZJRgABAQAAAQABAAD/2wCEAAkGBxQTEhQUExQWFhUVGBgXGRgYGBoYHRgcGxgYGBgcGB0aHCggGB0lHBcYITEhJiorLi4uGB8zODMsNygtLisBCgoKDg0OGhAQGzQkHyUsLCwsLDQsLCwsLCwsLCwsLCwsLCwsLCwsLCwsLCwsLCwsLCwsLCwsLCwsLCwsLCwsLP/AABEIALcBEwMBIgACEQEDEQH/xAAcAAAABwEBAAAAAAAAAAAAAAAAAgMEBQYHAQj/xABEEAACAQMCBAQEAgkCAgkFAAABAhEAAyESMQQFQVEGImFxE4GRoTKxBxQjQlLB0eHwYnJT8RUWJDSCkpOi0kNjg7TC/8QAGQEAAwEBAQAAAAAAAAAAAAAAAQIDAAQF/8QAKhEAAgICAQMEAAcBAQAAAAAAAAECEQMhEjFBUQQTImFxgZGxwdHwoTL/2gAMAwEAAhEDEQA/ANDv2ARvUc7kGIpa9cfYiKbGumEfJCcvAqtwiu/DLdaQC0rbRuk07VCqVhblmOtIkU5ey25pLTTRYskJ0KXSyTTj9TEb1nkSMoNjGuinXD8OrTDAxgwQfypz+pCleWIVikRwFHCmnqcHmlRwgoPKhliY2sqZp9ZUijW7IFKaahKdloxoAY0cNRQtdApBjgB6UYzRprgIrWYQcuKI/ER0NL3WAplcvg08VfYSTruHPEYmipxfc010zsKBtHtVeEe5PnLsL3+LPQ03V3JwTS9rhJ3NPbXDqNqDnGK0bjKT2M7NhuppyLC05VRRIQEz1qTm2VUUjuuNh9qMLhpq7qNj96bXeIPQ1lBszmkSZvDrQV+1Q/xj3rlzjtIlmAHc4pvZYvvImTfA3pu/ECN6q/GeJbQ/eLH/AEj+ZxUTxXis/uWx7sZ+w/rW4RXVjcpPoi9/rJHWm3EeIbaDzOo9JE/Tesy47nN25+JyB2BgfQb1Gs570tIbZpT+O7QOFuH1gfzNCsy1+tChSDZsq8O3UUqOF9KFu9NK6/Wi2xUkIHhK6LB70tr9aOKHJhpDO7YJ6U0ewRUwFojp3p45GhJY0yJURTXnd0jhr5W4bZFpzq06tMKTMQZ+lTDWlNZz+kq7xSXURZXhbqC2zSNOtmY56rpCqexE+tNKaaEUGmRP6KefWOH+Kt1ypufD09RuVjGx84JJ6CtlAjpXmBVEFdQySCPXI+ea9FeHuL18LYYNqBtJ5iZJIUBpPUyDPrXPDwWJUtTa7e7UHDHYGiDhj1q0YpdScpPog9m6etOVeiLZpQW6WTQ6TOzQoTQLilCCDQINcN2ufHrGAbdc+AO1A364LxrWzaDrZHauvZoLeNd/WIoWzaG9y0wBP+b0p8Nu9c4jiSRAMeuOh9cUa1xh/eAPqMVuTNSAEb1pN7THrTLmniUWZ1WHjo2oaT9Jiqpx/jG45kAR0UYHpPVqZNgaRZ+Ovqn4nWegmPv0qE47xJZWQr62H8OR9Tj86qvH8bcvGbjE4iNhHtTIkCn5sHBE5xfie6Z0wnyBP5VC3+LdzLsSe5M/8qSsHUT/AAqCT7D+9IlpyMfzoNsKSXQO59ZpM3KKzd6RLxQCKMwohudqKGnpRtNBswXVQo+iaFDkg0bEKOCaEUda6WzlS+wFzSiXDRkf0o/xO4qbf0VS+wJcpTXSepa5rpKGs64rMP0zcNcP6vcSYVbgYBoInSJ0zkQzAkd4O9ajqrLf0uX1uXLS/Dzw5DMx6rdUhCpB2D22kEbqOhpX0CZtYCuWltIK7RMmABnpPetg/RTzl7tt7BQC3w6rDg5JdnaG+5kds71kfwCWuKskCTGwXcwJOREgZzFbj4C5IeF4RAwT4jjWxXqCSygnqQGikithZaZFcNIhzR9U9KpQLAWrhNcM/wCGik1jHSaEUQmkr10KJYwB1OKIBf50RveopufWf4yfZW/pVb8UeNDaT9ko1EwNXbqY27D51noxdbl4ASTA7moq74mtq0AO3qAAPlJqpjjWuqHYkkgESe/p0qT5ZwezOc7jrH96OkDZaU5hqAgET3iRXVuZ7/OmAYTGY/z1p7ZuDt/n0qY46T8/8/lSo+XT+n+e9N1pW2P5/nQMKMisCGAIOCCJn3qqc88KCC/DgTubZ65ny9varfo698/1rpSsjGLOhBIIII3BxB9aSuZgbzWk+KfDAvj4luBdA9g/o3r2P19M+4rhrll2RgQ4icgxiYx6EU1mo6qgJMtJBBECPWZpkx0gzGY0gf560nc5gM7g7e59aaG4DcAYx6nMewrKSNQozHrRakV4O2bT3fjSEQMQFgxJUDLbyPuKiReX4atPmZjjsBuTn+XetzRnFoch66ZNM+I4wAAL+Leent70m/MfSdvyBocjEkLRPc/euUlwviZrahBbQgTkgzkz39aFazG5aB3owArkUBViSa8CkigWrgiugUtDWFFdIFCK4aYQAFY1+lPnS3eKFkKV+AHVmn8WQfUQNM95J2ithv3Qis52UFj8hNeeuL4tbrXWuqQ1xiQGgsrF9ZAbcCGaV7nap5HoeKGlxoIgkaoE7TBmN+4/Kth/RMt48Nca9IVrkpM5GmCVn93Aj2NYyxhYMHQQffaPsauPgvxI9niVdmLW7kI+REYCkZ3WR2gCKknTHNqYR60XVXWFI3rqqCWIAHU1dUTdiuumnF8yt28OwB7DJqC5j4hO1sQO53Pt0FQrXZOSST8yaNIyssfFeJgMIvzY/wAv71X+O457p8zE/kPYU34ptC62IAmBJAnMYk5zO1IcTc0oCyMdeAQRAJMCZ+ZpbSHpgN8LvAn1wfbvVU8VXP2+mfwqPLg5LEEzP+RViGq2fhsjBlkmY2IBB32qo+JOYvdv6GIC29QUdPOdX4tyTIz6bUkp2g8aLT4e4tjaQJbe46iMCdtpj0qzcIvFdbQA7tj8z/k1nHILzj9nqZVMmFYgE43GxqWbg1OWEn1zTQTkiU8ii6ZaeK5zdTi7dktaRSnxHdmWAPMANW2qV23g1NJzjh1ieKtT/pfV+VY5xxNu7kCAekwROI74/M1auVWFa5aBSAzoCCO7CQYrRg22jSyqKTNDtc64eZ/WFPzP9KWPiLhf+Mu/Zv6U7/6r8J/wF+rf1of9WeE/4Cff+tDiD3voQt+KuFEftAYP8Lnf/wAPrXT4x4Qbv6fgf/404Hh3hf8AgJ9KOOQ8N/wLf/lFbgje8/BHN4y4T/iH5W7n/wAaq/ji1b4hPjcMym7jXIKllAbaVknI+g7VfuF5RYV1K2bYIOCEEj7U/wCI5VYf8dm23uiz9Ymg4hWb6PPd3l5Y5nUBE9JjrjfNH4HlgJm45EEHyoXJ79orYuY+DuFZWYWyH0nKuyyYPqRuO1Uzi/DYW18QCGi4/mZyQLasxmMKPKYMTLDaptNF4SUk2kUo2nlgCbamRpM5A/iEx16mmvE8nuW/hGVYXQdGRJhipxMjIp0EAeNZMhjjMbY82etTnBcXw4AW7ZNxgCAZiBMgYGckmfU+lN+AUrRWLHBFDLxjBzqM0L/AaiNEZ/iYL36kwOgzVr4DgbV5xptlbRKjTJYx+9kwNhtXebct4QAi2l0kY1NpABxAjSZz7VNt3oLg0inHlz9Sn/qL/KuVPWuTMQIVyO4Qwfby0KfYtG0TQpM3lHUfWuDiF/iH1roIi0UaaSF1e4+tcbiFGSaBqFiaS4i/pVmgmBOAWP0UEn5ZqM53z1LFr4m/mQZxhmAP0BJqteOOcGFtoZllc52C7DAyCYz/AKfWllKgqNjvnXHrx/A3RaV/iIZKaZYFCDEdQZ9/SRFZFxN0szG8JYE5bck+XPXbM91FH4nirtkXRaZkDnzBW2E6oU77/OmScXrDM5lhpUyOkET8oFSbb2PVCwKEEEb42j/aR7V2wpU6dIAz1Ofn3/z0pHVJEeVh76T3/tRzwzF51So3JmRIxj50hjauW+IiOGsqTru/DXUSCMx1nJPeq/4q545tsWYjUCqxMKSDHsfWnXLuNKWQAxKMILyNDNp0CMapGRE7iqr4n4G8zPdLM6wCxEHScKmoCIG4n1yNzT+54HePVlm8LG3xIQs8E/ijLDoTHaft70px/KLpDKqjBG5gnPaO2fWapXgvmty05CFVDA6tUEeXJ0yDBOwx9atPiTibxBZrmk2j+1FvVjXASYVVBxiM5OKSU59mPBQq2hle8O8R8P4+hfh6dUtBG4jPrNSFnmgPDiyStwACUE6yQRpZcYj5yCahb/GhraFmJtAhTBPlxEQc/wAOBgkUb9YFh3VHL2dMNoLnaZ/eAJJQehGwpuoOg4403DcLBVlVAZnLqz+Uj1MAACFgbTJzVT8Rm2L50yCdGotkE6R+HJgCIAzvmKsPN/EMcKthIAuRq0oASULSWIAJJ8uevyqjcWC1zJLHBX+Y+32opIRsl+UXf2q4nMTjqP71ZLrCM7HH1qpcJd86nSRMNPXfoe3pVqCvcA02zB6syKM9ZZhVcMqTRzZoNtMrvNuFW1dUgKoxEKfXPYwYq1+HL+u5ZP8A9xAT38wzVV5mx+LuTowAdJyuGVYmR1mrP4NuaijFkAW4sa7iIYBUmFJH88zRjJc2acG4LybfXKjTz2z/AMS3/wCov9aKOf2f47f/AKifyNCxeEg9vnNpr5sSdY7jBMSQPWM/lUhFVa/ctHibfELdteWdQ1CT5SBBG+9SreIbI3ZJ/wB/9qFoLxslbQyPenPFcQttdTmACB9SAPuar6eJbGDrXB7k/wD80bjfEdi4jKDMxmGPr2rWje3If+ILmjh+IaY023M9oVjNZlzLmL2+FssYZbq3DsQ0GEY9hIaYPertz/ntu7YvW0mbiMgJDCCRH8PrWXc64F0snSFkmJUEahk4jLMNPzkVOW2dOJOKdlSvcexuFh5sFQWnrsd95JPv6VcOQcqF1rXxhps3NQ+Nq6qJIG0ZEZHWqAWM7gn5dzEyPt7VfTdt3V+MHEwdQCwqkaRCffbtOKVtroPBj/iHTh2KcM+oS+pmPQEqpEd183zqEv3H2DiGI1RpUQA0HOTmMT1npSvEcwt3VUK41fDKhCSSMoxJnEEAiBTJ+EkAdhAAAoxizTnbHlvmV0AD4sRiA4wOn71cpt+pH+FvoP50Kb8/9+ou/H+/Q1W5aVPxue+P6DNIPxVoNpL6TkQ2CSN4k9I7Vm/Hc6v3UPmjAECAD3PedzNRjcwuEyXJiTJMkGNJOTQ5z8mqC7Gl8bz62lpritrA06QcagSPTHlM1BP4zd7q21GPiXASWY6kE6OuNxPtVds8cosaDklSI+eJ+QqPsEB1KnIPee32pbfcN+Cwc84/4iKhjPmMCTP+4nHtTDm/Hvd0liSiKc/vLIBx3EijXLIiTiCCJn6VEczuMsDcKs6t4O5E9iO22KRbDIjOIvASNRcQSJGR0ietNHsuoOCVIGRt3E470/lWHSSJG3z6SZx9KSDEKIBZSNoxsZz1wDVEyY14cSwzv8s9R9akbV9ZGcFRK+hB29aj7bgEApgdztMEU6QWtcgETBHQbZrSMWXknNvhgowJWQREiYGZwRGMU75lxTfAbS3l7DE6iMFTvAzPYE96iOGwBo3PfYCc575pyt9yGRlJ/wBykr6dBGPnXO207KqWqIG02i5jeRnf2nHePrUnxnHXGwzkhpYiT1g579RTPjLZ1EHT5RBCkxEbTHzqV5Vy08TKJAKDJYxiOs+sfWrWuoiT6IT5ddBW5bJYB1gaSYkEMCQB5h5ac8DysFir3CiMRLb/AMDCVxsGfB6jpVm5DydeHGlSbty/Gi4ICAqzBgxDSB+L3moyzdDFiZIJ6kkjAkT7zWlKtoaMG3THHHeHLJt6Ld1gDJDEyuSCREwdokR03rO7t4K5AMhdQDRkznPUGtBcaQSrEYzn86zm9cElRBUMQD1gEx5ozihjk5WNliopUiQS6Qe6ycnbMnJ7EHp2p49wDpOB1NR1m2Z8jkgZg779u2/1p9dstEkbDP8AbvVcaXLZzzbS0NuKAZwVUicfiOIqT8LojcQi3XKIWWWEiBOT8lk1FGySdX09/wA+9H4RdTKs6chZGYJO4jJzRnSejQba2abxfJbRP7O4zoQCrebKkAg/i9aS/wCg07k/I/1pTw9xAe1Cqyi3CZnJAEnJJBnfO81KZ9a68eKDimeZm9VljkcU+5EDkie/uv8Aejf9CW/4f/aKnU4K4V1BGK94/wAmkKZY8b6CS9R6iKt6/IiV5JZ6r9l/pVy43lXDWSqJw1gjSDLW1YnJ3JGdqgXE474+uP51ZudAm6AN9I/M1OUI+4l2otHPkeByvd0RvwLI24bhx/8AiT/41lv6RXH67ftIiqq6CoA0gEIpxGBJMYrW+P5e1ojV1G479R8qxv8ASBdJ5lxQJAAuAD5KP7ipZeKScTo9NLI3JZOqr+SuXroLEgswOZdQCe5I1NmSepqT4nxFxBsJw73GFkZVcDYkbjJGdjUTxNuWmYnBnvSTKfwxEYye/UdPpUTqJLgrqlhrXc7g9Oo9z8qsXFWIXyKSIwRmMdY2Ig9qrHA2wCSfoD9f5VKcPfcmdZU/iBBOOkD6UrbTsZE1ZsrpWZmB1Pb3oUmt/A9hQp7Xg3y8kvwPhp7T234hQLM+YsdAOGIANwacx/al/wBSQ8Sl9VCpbAlZt6SI6aU051H93P3q4WuJ4QHQHLQoYTGlhOQDG4CwfcZ60z8WX7Nu2RaCa3hRI2Xdj+Qj1qTWrKKW6o5wPBW2BY8NClvKTbtgAThY+FMnIn16Uz4/lKfD1aLfnGkhEQONSnBdbe85kRtUS/NLzhdbEsCcszlsnMEsQvTpnE0hZvlm9AQIk7yPXJxtSJ10Q+31Y351y1LaNJIgR5pMmDC5UCZ67faqhxXGQPK2R3XpBO8Zq8c04osuH0nEAopBjMOCB5ZHv61SeL4GZldDgxEyI6lT/qOROBPzp4tdyc0Q73wGJCj6AQdjHpUhwVzUukmFiIHSZkffFMuPEmAsRA2yexrvAsykgKW64/z7U72iQvashHdGAOoCCeo9e2RFLqEMKRvtj559ZAmkxeV4/ddDA1T6TIG+BSVm86tpI/e8pifp3pdsxN8pUoWIlTMiDMEDp9Btmj8RxN4E6xK7FpGZnMEHoPt6UhyogydRB3I+efYf0qSvOuQVDSNtIJJjbA/OoyXy6WUitEQ/N7cmFXRB/cWZ2xA6+9SHgIvcvqqwWeV7AYmTjYQBPrUNc5QhGoXUDamlT5ROYGYg79Kkf0c8+PB8chLKquwS4SARpnPt7+1UUYtNICbTTNat+Eb5HmdBE4Gpoz02rnNPCPw7RuPdllhRChAQSAJOT+91mIqe5H4oTiUBtlVZmdQh38pO+cSon60l47S5/wBH8UQxJCF7YEY0wwAgSZiotV0OlZJSe3Zm3OLS2kZy0Isat5yY265NZ1zZrLcQ5sStpmlZULpB3gAnHatD514dF21dXU7YV1dnLBYGozOMyBJ2z61mPE2dLsozpJEgzMYkHqPWq4KqyfqJW9LRN8JweliwKsDt06HI/pUhqOVGRJjby+naQKqiM0gxHSrNyW6wkhzB6TkbE+9W7o57GvH2kgOrHSoM5zqJ6/U/Oo/g1YsFAEkgAbT9cTV44dTddE8pDsFhlB1TG50kxttnNVAOEuHSVPw3O+VOkkeYQAQcdBvRloCdlz8CjS11G8r48nURgz2yRitT4DlaWk+JdyYmDsvy6ms//RpxCvfuNctrbUjXiQmqQw8zHAhsKJGauniPjQ+gIwZcsdJBBMx07fzpoylOsa0Rnjhi5Z5bfYHGeLlRwq29eJIDBXjuqnB64kU5RbHGIXtmGGDIKsrdrinP+Yqt82s+Xhm051kao6FH6/Kl+T8QLXEI7MFVgyOSYBEFln1DDH+9u9b26TlHqg+9cowmrUkJvYKvpIyGE/I1cmAF5rhGLaA/Pp+dNbvwrqtcTQ0kDUM5kDfuKe86vhbYTMtH0BE0fdeSS19f2BenWHG997X8EJx/Nm/Vb7uuo2nDwWC6VFzRcycQokj0xWCeLOINziuJaGAN65hskeYiJk9B3NbVzfnVvhbF83PhN8UOFS9+G4WJb4Z95iTgbnFYDxdwNcZlX4aFiVUHUEEnSoPWBgHrFCSp12/spjakuXfp+jYtaYMMgQBG2cn7US9ggDJA/wAmjK0rvIO/SP8AnSroCNSnaBpMbf5/Kpjh7aNAAnH37/Tt29qsnBeHXdAzEqIDKAJaYySOkj79qr/D3AI6EfTf0zVh4e65i3aZs4HnKjY7yYEAGlly7FcfG/kNuJ4YIxX9YbHZPT3rtTY8L8VmWkkkk61zJJ6iuUtvyN8fH7/2RXCcdpHZmbUCo2kEwBGIge2PSrDywvdTUV8wAySzErtnufw9t+sVAc14C5aAe4SNROkEALG+Mk9aJy/jWWNTELvAPU4wAYEY+lI0zQkk9lmt7t8UHybeYDAmTG/UdKSv3FgadGY8syZIMkGRHzptcuMQrKqw3RrqSRndZkfP+dWTgPCd24bg+LaQoobCM5kzgyVzjfIM4o/J9ivwXVkEeOW5ZOq3DDCzBC76sxIyJgHMj3qpc5Vtc6gS2SBjqYVQJMAQJnoa1TgPAyW0L8TxLK/byqqsIjMz6biZqg+IeXJLuovG2Fx8MhlkEjUPiQdL4OPbOqRRJ2Qk1RVOL4jSxwNU577bem+1NluLqJCtkCB3zOPQ0jbgHzdOnzH96cWuOI2iAY9xOKeqJDgMrE5G8T3wABM0vct4BI2z3OTmD2xTS06nU05IBIEQTBnB3p+RiRt9RHbfH5fzRmFuDK68krKknAz0Bj60+uMirDKSDtgkg5zjIGPt61GWYGPX17GRPT2/wSXLeNYLmNoEGdjtnrU5IKZGcx5MXAuW4hpMMYM9ACTBJzUQ6NaeGEEZ6H2PbpV2Ch1h2YgnGY+m0H0qt+IuAW2QUMiB+IknfbNbFkd8WFruPeW80uI9u4hKmSTEjttHvW0c+8W2P1JmV4uPaMdIYp7gmJ/LvWB8tvEqR2Ij0nH8vtVz5RwaMFvXFi2uWcwgAUHUNQ8zNOggZ2PpRlFN0wwdA4n4N2y1y7du3ECmR8RgQQM+UGJ2wd5qmcJbKHzKCBmcyOmOo/zpUjzpkVClq5I1nSYIDqSc7YiYIntjeIOzqIw8SfXGN6rBUqE77Y/PLogo2rO+0dsGpNLOgMVkEBiBv1nc7/0I2qDQvkuxxHXBmRnPpTvlt6dS6tRIPU+nfeY/LajIJNWuY3Rpa1CuApQzGkzEkntIM1AjgHVwBpJkEE4E7/I/3p3zBmVFzpEHbMkdMYzFNbVxiBpmRJEnI9h9KzbAiV5Zb1Oitee2y+WcaVH1nqZn0rSrN5WHlIIGJXaR2rJz+GSQxid+n51e/ByuLA1kFT+AAiAB0279at6eVNo4/W43JJr/AFliLe/tSes0orDuPrt980m/oRXRjkraRzepxzUU5V4LJyH/ALqD/FdP2vBf5U+8Q72/9v8AOmnh9P8AstsEb3G//YanvObZe7bVd9HeO85PoK48brI3+J6OeN4VHzSMp8f854iw4tjQ6P5hKCQPMrIdQKvIOCAGWJ6Vm3FXB8VyF0rqaFJ1aRqMLJ3gYrffFXLUbh+IFwkhbDNqtwxAKgyJB8sbxmJivP1q4R+9uJwZ9c9jTZHbsGGPGNfbF7dwRgYMj8vWa5wtwEgEQduvyoIsnMwRA9P8NDUMSO64/vUio6DMJxtsRHUTj5CnfDXGuEAQIXEevp7g/WmxiDv9d/8AI+9EtwVJX+KfoOvzk/OjFWElLfGG0NBuoCs4ZXnJkT5vWhUM9ssSSGM53HXP9q7QpGH4sY/EAPRSPntT6xfIgKZI6gDHz3j0o5uajsAAN9vuf60XhbcgnVsSIA3ioOWi3DwOL5uMZLE+8t9KkeWeIuLsvI4l9ohz8TY6gPNON8dO2aheKuaBMrjo0D6daQvczB8pUEjsDBnf7HtWVlvjW+pZOac/vcUP2jq5XElVG/aB9pqqc6a8NrnlMCFJE/KTSnnUjShEkDJxEHcLkdTj1qR/6t3HQ3Fv2DG7IuoDAP4mjSPlTLT6gnxapFUt2gWYOYaNjuSf55mhxXBnWAv70ntEd/tQuLFxiv7QKZLd56ke/WpLiuNYLKxj0yJGQcdD9jVW3Zxh7PD6oLHS8AtpGSZgyoBkeo+ld4flpEhWHbeJAOPlBH0oi81ka4xIVlwd48xwDOO30xSXG8Tpf4iEQwyd++0z2+9LTMOOM4ZxpZRqiZ7RHUd/tvTXg7bqCQpOSSrRM42nr3p7w3HXNYAwpE5yJ7Tt1pS6NQ/AYGOxBG43zjPXtQtrQRvzDmPwoAGSARvAg4ODnr1qI43mT3QA2ny9Yz9e3pT3mXCXLkMoZkRSxIBaAWzP1UTUVdtFQCev0+tPCK6gF+XvDTMACTUtxN4DT5SWUdWgCSTsM9qheCuBXUnYHNOLHEAMxIJmYycCfemr5WBjz9cYgg2wRn8KlfvSF3hC+ooMwCBsI2IHQ5/KjpzIAjSIzk7R09utd43mxJgYg56TGMxEzv6dKLChF+VXZgI3TEGAeudonAPWhw3Bspk4Exqz36R7014jjGYBSfKCSACYk9d96ccHxZJUNLaQ0d/4iJ7YoMxb+TcGLz27LjDXVDHeAXEwfmR8jVb5sVtcRdtW5ZEu3FUkebSrEDoOgE4GQcVcPCl1Tdt3Aw0h7ROcDzSZ7QI9qrPjK7q5hxbW4KNfuMrDY5kweooGXQW4e6DnTGQS2JPaeog1f/B/MrD3OHsggtiRpIBP70T8zWWWbsrB3IPbGZNWb9H3GC3x1gsR5mAO0CevpQjJxsWcFNpvs7L7c8SXhxvwFtWfh/rC2pCvq0m4F3+JGqDvG/Sm/iLnVm27nUDnSADOQIz2yDk094nw7bbiPjnibYX4wukAKCQHDEagQQYEaqyXj7qF3NowC2AZmJgQYjHvQxTnBtob1OOOSKizb/DPObNzh0RLilw5ldiD8Uvsc7EGlfFxm1eBj/uzjORkMKxfkzMrronJWTpBO4mJ329u/Wt15GiMdXDsty2sprYlpaSXz+8ZPt60ISpu/DNNNpJeUZ/494luFtcPeV7yzaWy2hpWG4cABkeUgkZ8sxPWKx2yxUyPnXoL9Lnhq7f4U3LbklCpdIQKwLLLkt+EIATg7TJivP6GDAMgnBIgkbCROPaapaa0BRcevl/uGD7x1J+9KIx1QMf1j6TSvwGJgITpBYwOgAJn0E0m6EgMM99vT19ftQCSPCOmqLmqP9BAP/uBn2pwgsxxOl3H7IMobSCXnQVOM7giIO9NeXLL2zmdjH5+tK80ssbtskCCSogGTBnP9qTlUqCSV3kN5TpNi6COmgn13Eiu0xTiOIAhTxKqNlF24APYUKXkHkh+OAZ+Hu3CoDa0yZMLsSJjBLbbeUUbl3ALcMOxhVYgLjVGSDHWDj2ipBeLs3+AvLYVvigWi6AE6ibs46udKE7UfwZwzgn4iFNGpv2g0SWAVfxROx37GhK6KLqPOYcns2eEe5c4bppRiQ5Deur16iIn0mqAzlgIkxnb8/TpWweIDwfE2wr8S0htY0KtuIkf/UBnEiqjxHA8Jas3AqXrq3IIdgcQZGhgqrv70sLS2GaRE8DyG9fDkOIQFgoJJOT+EAbx69RUl4y4d7fDKlrV5AtptDRqQrs6q3mkmMjrHWoez4jazi1rB/iJ0fugdM9O526ZqH43nF+7OpzvO/U/c1RJt2I8iqjl/hGtkSygEKHCYKz+6wIGRHtkU0uWm1Fclh7/AFFd1ELI1BtiYkEHOZ60kjGRkiOvaqomSPDcIQpkhWQyQdzjG3zpxa4kfDn8SjBBIHbMfWotb+TrzqiT2yCYii3EOplBn1XYgUtX1MTd24VXyEFRnOCBuIznpgwadcPcbUMyrZ2OPKPXAM1FcrUspBUss57Rt37kYpxcv/CwRkEzImQcfP8AtSNdgkzb40INKn8Q0wG/EImD0jbHp1pG4dd3W2rUwJPUEE/vSuftTPhuOIGNGkdsHB22/KlDfJg6hAiIAHTIzsfc1KmjD34KqSygajJaIyBtjqIn1yKamzaySoXUMnIxGREERsd84ppcZkEqGbUTvkHfYdfb0pxYe6yqYhSYgxECIwdjPYVqfWzCd/k9piAG0E4G3mPtH3wM01534ea0y6Llu6rKplD+AmQQ4IwZByJBBBFSnwzMaVLDOScScn6D70dWOrzNqBAA9cAk4x0PWPrRjOSMVEWCW0AS2rSBO5mMU45fYlpJ0qkkmCZKy2kf6jG39KuXL+XLbuLf/VtS2HDNpMAEGVLbyJIJ+kipj9HfFcMeN4wXbYZb9wPaUoGUN+1LYyFw5AO0SKsp2rCokd4G5Lde3fVGW2UbDkwdIlQ4x0gnNQXjHh14biXs2z+EKJKgfiAbUJE5DAf+H2q8BrNoXQLfmawLY0mCbjPcRiIx+CAfRcVl/NPiOWuNJzokjOAQB6wFAznAoRdsMtIL8BpyBnJYdetPeWsFZTOVIzEjB6TTCxcLbj2I6dBHeluHYiSe4/50ZCGm848Y6+Ft2+HBV2/Zsyp/pGBKyGzsDsd6guY8tsIqrbu3Ll8vbXT8Nlwd4mQTMRE1U/8ApB0YFHgKTAwRJABMHE439KWt8zfXqJyo1AjuMiPWTStPsNyRM3eDYDTq0sOjT0AkAqIA/tVz8Bczbh7hJsl5XSHa5AVBk6QfKBM5Yjf1g55e8SX/AN1jDDzY3MBT7YAFNW4y666SrlTuMkH3BHp9qmoSNyS6F6/SB+kocTau8PalQXKlpAZlEEadJwCe24EdSKy+3Z1fhx0j5VJ8Pyl2adDQe+I/z2qaueCHW1dusWVQjOmhGcMVQkAtGAWAz0zVo60C2ytMhKjMsNxvvXLRBH8J6Z6zv61ZPBnKrBuXm4lhbRLYKG4IDPcU6GIzKiCd849qgLlrzlAV0qYU7yMAkE7zE5/iMRRsw65XwwLA50gZ98z8qf8AHODdswTjWfyo/ClVUAKI2md/pSttQboxhbbn/wA0AVzcrnf4gscfHX/BQphce2pILCR3IoVLiCxTlHBXwLoQOuvSQimGJAeIg/6utWHlXh++6Pbvm5byr67hMAQwiQ3rtNPOL8Qahps21tKNoAn+g+lQvM+PusNTFrhGyz+QJirSy6Q/JIa82uHhbw+E63sCSyhh5QAIMkjrsRThPEdi8f8AtCMjH98GV36ncd8j51Wn5i1xiGULHTM/P/lXGQGKtw5R+QEy1cV4VF4fEtOHX+JGB/sPtUFxvh5lOPLHQz9Sf7Ux4PiGtPqtuyN3Vip+ZG49KnuH8YXNJS9bt3gf3iNLD5jyt7EfOk9qS/8ALNSK7bJKtb1aoBgAZBB2zHYmo9bJkgjIBPbb5elSHFcShu6kUhTmNirbkiCZEyYzgxQ4qWtzgAk5OSNogj1x7VVaARotEyQDHeMfWiIc4qX5ZxEKoEYJ1bDeYOd+mabW0BuMCAo1AnbGQMHtJ27UbMPFsOCFUj4ZgjPzhep2P1NR3H/iOSfc59vlU3buFWyAsNAjAIOVz022ppzZVJJBhuo3339qRPZgnJuFW4QCxJMgIu5jbfrnYCplOBUTBPYgkHtE4BB9IqvcluOt+0yfiVhERgkxIkESJn5VpyrqUlhIaAxxBPUEqypv0a4ck+XpQmnfUZRso5VrYOrWoMkEqVkek9jPvTXhr5ZT5v6dj84NaHY5Mr6hrjfDtCrmBEqoG38BBjB61SeVcNYdLmt/2mvyqgIWABLTMQdu409ZpeUd2ZxoMWY2/IDOOoEgdvtXeEDg6nUgbnf5YBn8qecVwygfs2YDrJnMegEimFpLj/hInaWxO4kdtqRNdhTSuUeMbIQLeU6gAsg656EksS3Y7t/Wsco8QcCnMOLuXCBZuEG2dDwpGkHygSJ83SMVAWuDYFmcjURiDg4z+ZHzqv8AGWGQ+cAE5xTwp2hnJl84Pm1gXzbVxdsBlPxGSGPmVmx1wWU7bnFTPifn3CPYuW7NhNLAjUtsalx+IAiAR71l1k/sbnoy/eRSdi/pIglc79PtvTOLu0ByYvwjKq/vaszABETiJyIk/anXB8yVbgdwXAIkYGrffP33qR4XlWuyzhlHn0juQZzBzHp6+tN05TH7ykDcQc/OleRXsDtEgeeWGYE8GQpnZz17EqfeuWHt3S4S2y6bbsCxVgDqQfujsSNutGtWQv4R9Sf51wzMgmam877AsYFrlsQqBhJzP9qb3Ob3h+5HuGqWVSaB7DFFeokgIg15pfbCxnsv8+lKW+K4yCBcuhWBDLrgEHcET1qVjvQIFZ534NbELLXQGRoKkqQZAICqVUCOkHY0otsaVECczI66jBkekfSuxXVqbnYbCfqidAPf+4pMsQ3wrUfEu4k50r1YnJAGdt6Lx/GC2s9TsO/9qmvA/MOCtrqu3P21z8bOCAo6KpK6Y+efpTwi3thirZPcu5PYS2q/BtXCBl3GpmJMkkkdycdNqFTz8Os+VJHfFCms6KRn1i8C0D/Mj+tC1xB9vahQqUoriiXFCN3hkf8AEJ9diPnUdf5Yy5Q6gPkf6H7UKFKskoPQhHlgZNJsaFCvQRhleauG4Y0yY7UKFEwvwmnMlgd8GJAHtjqaWuWlkMCWViFEkgg+/wAqFClZh4z6AT8QhTp3ExO3+4HbvUfxL6yGI04zHWP7UKFCJg3L+L+HcRwBCnIIVpHUeYEfarvwvjBQSwsEGBDXG+IdJaYA9xjIjtQoUmWNoKk0J845i11SLjMBMQIAHYBVhR96r9/l4UTb2/eyZ7SP6UKFQguK0bqObVqUiTnMk9flXNEEHYCDIPT89q7QrCi3D3pYyxM5nOB0GcmlCtChSTVMzFOF4RWtcTIBh7bGc+WAB9zTNeGUHAUfIUKFFt/8DLsOQ89zRqFClYp0UU1yhSmDIvtST0KFFBCgUKFCsAAFE4m8EUsZxXKFNFW6MI8p5A/FH4txoQ7AHOOnWKs3D+EuHkLB1dIY9MiZJU7dqFCuiUmtI6YxVF4/WAMECeu/XNChQpBz/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0120"/>
                                        </p:tgtEl>
                                        <p:attrNameLst>
                                          <p:attrName>style.visibility</p:attrName>
                                        </p:attrNameLst>
                                      </p:cBhvr>
                                      <p:to>
                                        <p:strVal val="visible"/>
                                      </p:to>
                                    </p:set>
                                    <p:animEffect transition="in" filter="checkerboard(across)">
                                      <p:cBhvr>
                                        <p:cTn id="12" dur="2000"/>
                                        <p:tgtEl>
                                          <p:spTgt spid="9012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3000" fill="hold"/>
                                        <p:tgtEl>
                                          <p:spTgt spid="2"/>
                                        </p:tgtEl>
                                        <p:attrNameLst>
                                          <p:attrName>ppt_x</p:attrName>
                                        </p:attrNameLst>
                                      </p:cBhvr>
                                      <p:tavLst>
                                        <p:tav tm="0">
                                          <p:val>
                                            <p:strVal val="1+#ppt_w/2"/>
                                          </p:val>
                                        </p:tav>
                                        <p:tav tm="100000">
                                          <p:val>
                                            <p:strVal val="#ppt_x"/>
                                          </p:val>
                                        </p:tav>
                                      </p:tavLst>
                                    </p:anim>
                                    <p:anim calcmode="lin" valueType="num">
                                      <p:cBhvr additive="base">
                                        <p:cTn id="18"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9"/>
                                        </p:tgtEl>
                                        <p:attrNameLst>
                                          <p:attrName>ppt_x</p:attrName>
                                        </p:attrNameLst>
                                      </p:cBhvr>
                                      <p:tavLst>
                                        <p:tav tm="0">
                                          <p:val>
                                            <p:strVal val="ppt_x"/>
                                          </p:val>
                                        </p:tav>
                                        <p:tav tm="100000">
                                          <p:val>
                                            <p:strVal val="ppt_x"/>
                                          </p:val>
                                        </p:tav>
                                      </p:tavLst>
                                    </p:anim>
                                    <p:anim calcmode="lin" valueType="num">
                                      <p:cBhvr additive="base">
                                        <p:cTn id="40" dur="500"/>
                                        <p:tgtEl>
                                          <p:spTgt spid="9"/>
                                        </p:tgtEl>
                                        <p:attrNameLst>
                                          <p:attrName>ppt_y</p:attrName>
                                        </p:attrNameLst>
                                      </p:cBhvr>
                                      <p:tavLst>
                                        <p:tav tm="0">
                                          <p:val>
                                            <p:strVal val="ppt_y"/>
                                          </p:val>
                                        </p:tav>
                                        <p:tav tm="100000">
                                          <p:val>
                                            <p:strVal val="1+ppt_h/2"/>
                                          </p:val>
                                        </p:tav>
                                      </p:tavLst>
                                    </p:anim>
                                    <p:set>
                                      <p:cBhvr>
                                        <p:cTn id="41" dur="1" fill="hold">
                                          <p:stCondLst>
                                            <p:cond delay="499"/>
                                          </p:stCondLst>
                                        </p:cTn>
                                        <p:tgtEl>
                                          <p:spTgt spid="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8"/>
                                        </p:tgtEl>
                                        <p:attrNameLst>
                                          <p:attrName>ppt_x</p:attrName>
                                        </p:attrNameLst>
                                      </p:cBhvr>
                                      <p:tavLst>
                                        <p:tav tm="0">
                                          <p:val>
                                            <p:strVal val="ppt_x"/>
                                          </p:val>
                                        </p:tav>
                                        <p:tav tm="100000">
                                          <p:val>
                                            <p:strVal val="ppt_x"/>
                                          </p:val>
                                        </p:tav>
                                      </p:tavLst>
                                    </p:anim>
                                    <p:anim calcmode="lin" valueType="num">
                                      <p:cBhvr additive="base">
                                        <p:cTn id="57" dur="500"/>
                                        <p:tgtEl>
                                          <p:spTgt spid="8"/>
                                        </p:tgtEl>
                                        <p:attrNameLst>
                                          <p:attrName>ppt_y</p:attrName>
                                        </p:attrNameLst>
                                      </p:cBhvr>
                                      <p:tavLst>
                                        <p:tav tm="0">
                                          <p:val>
                                            <p:strVal val="ppt_y"/>
                                          </p:val>
                                        </p:tav>
                                        <p:tav tm="100000">
                                          <p:val>
                                            <p:strVal val="1+ppt_h/2"/>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ppt_x"/>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P spid="9" grpId="1" animBg="1"/>
      <p:bldP spid="8" grpId="0" animBg="1"/>
      <p:bldP spid="8" grpId="1" animBg="1"/>
      <p:bldP spid="10" grpId="0" animBg="1"/>
      <p:bldP spid="10" grpId="1"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C:\Users\kader\Desktop\5.sınıf etkinlik\yivli minare.jpg"/>
          <p:cNvPicPr>
            <a:picLocks noChangeAspect="1" noChangeArrowheads="1"/>
          </p:cNvPicPr>
          <p:nvPr/>
        </p:nvPicPr>
        <p:blipFill>
          <a:blip r:embed="rId2" cstate="print"/>
          <a:srcRect/>
          <a:stretch>
            <a:fillRect/>
          </a:stretch>
        </p:blipFill>
        <p:spPr bwMode="auto">
          <a:xfrm>
            <a:off x="2857488" y="1571612"/>
            <a:ext cx="3543300" cy="4972050"/>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YİVLİ MİNARE</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451801" y="357166"/>
            <a:ext cx="1122050" cy="1346461"/>
          </a:xfrm>
          <a:prstGeom prst="rect">
            <a:avLst/>
          </a:prstGeom>
          <a:noFill/>
        </p:spPr>
      </p:pic>
      <p:sp>
        <p:nvSpPr>
          <p:cNvPr id="6" name="5 Bulut Belirtme Çizgisi"/>
          <p:cNvSpPr/>
          <p:nvPr/>
        </p:nvSpPr>
        <p:spPr>
          <a:xfrm>
            <a:off x="1571604" y="1714488"/>
            <a:ext cx="4857784" cy="2071702"/>
          </a:xfrm>
          <a:prstGeom prst="cloudCallout">
            <a:avLst>
              <a:gd name="adj1" fmla="val -56163"/>
              <a:gd name="adj2" fmla="val -838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1785918" y="1643050"/>
            <a:ext cx="4214842" cy="2071702"/>
          </a:xfrm>
          <a:prstGeom prst="cloudCallout">
            <a:avLst>
              <a:gd name="adj1" fmla="val -60065"/>
              <a:gd name="adj2" fmla="val -758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500562"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t>ANTALYA</a:t>
            </a:r>
            <a:endParaRPr lang="tr-TR" sz="2400" b="1" dirty="0"/>
          </a:p>
        </p:txBody>
      </p:sp>
      <p:sp>
        <p:nvSpPr>
          <p:cNvPr id="9" name="8 Patlama 1"/>
          <p:cNvSpPr/>
          <p:nvPr/>
        </p:nvSpPr>
        <p:spPr>
          <a:xfrm>
            <a:off x="4500562" y="3500438"/>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smtClean="0"/>
              <a:t>TARİHİ ESER</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1138"/>
                                        </p:tgtEl>
                                        <p:attrNameLst>
                                          <p:attrName>style.visibility</p:attrName>
                                        </p:attrNameLst>
                                      </p:cBhvr>
                                      <p:to>
                                        <p:strVal val="visible"/>
                                      </p:to>
                                    </p:set>
                                    <p:animEffect transition="in" filter="checkerboard(across)">
                                      <p:cBhvr>
                                        <p:cTn id="12" dur="500"/>
                                        <p:tgtEl>
                                          <p:spTgt spid="9113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8" grpId="0" animBg="1"/>
      <p:bldP spid="8" grpId="1" animBg="1"/>
      <p:bldP spid="9" grpId="0" animBg="1"/>
      <p:bldP spid="9" grpId="1"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dirty="0" smtClean="0"/>
              <a:t>HAZIRLAYAN</a:t>
            </a:r>
            <a:endParaRPr lang="tr-TR" dirty="0"/>
          </a:p>
        </p:txBody>
      </p:sp>
      <p:sp>
        <p:nvSpPr>
          <p:cNvPr id="3" name="2 İçerik Yer Tutucusu"/>
          <p:cNvSpPr>
            <a:spLocks noGrp="1"/>
          </p:cNvSpPr>
          <p:nvPr>
            <p:ph idx="1"/>
          </p:nvPr>
        </p:nvSpPr>
        <p:spPr/>
        <p:txBody>
          <a:bodyPr/>
          <a:lstStyle/>
          <a:p>
            <a:r>
              <a:rPr lang="tr-TR" dirty="0" smtClean="0"/>
              <a:t>MUSTAFA TONBUL </a:t>
            </a:r>
          </a:p>
          <a:p>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ader\Desktop\5.sınıf etkinlik\aspendos.jpg"/>
          <p:cNvPicPr>
            <a:picLocks noChangeAspect="1" noChangeArrowheads="1"/>
          </p:cNvPicPr>
          <p:nvPr/>
        </p:nvPicPr>
        <p:blipFill>
          <a:blip r:embed="rId2" cstate="print"/>
          <a:srcRect/>
          <a:stretch>
            <a:fillRect/>
          </a:stretch>
        </p:blipFill>
        <p:spPr bwMode="auto">
          <a:xfrm>
            <a:off x="1357290" y="1500174"/>
            <a:ext cx="6667501" cy="4619625"/>
          </a:xfrm>
          <a:prstGeom prst="rect">
            <a:avLst/>
          </a:prstGeom>
          <a:noFill/>
        </p:spPr>
      </p:pic>
      <p:sp>
        <p:nvSpPr>
          <p:cNvPr id="5" name="1 Başlık"/>
          <p:cNvSpPr txBox="1">
            <a:spLocks/>
          </p:cNvSpPr>
          <p:nvPr/>
        </p:nvSpPr>
        <p:spPr>
          <a:xfrm>
            <a:off x="857224" y="357166"/>
            <a:ext cx="7772400" cy="969983"/>
          </a:xfrm>
          <a:prstGeom prst="rect">
            <a:avLst/>
          </a:prstGeom>
        </p:spPr>
        <p:txBody>
          <a:bodyPr rIns="91440" anchor="b">
            <a:normAutofit/>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tr-TR" sz="4000" b="0" i="0" u="none" strike="noStrike" kern="1200" cap="none" spc="0" normalizeH="0" baseline="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ASPENDOS</a:t>
            </a:r>
            <a:r>
              <a:rPr kumimoji="0" lang="tr-TR" sz="4000" b="0" i="0" u="none" strike="noStrike" kern="1200" cap="none" spc="0" normalizeH="0" noProof="0" dirty="0" smtClean="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rPr>
              <a:t> TİYATROSU</a:t>
            </a:r>
            <a:endParaRPr kumimoji="0" lang="tr-TR" sz="4000" b="0" i="0" u="none" strike="noStrike" kern="1200" cap="none" spc="0" normalizeH="0" baseline="0" noProof="0" dirty="0">
              <a:ln>
                <a:noFill/>
              </a:ln>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uLnTx/>
              <a:uFillTx/>
              <a:latin typeface="+mj-lt"/>
              <a:ea typeface="+mj-ea"/>
              <a:cs typeface="+mj-cs"/>
            </a:endParaRPr>
          </a:p>
        </p:txBody>
      </p:sp>
      <p:pic>
        <p:nvPicPr>
          <p:cNvPr id="2" name="Picture 2" descr="C:\Users\kader\Desktop\5.sınıf etkinlik\jerry1.jpg"/>
          <p:cNvPicPr>
            <a:picLocks noChangeAspect="1" noChangeArrowheads="1"/>
          </p:cNvPicPr>
          <p:nvPr/>
        </p:nvPicPr>
        <p:blipFill>
          <a:blip r:embed="rId3" cstate="print"/>
          <a:stretch>
            <a:fillRect/>
          </a:stretch>
        </p:blipFill>
        <p:spPr bwMode="auto">
          <a:xfrm>
            <a:off x="357158" y="532089"/>
            <a:ext cx="1311336" cy="996615"/>
          </a:xfrm>
          <a:prstGeom prst="rect">
            <a:avLst/>
          </a:prstGeom>
          <a:noFill/>
        </p:spPr>
      </p:pic>
      <p:sp>
        <p:nvSpPr>
          <p:cNvPr id="6" name="5 Bulut Belirtme Çizgisi"/>
          <p:cNvSpPr/>
          <p:nvPr/>
        </p:nvSpPr>
        <p:spPr>
          <a:xfrm>
            <a:off x="1571604" y="1714488"/>
            <a:ext cx="4857784"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HANGİ ŞEHİRDEYİM?</a:t>
            </a:r>
            <a:endParaRPr lang="tr-TR" sz="2800" b="1" dirty="0">
              <a:solidFill>
                <a:schemeClr val="bg1"/>
              </a:solidFill>
            </a:endParaRPr>
          </a:p>
        </p:txBody>
      </p:sp>
      <p:sp>
        <p:nvSpPr>
          <p:cNvPr id="7" name="6 Bulut Belirtme Çizgisi"/>
          <p:cNvSpPr/>
          <p:nvPr/>
        </p:nvSpPr>
        <p:spPr>
          <a:xfrm>
            <a:off x="2000232" y="1785926"/>
            <a:ext cx="4214842" cy="2071702"/>
          </a:xfrm>
          <a:prstGeom prst="cloudCallout">
            <a:avLst>
              <a:gd name="adj1" fmla="val -63403"/>
              <a:gd name="adj2" fmla="val -657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rPr>
              <a:t>BEN NEYİM?</a:t>
            </a:r>
            <a:endParaRPr lang="tr-TR" sz="2800" b="1" dirty="0">
              <a:solidFill>
                <a:schemeClr val="bg1"/>
              </a:solidFill>
            </a:endParaRPr>
          </a:p>
        </p:txBody>
      </p:sp>
      <p:sp>
        <p:nvSpPr>
          <p:cNvPr id="8" name="7 Patlama 1"/>
          <p:cNvSpPr/>
          <p:nvPr/>
        </p:nvSpPr>
        <p:spPr>
          <a:xfrm>
            <a:off x="4214810" y="35718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ANTALYA</a:t>
            </a:r>
            <a:endParaRPr lang="tr-TR" sz="3200" b="1" dirty="0"/>
          </a:p>
        </p:txBody>
      </p:sp>
      <p:sp>
        <p:nvSpPr>
          <p:cNvPr id="9" name="8 Patlama 1"/>
          <p:cNvSpPr/>
          <p:nvPr/>
        </p:nvSpPr>
        <p:spPr>
          <a:xfrm>
            <a:off x="4367210" y="3724276"/>
            <a:ext cx="4214842" cy="285752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TARİHİ</a:t>
            </a:r>
          </a:p>
          <a:p>
            <a:pPr algn="ctr"/>
            <a:r>
              <a:rPr lang="tr-TR" sz="4000" b="1" dirty="0" smtClean="0"/>
              <a:t>ESER</a:t>
            </a:r>
            <a:endParaRPr lang="tr-TR"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checkerboard(across)">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grpId="1" nodeType="click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8"/>
                                        </p:tgtEl>
                                        <p:attrNameLst>
                                          <p:attrName>ppt_x</p:attrName>
                                        </p:attrNameLst>
                                      </p:cBhvr>
                                      <p:tavLst>
                                        <p:tav tm="0">
                                          <p:val>
                                            <p:strVal val="ppt_x"/>
                                          </p:val>
                                        </p:tav>
                                        <p:tav tm="100000">
                                          <p:val>
                                            <p:strVal val="ppt_x"/>
                                          </p:val>
                                        </p:tav>
                                      </p:tavLst>
                                    </p:anim>
                                    <p:anim calcmode="lin" valueType="num">
                                      <p:cBhvr additive="base">
                                        <p:cTn id="40" dur="500"/>
                                        <p:tgtEl>
                                          <p:spTgt spid="8"/>
                                        </p:tgtEl>
                                        <p:attrNameLst>
                                          <p:attrName>ppt_y</p:attrName>
                                        </p:attrNameLst>
                                      </p:cBhvr>
                                      <p:tavLst>
                                        <p:tav tm="0">
                                          <p:val>
                                            <p:strVal val="ppt_y"/>
                                          </p:val>
                                        </p:tav>
                                        <p:tav tm="100000">
                                          <p:val>
                                            <p:strVal val="1+ppt_h/2"/>
                                          </p:val>
                                        </p:tav>
                                      </p:tavLst>
                                    </p:anim>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ox(i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1+#ppt_w/2"/>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7"/>
                                        </p:tgtEl>
                                        <p:attrNameLst>
                                          <p:attrName>ppt_x</p:attrName>
                                        </p:attrNameLst>
                                      </p:cBhvr>
                                      <p:tavLst>
                                        <p:tav tm="0">
                                          <p:val>
                                            <p:strVal val="ppt_x"/>
                                          </p:val>
                                        </p:tav>
                                        <p:tav tm="100000">
                                          <p:val>
                                            <p:strVal val="ppt_x"/>
                                          </p:val>
                                        </p:tav>
                                      </p:tavLst>
                                    </p:anim>
                                    <p:anim calcmode="lin" valueType="num">
                                      <p:cBhvr additive="base">
                                        <p:cTn id="57" dur="500"/>
                                        <p:tgtEl>
                                          <p:spTgt spid="7"/>
                                        </p:tgtEl>
                                        <p:attrNameLst>
                                          <p:attrName>ppt_y</p:attrName>
                                        </p:attrNameLst>
                                      </p:cBhvr>
                                      <p:tavLst>
                                        <p:tav tm="0">
                                          <p:val>
                                            <p:strVal val="ppt_y"/>
                                          </p:val>
                                        </p:tav>
                                        <p:tav tm="100000">
                                          <p:val>
                                            <p:strVal val="1+ppt_h/2"/>
                                          </p:val>
                                        </p:tav>
                                      </p:tavLst>
                                    </p:anim>
                                    <p:set>
                                      <p:cBhvr>
                                        <p:cTn id="58" dur="1" fill="hold">
                                          <p:stCondLst>
                                            <p:cond delay="499"/>
                                          </p:stCondLst>
                                        </p:cTn>
                                        <p:tgtEl>
                                          <p:spTgt spid="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4" fill="hold" grpId="1" nodeType="click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1+ppt_h/2"/>
                                          </p:val>
                                        </p:tav>
                                      </p:tavLst>
                                    </p:anim>
                                    <p:set>
                                      <p:cBhvr>
                                        <p:cTn id="64"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7" grpId="0" animBg="1"/>
      <p:bldP spid="7" grpId="1" animBg="1"/>
      <p:bldP spid="8" grpId="0" animBg="1"/>
      <p:bldP spid="8" grpId="1" animBg="1"/>
      <p:bldP spid="9" grpId="0" animBg="1"/>
      <p:bldP spid="9" grpId="1"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öküm">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Döküm">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öküm">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spDef>
      <a:spPr/>
      <a:bodyPr rtlCol="0" anchor="ctr"/>
      <a:lstStyle>
        <a:defPPr algn="ctr">
          <a:defRPr sz="2800" b="1"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522</TotalTime>
  <Words>1075</Words>
  <PresentationFormat>Ekran Gösterisi (4:3)</PresentationFormat>
  <Paragraphs>451</Paragraphs>
  <Slides>89</Slides>
  <Notes>0</Notes>
  <HiddenSlides>0</HiddenSlides>
  <MMClips>0</MMClips>
  <ScaleCrop>false</ScaleCrop>
  <HeadingPairs>
    <vt:vector size="4" baseType="variant">
      <vt:variant>
        <vt:lpstr>Tema</vt:lpstr>
      </vt:variant>
      <vt:variant>
        <vt:i4>1</vt:i4>
      </vt:variant>
      <vt:variant>
        <vt:lpstr>Slayt Başlıkları</vt:lpstr>
      </vt:variant>
      <vt:variant>
        <vt:i4>89</vt:i4>
      </vt:variant>
    </vt:vector>
  </HeadingPairs>
  <TitlesOfParts>
    <vt:vector size="90" baseType="lpstr">
      <vt:lpstr>Döküm</vt:lpstr>
      <vt:lpstr>5.SINIF  KÜLTÜR VE MİRAS</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lpstr>Slayt 71</vt:lpstr>
      <vt:lpstr>Slayt 72</vt:lpstr>
      <vt:lpstr>Slayt 73</vt:lpstr>
      <vt:lpstr>Slayt 74</vt:lpstr>
      <vt:lpstr>Slayt 75</vt:lpstr>
      <vt:lpstr>Slayt 76</vt:lpstr>
      <vt:lpstr>Slayt 77</vt:lpstr>
      <vt:lpstr>Slayt 78</vt:lpstr>
      <vt:lpstr>Slayt 79</vt:lpstr>
      <vt:lpstr>Slayt 80</vt:lpstr>
      <vt:lpstr>Slayt 81</vt:lpstr>
      <vt:lpstr>Slayt 82</vt:lpstr>
      <vt:lpstr>Slayt 83</vt:lpstr>
      <vt:lpstr>Slayt 84</vt:lpstr>
      <vt:lpstr>Slayt 85</vt:lpstr>
      <vt:lpstr>Slayt 86</vt:lpstr>
      <vt:lpstr>Slayt 87</vt:lpstr>
      <vt:lpstr>Slayt 88</vt:lpstr>
      <vt:lpstr>HAZIRLAYAN</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2015-10-24T14:25:33Z</dcterms:created>
  <dcterms:modified xsi:type="dcterms:W3CDTF">2018-12-09T10:46:56Z</dcterms:modified>
  <cp:category>https://www.sorubak.com</cp:category>
</cp:coreProperties>
</file>