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63" r:id="rId3"/>
    <p:sldId id="264" r:id="rId4"/>
    <p:sldId id="257" r:id="rId5"/>
    <p:sldId id="269" r:id="rId6"/>
    <p:sldId id="267" r:id="rId7"/>
    <p:sldId id="270" r:id="rId8"/>
    <p:sldId id="268" r:id="rId9"/>
    <p:sldId id="261" r:id="rId10"/>
    <p:sldId id="262" r:id="rId11"/>
    <p:sldId id="260" r:id="rId12"/>
    <p:sldId id="271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2304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65BC1A-B7E8-410C-B983-74D71D7ED860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7B021AB-2E13-4D13-A3C6-45E4EFCC125C}">
      <dgm:prSet phldrT="[Metin]"/>
      <dgm:spPr/>
      <dgm:t>
        <a:bodyPr/>
        <a:lstStyle/>
        <a:p>
          <a:r>
            <a:rPr lang="tr-TR" dirty="0" smtClean="0"/>
            <a:t>Sınıf</a:t>
          </a:r>
          <a:endParaRPr lang="tr-TR" dirty="0"/>
        </a:p>
      </dgm:t>
    </dgm:pt>
    <dgm:pt modelId="{C638D051-D099-4911-8853-FB5282F480CC}" type="parTrans" cxnId="{6EEFEF40-27FE-4B87-9913-410B2C0868A9}">
      <dgm:prSet/>
      <dgm:spPr/>
      <dgm:t>
        <a:bodyPr/>
        <a:lstStyle/>
        <a:p>
          <a:endParaRPr lang="tr-TR"/>
        </a:p>
      </dgm:t>
    </dgm:pt>
    <dgm:pt modelId="{D7BDD939-540C-4898-8972-14DC46D1DDB1}" type="sibTrans" cxnId="{6EEFEF40-27FE-4B87-9913-410B2C0868A9}">
      <dgm:prSet/>
      <dgm:spPr/>
      <dgm:t>
        <a:bodyPr/>
        <a:lstStyle/>
        <a:p>
          <a:endParaRPr lang="tr-TR"/>
        </a:p>
      </dgm:t>
    </dgm:pt>
    <dgm:pt modelId="{D92679E3-1D67-4B7F-95E3-E92708DCA204}">
      <dgm:prSet phldrT="[Metin]"/>
      <dgm:spPr/>
      <dgm:t>
        <a:bodyPr/>
        <a:lstStyle/>
        <a:p>
          <a:r>
            <a:rPr lang="tr-TR" dirty="0" smtClean="0"/>
            <a:t>4</a:t>
          </a:r>
          <a:endParaRPr lang="tr-TR" dirty="0"/>
        </a:p>
      </dgm:t>
    </dgm:pt>
    <dgm:pt modelId="{CF139D89-7E3A-4EDE-95B4-8CA8F7AEB279}" type="parTrans" cxnId="{BFD09D0D-388D-4809-BECA-1BA2B3CFD222}">
      <dgm:prSet/>
      <dgm:spPr/>
      <dgm:t>
        <a:bodyPr/>
        <a:lstStyle/>
        <a:p>
          <a:endParaRPr lang="tr-TR"/>
        </a:p>
      </dgm:t>
    </dgm:pt>
    <dgm:pt modelId="{00AAFB9D-F002-4C85-95D2-1C2E6B23DE74}" type="sibTrans" cxnId="{BFD09D0D-388D-4809-BECA-1BA2B3CFD222}">
      <dgm:prSet/>
      <dgm:spPr/>
      <dgm:t>
        <a:bodyPr/>
        <a:lstStyle/>
        <a:p>
          <a:endParaRPr lang="tr-TR"/>
        </a:p>
      </dgm:t>
    </dgm:pt>
    <dgm:pt modelId="{6692BC8C-A48D-4D13-892D-EEC35DE5FB79}">
      <dgm:prSet phldrT="[Metin]"/>
      <dgm:spPr/>
      <dgm:t>
        <a:bodyPr/>
        <a:lstStyle/>
        <a:p>
          <a:r>
            <a:rPr lang="tr-TR" dirty="0" smtClean="0"/>
            <a:t>Ders</a:t>
          </a:r>
          <a:endParaRPr lang="tr-TR" dirty="0"/>
        </a:p>
      </dgm:t>
    </dgm:pt>
    <dgm:pt modelId="{88E131D4-8ABC-4C95-BAD4-A7564A87D2A7}" type="parTrans" cxnId="{05698E18-4D71-4A6C-8DF0-DC1EF4AC409A}">
      <dgm:prSet/>
      <dgm:spPr/>
      <dgm:t>
        <a:bodyPr/>
        <a:lstStyle/>
        <a:p>
          <a:endParaRPr lang="tr-TR"/>
        </a:p>
      </dgm:t>
    </dgm:pt>
    <dgm:pt modelId="{1C227F02-2B48-441D-96CC-B09953A7155D}" type="sibTrans" cxnId="{05698E18-4D71-4A6C-8DF0-DC1EF4AC409A}">
      <dgm:prSet/>
      <dgm:spPr/>
      <dgm:t>
        <a:bodyPr/>
        <a:lstStyle/>
        <a:p>
          <a:endParaRPr lang="tr-TR"/>
        </a:p>
      </dgm:t>
    </dgm:pt>
    <dgm:pt modelId="{B5849BEC-55CB-4761-B7E0-D36E739A690B}">
      <dgm:prSet phldrT="[Metin]"/>
      <dgm:spPr/>
      <dgm:t>
        <a:bodyPr/>
        <a:lstStyle/>
        <a:p>
          <a:r>
            <a:rPr lang="tr-TR" dirty="0" smtClean="0"/>
            <a:t>Fen Bilimleri</a:t>
          </a:r>
          <a:endParaRPr lang="tr-TR" dirty="0"/>
        </a:p>
      </dgm:t>
    </dgm:pt>
    <dgm:pt modelId="{B15CB0E8-6034-4EF2-A685-E2EF3C97C5A6}" type="parTrans" cxnId="{FD1EB745-5AB4-4911-AB8F-99FC0DE8C195}">
      <dgm:prSet/>
      <dgm:spPr/>
      <dgm:t>
        <a:bodyPr/>
        <a:lstStyle/>
        <a:p>
          <a:endParaRPr lang="tr-TR"/>
        </a:p>
      </dgm:t>
    </dgm:pt>
    <dgm:pt modelId="{C0E56C82-10E5-436C-A8AE-97B273F56A15}" type="sibTrans" cxnId="{FD1EB745-5AB4-4911-AB8F-99FC0DE8C195}">
      <dgm:prSet/>
      <dgm:spPr/>
      <dgm:t>
        <a:bodyPr/>
        <a:lstStyle/>
        <a:p>
          <a:endParaRPr lang="tr-TR"/>
        </a:p>
      </dgm:t>
    </dgm:pt>
    <dgm:pt modelId="{AE12DFC8-8375-4952-B7EF-AB81BEAD6C86}">
      <dgm:prSet phldrT="[Metin]"/>
      <dgm:spPr/>
      <dgm:t>
        <a:bodyPr/>
        <a:lstStyle/>
        <a:p>
          <a:r>
            <a:rPr lang="tr-TR" dirty="0" smtClean="0"/>
            <a:t>Konu</a:t>
          </a:r>
          <a:endParaRPr lang="tr-TR" dirty="0"/>
        </a:p>
      </dgm:t>
    </dgm:pt>
    <dgm:pt modelId="{9BE6E631-4FF3-4898-B100-BCD88EA71CB8}" type="parTrans" cxnId="{0057FCB1-1B09-4EE0-BA8A-874BD422C371}">
      <dgm:prSet/>
      <dgm:spPr/>
      <dgm:t>
        <a:bodyPr/>
        <a:lstStyle/>
        <a:p>
          <a:endParaRPr lang="tr-TR"/>
        </a:p>
      </dgm:t>
    </dgm:pt>
    <dgm:pt modelId="{D6706A38-4EA5-4B3D-8FA5-5C0D05E82F16}" type="sibTrans" cxnId="{0057FCB1-1B09-4EE0-BA8A-874BD422C371}">
      <dgm:prSet/>
      <dgm:spPr/>
      <dgm:t>
        <a:bodyPr/>
        <a:lstStyle/>
        <a:p>
          <a:endParaRPr lang="tr-TR"/>
        </a:p>
      </dgm:t>
    </dgm:pt>
    <dgm:pt modelId="{D684A2D7-49D2-43E3-827A-7E494D67EB19}">
      <dgm:prSet phldrT="[Metin]"/>
      <dgm:spPr/>
      <dgm:t>
        <a:bodyPr/>
        <a:lstStyle/>
        <a:p>
          <a:r>
            <a:rPr lang="tr-TR" dirty="0" smtClean="0"/>
            <a:t>Yer Kabuğunun Yapısı</a:t>
          </a:r>
          <a:endParaRPr lang="tr-TR" dirty="0"/>
        </a:p>
      </dgm:t>
    </dgm:pt>
    <dgm:pt modelId="{5D975DE1-FEB4-4359-871E-474E28539DE2}" type="parTrans" cxnId="{444FABDA-12F4-4A80-8BD3-370A9B503999}">
      <dgm:prSet/>
      <dgm:spPr/>
      <dgm:t>
        <a:bodyPr/>
        <a:lstStyle/>
        <a:p>
          <a:endParaRPr lang="tr-TR"/>
        </a:p>
      </dgm:t>
    </dgm:pt>
    <dgm:pt modelId="{6DF499E2-7576-440D-8F3B-AF30C85FCB0A}" type="sibTrans" cxnId="{444FABDA-12F4-4A80-8BD3-370A9B503999}">
      <dgm:prSet/>
      <dgm:spPr/>
      <dgm:t>
        <a:bodyPr/>
        <a:lstStyle/>
        <a:p>
          <a:endParaRPr lang="tr-TR"/>
        </a:p>
      </dgm:t>
    </dgm:pt>
    <dgm:pt modelId="{BF4EC909-98CA-4F07-9192-B8DD866BB081}">
      <dgm:prSet phldrT="[Metin]"/>
      <dgm:spPr/>
      <dgm:t>
        <a:bodyPr/>
        <a:lstStyle/>
        <a:p>
          <a:r>
            <a:rPr lang="tr-TR" dirty="0" smtClean="0"/>
            <a:t>Kazanım</a:t>
          </a:r>
          <a:endParaRPr lang="tr-TR" dirty="0"/>
        </a:p>
      </dgm:t>
    </dgm:pt>
    <dgm:pt modelId="{BD320106-74B6-4F94-8945-F141CE1B2633}" type="parTrans" cxnId="{A64C6DDD-D42E-4D3D-B604-92818C1E05F2}">
      <dgm:prSet/>
      <dgm:spPr/>
      <dgm:t>
        <a:bodyPr/>
        <a:lstStyle/>
        <a:p>
          <a:endParaRPr lang="tr-TR"/>
        </a:p>
      </dgm:t>
    </dgm:pt>
    <dgm:pt modelId="{088A42C0-B06C-4C79-8C2E-38A20F8A01A0}" type="sibTrans" cxnId="{A64C6DDD-D42E-4D3D-B604-92818C1E05F2}">
      <dgm:prSet/>
      <dgm:spPr/>
      <dgm:t>
        <a:bodyPr/>
        <a:lstStyle/>
        <a:p>
          <a:endParaRPr lang="tr-TR"/>
        </a:p>
      </dgm:t>
    </dgm:pt>
    <dgm:pt modelId="{D57C2929-17FA-45EE-A907-41BE47B900FC}">
      <dgm:prSet phldrT="[Metin]"/>
      <dgm:spPr/>
      <dgm:t>
        <a:bodyPr/>
        <a:lstStyle/>
        <a:p>
          <a:r>
            <a:rPr lang="tr-TR" dirty="0" smtClean="0"/>
            <a:t>F.4.1.1.1. Yer kabuğunun kara tabakasının kayaçlardan oluştuğunu belirtir.</a:t>
          </a:r>
          <a:endParaRPr lang="tr-TR" dirty="0"/>
        </a:p>
      </dgm:t>
    </dgm:pt>
    <dgm:pt modelId="{6668B7ED-C0D5-44CB-8A08-45756C8B5D00}" type="parTrans" cxnId="{6E02695B-BFE2-4E05-9347-93E38A40E7CF}">
      <dgm:prSet/>
      <dgm:spPr/>
      <dgm:t>
        <a:bodyPr/>
        <a:lstStyle/>
        <a:p>
          <a:endParaRPr lang="tr-TR"/>
        </a:p>
      </dgm:t>
    </dgm:pt>
    <dgm:pt modelId="{CE0D93ED-9C50-4822-AF56-1B91D4A6B73B}" type="sibTrans" cxnId="{6E02695B-BFE2-4E05-9347-93E38A40E7CF}">
      <dgm:prSet/>
      <dgm:spPr/>
      <dgm:t>
        <a:bodyPr/>
        <a:lstStyle/>
        <a:p>
          <a:endParaRPr lang="tr-TR"/>
        </a:p>
      </dgm:t>
    </dgm:pt>
    <dgm:pt modelId="{87658228-A8A2-4F0C-9AD1-8429CCB49778}" type="pres">
      <dgm:prSet presAssocID="{9765BC1A-B7E8-410C-B983-74D71D7ED860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E8753633-998E-4A29-87FB-8E6B63255924}" type="pres">
      <dgm:prSet presAssocID="{C7B021AB-2E13-4D13-A3C6-45E4EFCC125C}" presName="horFlow" presStyleCnt="0"/>
      <dgm:spPr/>
    </dgm:pt>
    <dgm:pt modelId="{D12483BF-3571-4DF8-85EA-0EA2795808D9}" type="pres">
      <dgm:prSet presAssocID="{C7B021AB-2E13-4D13-A3C6-45E4EFCC125C}" presName="bigChev" presStyleLbl="node1" presStyleIdx="0" presStyleCnt="4"/>
      <dgm:spPr/>
      <dgm:t>
        <a:bodyPr/>
        <a:lstStyle/>
        <a:p>
          <a:endParaRPr lang="tr-TR"/>
        </a:p>
      </dgm:t>
    </dgm:pt>
    <dgm:pt modelId="{57660FB7-B1CF-4F34-92CF-C6241FE8EA8B}" type="pres">
      <dgm:prSet presAssocID="{CF139D89-7E3A-4EDE-95B4-8CA8F7AEB279}" presName="parTrans" presStyleCnt="0"/>
      <dgm:spPr/>
    </dgm:pt>
    <dgm:pt modelId="{B9BEF9C6-7A80-4313-A8C8-4FCA540D4650}" type="pres">
      <dgm:prSet presAssocID="{D92679E3-1D67-4B7F-95E3-E92708DCA204}" presName="node" presStyleLbl="alignAccFollowNode1" presStyleIdx="0" presStyleCnt="4" custScaleX="18166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790C46E-59EE-4E76-AE87-A1C9CF3A1F22}" type="pres">
      <dgm:prSet presAssocID="{C7B021AB-2E13-4D13-A3C6-45E4EFCC125C}" presName="vSp" presStyleCnt="0"/>
      <dgm:spPr/>
    </dgm:pt>
    <dgm:pt modelId="{DAEC0987-9746-41ED-9ED3-B53246C13B0B}" type="pres">
      <dgm:prSet presAssocID="{6692BC8C-A48D-4D13-892D-EEC35DE5FB79}" presName="horFlow" presStyleCnt="0"/>
      <dgm:spPr/>
    </dgm:pt>
    <dgm:pt modelId="{28BA3265-EF42-4B1F-8B00-BB7C33AE1A59}" type="pres">
      <dgm:prSet presAssocID="{6692BC8C-A48D-4D13-892D-EEC35DE5FB79}" presName="bigChev" presStyleLbl="node1" presStyleIdx="1" presStyleCnt="4"/>
      <dgm:spPr/>
      <dgm:t>
        <a:bodyPr/>
        <a:lstStyle/>
        <a:p>
          <a:endParaRPr lang="tr-TR"/>
        </a:p>
      </dgm:t>
    </dgm:pt>
    <dgm:pt modelId="{32AD4989-D3F4-46B3-A007-3C11CF16AF69}" type="pres">
      <dgm:prSet presAssocID="{B15CB0E8-6034-4EF2-A685-E2EF3C97C5A6}" presName="parTrans" presStyleCnt="0"/>
      <dgm:spPr/>
    </dgm:pt>
    <dgm:pt modelId="{4C36F337-73E1-48B6-A5BA-16E45536861B}" type="pres">
      <dgm:prSet presAssocID="{B5849BEC-55CB-4761-B7E0-D36E739A690B}" presName="node" presStyleLbl="alignAccFollowNode1" presStyleIdx="1" presStyleCnt="4" custScaleX="23781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FC40475-F721-480D-9328-00BA6299E0EE}" type="pres">
      <dgm:prSet presAssocID="{6692BC8C-A48D-4D13-892D-EEC35DE5FB79}" presName="vSp" presStyleCnt="0"/>
      <dgm:spPr/>
    </dgm:pt>
    <dgm:pt modelId="{7348FA37-AAC7-4F91-AF97-40E22B88613F}" type="pres">
      <dgm:prSet presAssocID="{AE12DFC8-8375-4952-B7EF-AB81BEAD6C86}" presName="horFlow" presStyleCnt="0"/>
      <dgm:spPr/>
    </dgm:pt>
    <dgm:pt modelId="{78362E3D-CC6A-4025-99B8-69F7B54FE7E2}" type="pres">
      <dgm:prSet presAssocID="{AE12DFC8-8375-4952-B7EF-AB81BEAD6C86}" presName="bigChev" presStyleLbl="node1" presStyleIdx="2" presStyleCnt="4"/>
      <dgm:spPr/>
      <dgm:t>
        <a:bodyPr/>
        <a:lstStyle/>
        <a:p>
          <a:endParaRPr lang="tr-TR"/>
        </a:p>
      </dgm:t>
    </dgm:pt>
    <dgm:pt modelId="{48860E1C-81A9-4CA8-AF4E-AAC0113235AD}" type="pres">
      <dgm:prSet presAssocID="{5D975DE1-FEB4-4359-871E-474E28539DE2}" presName="parTrans" presStyleCnt="0"/>
      <dgm:spPr/>
    </dgm:pt>
    <dgm:pt modelId="{3D9EA325-29EB-41DC-98BD-FB457BF9DA84}" type="pres">
      <dgm:prSet presAssocID="{D684A2D7-49D2-43E3-827A-7E494D67EB19}" presName="node" presStyleLbl="alignAccFollowNode1" presStyleIdx="2" presStyleCnt="4" custScaleX="26835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46B1CEA-EFC6-489D-A37B-7B283F5C32C8}" type="pres">
      <dgm:prSet presAssocID="{AE12DFC8-8375-4952-B7EF-AB81BEAD6C86}" presName="vSp" presStyleCnt="0"/>
      <dgm:spPr/>
    </dgm:pt>
    <dgm:pt modelId="{C9879B91-0638-447E-B1D0-787ECE9E5E78}" type="pres">
      <dgm:prSet presAssocID="{BF4EC909-98CA-4F07-9192-B8DD866BB081}" presName="horFlow" presStyleCnt="0"/>
      <dgm:spPr/>
    </dgm:pt>
    <dgm:pt modelId="{DD584F3E-97F5-428A-8D22-7A167DF69081}" type="pres">
      <dgm:prSet presAssocID="{BF4EC909-98CA-4F07-9192-B8DD866BB081}" presName="bigChev" presStyleLbl="node1" presStyleIdx="3" presStyleCnt="4"/>
      <dgm:spPr/>
      <dgm:t>
        <a:bodyPr/>
        <a:lstStyle/>
        <a:p>
          <a:endParaRPr lang="tr-TR"/>
        </a:p>
      </dgm:t>
    </dgm:pt>
    <dgm:pt modelId="{8ECB2104-E825-404D-9AE2-2986DCD6BC41}" type="pres">
      <dgm:prSet presAssocID="{6668B7ED-C0D5-44CB-8A08-45756C8B5D00}" presName="parTrans" presStyleCnt="0"/>
      <dgm:spPr/>
    </dgm:pt>
    <dgm:pt modelId="{438B5B2B-A8D7-4C64-882E-2D11621B4BB3}" type="pres">
      <dgm:prSet presAssocID="{D57C2929-17FA-45EE-A907-41BE47B900FC}" presName="node" presStyleLbl="alignAccFollowNode1" presStyleIdx="3" presStyleCnt="4" custScaleX="29409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64C6DDD-D42E-4D3D-B604-92818C1E05F2}" srcId="{9765BC1A-B7E8-410C-B983-74D71D7ED860}" destId="{BF4EC909-98CA-4F07-9192-B8DD866BB081}" srcOrd="3" destOrd="0" parTransId="{BD320106-74B6-4F94-8945-F141CE1B2633}" sibTransId="{088A42C0-B06C-4C79-8C2E-38A20F8A01A0}"/>
    <dgm:cxn modelId="{0B5E5E45-6FC9-4413-8AD1-1DFC2C7370A8}" type="presOf" srcId="{9765BC1A-B7E8-410C-B983-74D71D7ED860}" destId="{87658228-A8A2-4F0C-9AD1-8429CCB49778}" srcOrd="0" destOrd="0" presId="urn:microsoft.com/office/officeart/2005/8/layout/lProcess3"/>
    <dgm:cxn modelId="{FD1EB745-5AB4-4911-AB8F-99FC0DE8C195}" srcId="{6692BC8C-A48D-4D13-892D-EEC35DE5FB79}" destId="{B5849BEC-55CB-4761-B7E0-D36E739A690B}" srcOrd="0" destOrd="0" parTransId="{B15CB0E8-6034-4EF2-A685-E2EF3C97C5A6}" sibTransId="{C0E56C82-10E5-436C-A8AE-97B273F56A15}"/>
    <dgm:cxn modelId="{61E0D3BC-1694-41CC-A978-126215E2C1CF}" type="presOf" srcId="{C7B021AB-2E13-4D13-A3C6-45E4EFCC125C}" destId="{D12483BF-3571-4DF8-85EA-0EA2795808D9}" srcOrd="0" destOrd="0" presId="urn:microsoft.com/office/officeart/2005/8/layout/lProcess3"/>
    <dgm:cxn modelId="{444FABDA-12F4-4A80-8BD3-370A9B503999}" srcId="{AE12DFC8-8375-4952-B7EF-AB81BEAD6C86}" destId="{D684A2D7-49D2-43E3-827A-7E494D67EB19}" srcOrd="0" destOrd="0" parTransId="{5D975DE1-FEB4-4359-871E-474E28539DE2}" sibTransId="{6DF499E2-7576-440D-8F3B-AF30C85FCB0A}"/>
    <dgm:cxn modelId="{05698E18-4D71-4A6C-8DF0-DC1EF4AC409A}" srcId="{9765BC1A-B7E8-410C-B983-74D71D7ED860}" destId="{6692BC8C-A48D-4D13-892D-EEC35DE5FB79}" srcOrd="1" destOrd="0" parTransId="{88E131D4-8ABC-4C95-BAD4-A7564A87D2A7}" sibTransId="{1C227F02-2B48-441D-96CC-B09953A7155D}"/>
    <dgm:cxn modelId="{316C6F98-1C85-44DE-BBB4-71EAC838A306}" type="presOf" srcId="{AE12DFC8-8375-4952-B7EF-AB81BEAD6C86}" destId="{78362E3D-CC6A-4025-99B8-69F7B54FE7E2}" srcOrd="0" destOrd="0" presId="urn:microsoft.com/office/officeart/2005/8/layout/lProcess3"/>
    <dgm:cxn modelId="{6847ADDD-E758-4783-9931-597AE1BF8579}" type="presOf" srcId="{BF4EC909-98CA-4F07-9192-B8DD866BB081}" destId="{DD584F3E-97F5-428A-8D22-7A167DF69081}" srcOrd="0" destOrd="0" presId="urn:microsoft.com/office/officeart/2005/8/layout/lProcess3"/>
    <dgm:cxn modelId="{EB5B2B0D-0814-437D-89C2-2C9C1005A1E1}" type="presOf" srcId="{B5849BEC-55CB-4761-B7E0-D36E739A690B}" destId="{4C36F337-73E1-48B6-A5BA-16E45536861B}" srcOrd="0" destOrd="0" presId="urn:microsoft.com/office/officeart/2005/8/layout/lProcess3"/>
    <dgm:cxn modelId="{BFD09D0D-388D-4809-BECA-1BA2B3CFD222}" srcId="{C7B021AB-2E13-4D13-A3C6-45E4EFCC125C}" destId="{D92679E3-1D67-4B7F-95E3-E92708DCA204}" srcOrd="0" destOrd="0" parTransId="{CF139D89-7E3A-4EDE-95B4-8CA8F7AEB279}" sibTransId="{00AAFB9D-F002-4C85-95D2-1C2E6B23DE74}"/>
    <dgm:cxn modelId="{04FEA818-7470-4B44-AEC3-DFF984AE97C1}" type="presOf" srcId="{6692BC8C-A48D-4D13-892D-EEC35DE5FB79}" destId="{28BA3265-EF42-4B1F-8B00-BB7C33AE1A59}" srcOrd="0" destOrd="0" presId="urn:microsoft.com/office/officeart/2005/8/layout/lProcess3"/>
    <dgm:cxn modelId="{6E02695B-BFE2-4E05-9347-93E38A40E7CF}" srcId="{BF4EC909-98CA-4F07-9192-B8DD866BB081}" destId="{D57C2929-17FA-45EE-A907-41BE47B900FC}" srcOrd="0" destOrd="0" parTransId="{6668B7ED-C0D5-44CB-8A08-45756C8B5D00}" sibTransId="{CE0D93ED-9C50-4822-AF56-1B91D4A6B73B}"/>
    <dgm:cxn modelId="{B9CB591C-2D93-48D6-A415-5C36E91920D7}" type="presOf" srcId="{D92679E3-1D67-4B7F-95E3-E92708DCA204}" destId="{B9BEF9C6-7A80-4313-A8C8-4FCA540D4650}" srcOrd="0" destOrd="0" presId="urn:microsoft.com/office/officeart/2005/8/layout/lProcess3"/>
    <dgm:cxn modelId="{6EEFEF40-27FE-4B87-9913-410B2C0868A9}" srcId="{9765BC1A-B7E8-410C-B983-74D71D7ED860}" destId="{C7B021AB-2E13-4D13-A3C6-45E4EFCC125C}" srcOrd="0" destOrd="0" parTransId="{C638D051-D099-4911-8853-FB5282F480CC}" sibTransId="{D7BDD939-540C-4898-8972-14DC46D1DDB1}"/>
    <dgm:cxn modelId="{D97EE2E7-5761-4A53-BDBC-81A7A73A83D7}" type="presOf" srcId="{D684A2D7-49D2-43E3-827A-7E494D67EB19}" destId="{3D9EA325-29EB-41DC-98BD-FB457BF9DA84}" srcOrd="0" destOrd="0" presId="urn:microsoft.com/office/officeart/2005/8/layout/lProcess3"/>
    <dgm:cxn modelId="{F1755B88-5D25-42D5-A1B8-279309CA3377}" type="presOf" srcId="{D57C2929-17FA-45EE-A907-41BE47B900FC}" destId="{438B5B2B-A8D7-4C64-882E-2D11621B4BB3}" srcOrd="0" destOrd="0" presId="urn:microsoft.com/office/officeart/2005/8/layout/lProcess3"/>
    <dgm:cxn modelId="{0057FCB1-1B09-4EE0-BA8A-874BD422C371}" srcId="{9765BC1A-B7E8-410C-B983-74D71D7ED860}" destId="{AE12DFC8-8375-4952-B7EF-AB81BEAD6C86}" srcOrd="2" destOrd="0" parTransId="{9BE6E631-4FF3-4898-B100-BCD88EA71CB8}" sibTransId="{D6706A38-4EA5-4B3D-8FA5-5C0D05E82F16}"/>
    <dgm:cxn modelId="{51E0A0E2-63F1-4170-BBEC-2064A9FEEF0B}" type="presParOf" srcId="{87658228-A8A2-4F0C-9AD1-8429CCB49778}" destId="{E8753633-998E-4A29-87FB-8E6B63255924}" srcOrd="0" destOrd="0" presId="urn:microsoft.com/office/officeart/2005/8/layout/lProcess3"/>
    <dgm:cxn modelId="{093F0C6F-5EEC-4573-9892-F6C3DD17FBC7}" type="presParOf" srcId="{E8753633-998E-4A29-87FB-8E6B63255924}" destId="{D12483BF-3571-4DF8-85EA-0EA2795808D9}" srcOrd="0" destOrd="0" presId="urn:microsoft.com/office/officeart/2005/8/layout/lProcess3"/>
    <dgm:cxn modelId="{DB1A7E98-B3AA-4A24-85D6-59CFFD3FBA15}" type="presParOf" srcId="{E8753633-998E-4A29-87FB-8E6B63255924}" destId="{57660FB7-B1CF-4F34-92CF-C6241FE8EA8B}" srcOrd="1" destOrd="0" presId="urn:microsoft.com/office/officeart/2005/8/layout/lProcess3"/>
    <dgm:cxn modelId="{2719F477-F0B1-4306-A996-683E05A7526E}" type="presParOf" srcId="{E8753633-998E-4A29-87FB-8E6B63255924}" destId="{B9BEF9C6-7A80-4313-A8C8-4FCA540D4650}" srcOrd="2" destOrd="0" presId="urn:microsoft.com/office/officeart/2005/8/layout/lProcess3"/>
    <dgm:cxn modelId="{A9557CC5-51E5-409B-96C6-68F75F0D9779}" type="presParOf" srcId="{87658228-A8A2-4F0C-9AD1-8429CCB49778}" destId="{4790C46E-59EE-4E76-AE87-A1C9CF3A1F22}" srcOrd="1" destOrd="0" presId="urn:microsoft.com/office/officeart/2005/8/layout/lProcess3"/>
    <dgm:cxn modelId="{67315B1E-5A34-4DDC-B1E1-0C819C91DAB8}" type="presParOf" srcId="{87658228-A8A2-4F0C-9AD1-8429CCB49778}" destId="{DAEC0987-9746-41ED-9ED3-B53246C13B0B}" srcOrd="2" destOrd="0" presId="urn:microsoft.com/office/officeart/2005/8/layout/lProcess3"/>
    <dgm:cxn modelId="{032983FA-8764-4CE4-B199-2FF37D0D2696}" type="presParOf" srcId="{DAEC0987-9746-41ED-9ED3-B53246C13B0B}" destId="{28BA3265-EF42-4B1F-8B00-BB7C33AE1A59}" srcOrd="0" destOrd="0" presId="urn:microsoft.com/office/officeart/2005/8/layout/lProcess3"/>
    <dgm:cxn modelId="{F1CAB95C-8157-405C-B9F1-844DE7A9806E}" type="presParOf" srcId="{DAEC0987-9746-41ED-9ED3-B53246C13B0B}" destId="{32AD4989-D3F4-46B3-A007-3C11CF16AF69}" srcOrd="1" destOrd="0" presId="urn:microsoft.com/office/officeart/2005/8/layout/lProcess3"/>
    <dgm:cxn modelId="{600E543B-EFAE-4596-A27F-6A4D0699DC06}" type="presParOf" srcId="{DAEC0987-9746-41ED-9ED3-B53246C13B0B}" destId="{4C36F337-73E1-48B6-A5BA-16E45536861B}" srcOrd="2" destOrd="0" presId="urn:microsoft.com/office/officeart/2005/8/layout/lProcess3"/>
    <dgm:cxn modelId="{D94781C8-25A1-4E55-94F5-FDC148C6C67C}" type="presParOf" srcId="{87658228-A8A2-4F0C-9AD1-8429CCB49778}" destId="{0FC40475-F721-480D-9328-00BA6299E0EE}" srcOrd="3" destOrd="0" presId="urn:microsoft.com/office/officeart/2005/8/layout/lProcess3"/>
    <dgm:cxn modelId="{225F7894-E769-480F-AD43-26EAFDA8C970}" type="presParOf" srcId="{87658228-A8A2-4F0C-9AD1-8429CCB49778}" destId="{7348FA37-AAC7-4F91-AF97-40E22B88613F}" srcOrd="4" destOrd="0" presId="urn:microsoft.com/office/officeart/2005/8/layout/lProcess3"/>
    <dgm:cxn modelId="{E8644463-41C8-4B73-80A1-D99900A300DA}" type="presParOf" srcId="{7348FA37-AAC7-4F91-AF97-40E22B88613F}" destId="{78362E3D-CC6A-4025-99B8-69F7B54FE7E2}" srcOrd="0" destOrd="0" presId="urn:microsoft.com/office/officeart/2005/8/layout/lProcess3"/>
    <dgm:cxn modelId="{A6B383BD-7376-4D1E-B5BF-5B3976BA759D}" type="presParOf" srcId="{7348FA37-AAC7-4F91-AF97-40E22B88613F}" destId="{48860E1C-81A9-4CA8-AF4E-AAC0113235AD}" srcOrd="1" destOrd="0" presId="urn:microsoft.com/office/officeart/2005/8/layout/lProcess3"/>
    <dgm:cxn modelId="{7C63E3AA-A643-4AA1-A1B3-1EC5FD4F2133}" type="presParOf" srcId="{7348FA37-AAC7-4F91-AF97-40E22B88613F}" destId="{3D9EA325-29EB-41DC-98BD-FB457BF9DA84}" srcOrd="2" destOrd="0" presId="urn:microsoft.com/office/officeart/2005/8/layout/lProcess3"/>
    <dgm:cxn modelId="{37AA85E1-0D3E-4715-9716-1FC8ECF12761}" type="presParOf" srcId="{87658228-A8A2-4F0C-9AD1-8429CCB49778}" destId="{646B1CEA-EFC6-489D-A37B-7B283F5C32C8}" srcOrd="5" destOrd="0" presId="urn:microsoft.com/office/officeart/2005/8/layout/lProcess3"/>
    <dgm:cxn modelId="{A1B4D157-32A9-4090-95BF-24C7838759C0}" type="presParOf" srcId="{87658228-A8A2-4F0C-9AD1-8429CCB49778}" destId="{C9879B91-0638-447E-B1D0-787ECE9E5E78}" srcOrd="6" destOrd="0" presId="urn:microsoft.com/office/officeart/2005/8/layout/lProcess3"/>
    <dgm:cxn modelId="{164FA621-4960-4FBC-AF6E-6FE20A6AD12C}" type="presParOf" srcId="{C9879B91-0638-447E-B1D0-787ECE9E5E78}" destId="{DD584F3E-97F5-428A-8D22-7A167DF69081}" srcOrd="0" destOrd="0" presId="urn:microsoft.com/office/officeart/2005/8/layout/lProcess3"/>
    <dgm:cxn modelId="{1D9F9284-93D8-4A6B-A830-129DEA1216A6}" type="presParOf" srcId="{C9879B91-0638-447E-B1D0-787ECE9E5E78}" destId="{8ECB2104-E825-404D-9AE2-2986DCD6BC41}" srcOrd="1" destOrd="0" presId="urn:microsoft.com/office/officeart/2005/8/layout/lProcess3"/>
    <dgm:cxn modelId="{876CFE94-5656-4CAC-B96B-2A918C1BEBA3}" type="presParOf" srcId="{C9879B91-0638-447E-B1D0-787ECE9E5E78}" destId="{438B5B2B-A8D7-4C64-882E-2D11621B4BB3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195F73-E6BA-41D3-82F3-09900988F64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624885DC-9630-4CBC-9A4B-3973E0F373CC}">
      <dgm:prSet phldrT="[Metin]"/>
      <dgm:spPr/>
      <dgm:t>
        <a:bodyPr/>
        <a:lstStyle/>
        <a:p>
          <a:r>
            <a:rPr lang="tr-TR" dirty="0" smtClean="0"/>
            <a:t>Kayaç</a:t>
          </a:r>
          <a:endParaRPr lang="tr-TR" dirty="0"/>
        </a:p>
      </dgm:t>
    </dgm:pt>
    <dgm:pt modelId="{E67072B5-E3DC-4971-8CB2-6E99DBC837BB}" type="parTrans" cxnId="{56AD0CBF-E33E-4A1E-B846-EC363567C619}">
      <dgm:prSet/>
      <dgm:spPr/>
      <dgm:t>
        <a:bodyPr/>
        <a:lstStyle/>
        <a:p>
          <a:endParaRPr lang="tr-TR"/>
        </a:p>
      </dgm:t>
    </dgm:pt>
    <dgm:pt modelId="{874535C0-A22A-499B-B6D1-3E5AD5DEDDD5}" type="sibTrans" cxnId="{56AD0CBF-E33E-4A1E-B846-EC363567C619}">
      <dgm:prSet/>
      <dgm:spPr/>
      <dgm:t>
        <a:bodyPr/>
        <a:lstStyle/>
        <a:p>
          <a:endParaRPr lang="tr-TR"/>
        </a:p>
      </dgm:t>
    </dgm:pt>
    <dgm:pt modelId="{4AC1BDE5-497B-445B-896B-3FF4BB287A7A}" type="pres">
      <dgm:prSet presAssocID="{30195F73-E6BA-41D3-82F3-09900988F64A}" presName="Name0" presStyleCnt="0">
        <dgm:presLayoutVars>
          <dgm:dir/>
          <dgm:animLvl val="lvl"/>
          <dgm:resizeHandles val="exact"/>
        </dgm:presLayoutVars>
      </dgm:prSet>
      <dgm:spPr/>
    </dgm:pt>
    <dgm:pt modelId="{969F96EB-EA8A-4A84-A4F3-4A00154BA2C4}" type="pres">
      <dgm:prSet presAssocID="{624885DC-9630-4CBC-9A4B-3973E0F373CC}" presName="parTxOnly" presStyleLbl="node1" presStyleIdx="0" presStyleCnt="1" custAng="10800000" custFlipVert="1" custFlipHor="1" custScaleX="49211" custScaleY="36787" custLinFactY="-3619" custLinFactNeighborX="-27763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8ADB277-0BCB-418F-96F1-72D2833D265C}" type="presOf" srcId="{624885DC-9630-4CBC-9A4B-3973E0F373CC}" destId="{969F96EB-EA8A-4A84-A4F3-4A00154BA2C4}" srcOrd="0" destOrd="0" presId="urn:microsoft.com/office/officeart/2005/8/layout/chevron1"/>
    <dgm:cxn modelId="{DEAEAA75-4C24-4D54-8243-998E5C5F9DC8}" type="presOf" srcId="{30195F73-E6BA-41D3-82F3-09900988F64A}" destId="{4AC1BDE5-497B-445B-896B-3FF4BB287A7A}" srcOrd="0" destOrd="0" presId="urn:microsoft.com/office/officeart/2005/8/layout/chevron1"/>
    <dgm:cxn modelId="{56AD0CBF-E33E-4A1E-B846-EC363567C619}" srcId="{30195F73-E6BA-41D3-82F3-09900988F64A}" destId="{624885DC-9630-4CBC-9A4B-3973E0F373CC}" srcOrd="0" destOrd="0" parTransId="{E67072B5-E3DC-4971-8CB2-6E99DBC837BB}" sibTransId="{874535C0-A22A-499B-B6D1-3E5AD5DEDDD5}"/>
    <dgm:cxn modelId="{F4693A10-D710-46E8-AD94-6875299FFC37}" type="presParOf" srcId="{4AC1BDE5-497B-445B-896B-3FF4BB287A7A}" destId="{969F96EB-EA8A-4A84-A4F3-4A00154BA2C4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761F98-AE2B-4BDA-B2D5-FAAFD74CC65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F9D55F7C-9D80-4776-9A6B-2D68906EB299}">
      <dgm:prSet phldrT="[Metin]"/>
      <dgm:spPr/>
      <dgm:t>
        <a:bodyPr/>
        <a:lstStyle/>
        <a:p>
          <a:r>
            <a:rPr lang="tr-TR" dirty="0" smtClean="0"/>
            <a:t>Kaya</a:t>
          </a:r>
          <a:endParaRPr lang="tr-TR" dirty="0"/>
        </a:p>
      </dgm:t>
    </dgm:pt>
    <dgm:pt modelId="{A570CD49-1064-468F-9A31-B5A636F84D37}" type="parTrans" cxnId="{EBFC47C9-3E0D-4F7F-A81C-3BCD35103426}">
      <dgm:prSet/>
      <dgm:spPr/>
      <dgm:t>
        <a:bodyPr/>
        <a:lstStyle/>
        <a:p>
          <a:endParaRPr lang="tr-TR"/>
        </a:p>
      </dgm:t>
    </dgm:pt>
    <dgm:pt modelId="{9613CA46-219B-44B2-BEDD-D92BDA205953}" type="sibTrans" cxnId="{EBFC47C9-3E0D-4F7F-A81C-3BCD35103426}">
      <dgm:prSet/>
      <dgm:spPr/>
      <dgm:t>
        <a:bodyPr/>
        <a:lstStyle/>
        <a:p>
          <a:endParaRPr lang="tr-TR"/>
        </a:p>
      </dgm:t>
    </dgm:pt>
    <dgm:pt modelId="{94C1325D-EA3A-4BD6-BDB6-7352BCA34359}" type="pres">
      <dgm:prSet presAssocID="{45761F98-AE2B-4BDA-B2D5-FAAFD74CC653}" presName="Name0" presStyleCnt="0">
        <dgm:presLayoutVars>
          <dgm:dir/>
          <dgm:animLvl val="lvl"/>
          <dgm:resizeHandles val="exact"/>
        </dgm:presLayoutVars>
      </dgm:prSet>
      <dgm:spPr/>
    </dgm:pt>
    <dgm:pt modelId="{8AE2B337-20AD-4003-8D8C-9F146CC07566}" type="pres">
      <dgm:prSet presAssocID="{F9D55F7C-9D80-4776-9A6B-2D68906EB299}" presName="parTxOnly" presStyleLbl="node1" presStyleIdx="0" presStyleCnt="1" custScaleX="51563" custScaleY="41016" custLinFactNeighborX="-42188" custLinFactNeighborY="-2343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1BE6629-CB11-4BE9-BE1F-A00635DD5303}" type="presOf" srcId="{F9D55F7C-9D80-4776-9A6B-2D68906EB299}" destId="{8AE2B337-20AD-4003-8D8C-9F146CC07566}" srcOrd="0" destOrd="0" presId="urn:microsoft.com/office/officeart/2005/8/layout/chevron1"/>
    <dgm:cxn modelId="{EBFC47C9-3E0D-4F7F-A81C-3BCD35103426}" srcId="{45761F98-AE2B-4BDA-B2D5-FAAFD74CC653}" destId="{F9D55F7C-9D80-4776-9A6B-2D68906EB299}" srcOrd="0" destOrd="0" parTransId="{A570CD49-1064-468F-9A31-B5A636F84D37}" sibTransId="{9613CA46-219B-44B2-BEDD-D92BDA205953}"/>
    <dgm:cxn modelId="{8D0D4E2D-2D4D-4F58-AB19-E1120FD68D2E}" type="presOf" srcId="{45761F98-AE2B-4BDA-B2D5-FAAFD74CC653}" destId="{94C1325D-EA3A-4BD6-BDB6-7352BCA34359}" srcOrd="0" destOrd="0" presId="urn:microsoft.com/office/officeart/2005/8/layout/chevron1"/>
    <dgm:cxn modelId="{2076CAFD-168D-463F-80F9-B0E8DEB1E315}" type="presParOf" srcId="{94C1325D-EA3A-4BD6-BDB6-7352BCA34359}" destId="{8AE2B337-20AD-4003-8D8C-9F146CC07566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7D5CC9C-40AB-4508-8660-3E56BAE233A9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0FEA4A4C-DF0C-4595-BEEE-45A2482AE6D8}">
      <dgm:prSet phldrT="[Metin]"/>
      <dgm:spPr/>
      <dgm:t>
        <a:bodyPr/>
        <a:lstStyle/>
        <a:p>
          <a:r>
            <a:rPr lang="tr-TR" dirty="0" smtClean="0"/>
            <a:t>Taş</a:t>
          </a:r>
          <a:endParaRPr lang="tr-TR" dirty="0"/>
        </a:p>
      </dgm:t>
    </dgm:pt>
    <dgm:pt modelId="{0AB4BB86-0B64-463F-8C30-17F5778C9E0C}" type="parTrans" cxnId="{C2B5C7C0-0C21-4555-A741-64649CA09510}">
      <dgm:prSet/>
      <dgm:spPr/>
      <dgm:t>
        <a:bodyPr/>
        <a:lstStyle/>
        <a:p>
          <a:endParaRPr lang="tr-TR"/>
        </a:p>
      </dgm:t>
    </dgm:pt>
    <dgm:pt modelId="{26B72480-199E-439D-B658-D80C4F3FEE2B}" type="sibTrans" cxnId="{C2B5C7C0-0C21-4555-A741-64649CA09510}">
      <dgm:prSet/>
      <dgm:spPr/>
      <dgm:t>
        <a:bodyPr/>
        <a:lstStyle/>
        <a:p>
          <a:endParaRPr lang="tr-TR"/>
        </a:p>
      </dgm:t>
    </dgm:pt>
    <dgm:pt modelId="{EBE41A6D-A22A-4AA6-89FE-9E0A44D09CD8}" type="pres">
      <dgm:prSet presAssocID="{D7D5CC9C-40AB-4508-8660-3E56BAE233A9}" presName="Name0" presStyleCnt="0">
        <dgm:presLayoutVars>
          <dgm:dir/>
          <dgm:animLvl val="lvl"/>
          <dgm:resizeHandles val="exact"/>
        </dgm:presLayoutVars>
      </dgm:prSet>
      <dgm:spPr/>
    </dgm:pt>
    <dgm:pt modelId="{1A3A4C40-47AF-4813-BF1E-7BDB8CF07933}" type="pres">
      <dgm:prSet presAssocID="{0FEA4A4C-DF0C-4595-BEEE-45A2482AE6D8}" presName="parTxOnly" presStyleLbl="node1" presStyleIdx="0" presStyleCnt="1" custScaleY="76087" custLinFactNeighborX="-2174" custLinFactNeighborY="3260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9F6ADA8-5896-4045-AE28-DC047B3C6D75}" type="presOf" srcId="{D7D5CC9C-40AB-4508-8660-3E56BAE233A9}" destId="{EBE41A6D-A22A-4AA6-89FE-9E0A44D09CD8}" srcOrd="0" destOrd="0" presId="urn:microsoft.com/office/officeart/2005/8/layout/chevron1"/>
    <dgm:cxn modelId="{C2B5C7C0-0C21-4555-A741-64649CA09510}" srcId="{D7D5CC9C-40AB-4508-8660-3E56BAE233A9}" destId="{0FEA4A4C-DF0C-4595-BEEE-45A2482AE6D8}" srcOrd="0" destOrd="0" parTransId="{0AB4BB86-0B64-463F-8C30-17F5778C9E0C}" sibTransId="{26B72480-199E-439D-B658-D80C4F3FEE2B}"/>
    <dgm:cxn modelId="{F6721A08-F02E-4B77-9A0D-22EC93BE9110}" type="presOf" srcId="{0FEA4A4C-DF0C-4595-BEEE-45A2482AE6D8}" destId="{1A3A4C40-47AF-4813-BF1E-7BDB8CF07933}" srcOrd="0" destOrd="0" presId="urn:microsoft.com/office/officeart/2005/8/layout/chevron1"/>
    <dgm:cxn modelId="{E2AE8994-ACB7-4B89-AA7F-4D7C5AB257A8}" type="presParOf" srcId="{EBE41A6D-A22A-4AA6-89FE-9E0A44D09CD8}" destId="{1A3A4C40-47AF-4813-BF1E-7BDB8CF07933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943E763-D9CF-459A-A772-5EEADF1B20CC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CAF65C37-62BE-4A1A-845C-A5B54B58A17C}">
      <dgm:prSet phldrT="[Metin]"/>
      <dgm:spPr/>
      <dgm:t>
        <a:bodyPr/>
        <a:lstStyle/>
        <a:p>
          <a:r>
            <a:rPr lang="tr-TR" dirty="0" smtClean="0"/>
            <a:t>Kayaç</a:t>
          </a:r>
          <a:endParaRPr lang="tr-TR" dirty="0"/>
        </a:p>
      </dgm:t>
    </dgm:pt>
    <dgm:pt modelId="{1877DF28-05DB-4CB0-AF8C-B2072A592BBA}" type="parTrans" cxnId="{DBF9ECCB-CA71-4A2E-A290-031357ECB120}">
      <dgm:prSet/>
      <dgm:spPr/>
      <dgm:t>
        <a:bodyPr/>
        <a:lstStyle/>
        <a:p>
          <a:endParaRPr lang="tr-TR"/>
        </a:p>
      </dgm:t>
    </dgm:pt>
    <dgm:pt modelId="{F381B3F1-A886-478A-A252-DCD3AC49C4E1}" type="sibTrans" cxnId="{DBF9ECCB-CA71-4A2E-A290-031357ECB120}">
      <dgm:prSet/>
      <dgm:spPr/>
      <dgm:t>
        <a:bodyPr/>
        <a:lstStyle/>
        <a:p>
          <a:endParaRPr lang="tr-TR"/>
        </a:p>
      </dgm:t>
    </dgm:pt>
    <dgm:pt modelId="{AC6FDB9B-840E-4E2C-B9EA-D29A42DE9010}">
      <dgm:prSet phldrT="[Metin]"/>
      <dgm:spPr/>
      <dgm:t>
        <a:bodyPr/>
        <a:lstStyle/>
        <a:p>
          <a:r>
            <a:rPr lang="tr-TR" dirty="0" smtClean="0"/>
            <a:t>Kaya</a:t>
          </a:r>
          <a:endParaRPr lang="tr-TR" dirty="0"/>
        </a:p>
      </dgm:t>
    </dgm:pt>
    <dgm:pt modelId="{B3444204-0303-488E-BCC4-E2338EB114F4}" type="parTrans" cxnId="{05B73B5E-16F1-4846-ACAF-92649B3E4CAC}">
      <dgm:prSet/>
      <dgm:spPr/>
      <dgm:t>
        <a:bodyPr/>
        <a:lstStyle/>
        <a:p>
          <a:endParaRPr lang="tr-TR"/>
        </a:p>
      </dgm:t>
    </dgm:pt>
    <dgm:pt modelId="{E3B26AB1-B0CF-4129-BD39-7597881AD372}" type="sibTrans" cxnId="{05B73B5E-16F1-4846-ACAF-92649B3E4CAC}">
      <dgm:prSet/>
      <dgm:spPr/>
      <dgm:t>
        <a:bodyPr/>
        <a:lstStyle/>
        <a:p>
          <a:endParaRPr lang="tr-TR"/>
        </a:p>
      </dgm:t>
    </dgm:pt>
    <dgm:pt modelId="{D3CCA719-4FCB-4BC8-B4E7-758F8601F67A}">
      <dgm:prSet phldrT="[Metin]"/>
      <dgm:spPr/>
      <dgm:t>
        <a:bodyPr/>
        <a:lstStyle/>
        <a:p>
          <a:r>
            <a:rPr lang="tr-TR" dirty="0" smtClean="0"/>
            <a:t>Taş</a:t>
          </a:r>
          <a:endParaRPr lang="tr-TR" dirty="0"/>
        </a:p>
      </dgm:t>
    </dgm:pt>
    <dgm:pt modelId="{4FAE52C1-E478-42B7-B3BA-0A3E92C2C848}" type="parTrans" cxnId="{D3D64BDC-9F3D-47E5-A012-4440723C152E}">
      <dgm:prSet/>
      <dgm:spPr/>
      <dgm:t>
        <a:bodyPr/>
        <a:lstStyle/>
        <a:p>
          <a:endParaRPr lang="tr-TR"/>
        </a:p>
      </dgm:t>
    </dgm:pt>
    <dgm:pt modelId="{D2A50BFF-72E8-461A-AA32-EC04CB134CF7}" type="sibTrans" cxnId="{D3D64BDC-9F3D-47E5-A012-4440723C152E}">
      <dgm:prSet/>
      <dgm:spPr/>
      <dgm:t>
        <a:bodyPr/>
        <a:lstStyle/>
        <a:p>
          <a:endParaRPr lang="tr-TR"/>
        </a:p>
      </dgm:t>
    </dgm:pt>
    <dgm:pt modelId="{DC55620F-BE49-4268-A6F5-5FA6599C2048}">
      <dgm:prSet phldrT="[Metin]"/>
      <dgm:spPr/>
      <dgm:t>
        <a:bodyPr/>
        <a:lstStyle/>
        <a:p>
          <a:r>
            <a:rPr lang="tr-TR" dirty="0" smtClean="0"/>
            <a:t>Çakıl</a:t>
          </a:r>
          <a:endParaRPr lang="tr-TR" dirty="0"/>
        </a:p>
      </dgm:t>
    </dgm:pt>
    <dgm:pt modelId="{23DDF5B0-A127-41DD-90C1-4A9E323C3EDF}" type="parTrans" cxnId="{5D6DFD52-FACE-450D-9DF0-92C037160091}">
      <dgm:prSet/>
      <dgm:spPr/>
      <dgm:t>
        <a:bodyPr/>
        <a:lstStyle/>
        <a:p>
          <a:endParaRPr lang="tr-TR"/>
        </a:p>
      </dgm:t>
    </dgm:pt>
    <dgm:pt modelId="{54EFD96C-BD20-4945-87DF-FEC7E4729A71}" type="sibTrans" cxnId="{5D6DFD52-FACE-450D-9DF0-92C037160091}">
      <dgm:prSet/>
      <dgm:spPr/>
      <dgm:t>
        <a:bodyPr/>
        <a:lstStyle/>
        <a:p>
          <a:endParaRPr lang="tr-TR"/>
        </a:p>
      </dgm:t>
    </dgm:pt>
    <dgm:pt modelId="{7F2947BF-9B0E-4E20-A473-D49AB805FF70}">
      <dgm:prSet phldrT="[Metin]"/>
      <dgm:spPr/>
      <dgm:t>
        <a:bodyPr/>
        <a:lstStyle/>
        <a:p>
          <a:r>
            <a:rPr lang="tr-TR" dirty="0" smtClean="0"/>
            <a:t>Kum</a:t>
          </a:r>
          <a:endParaRPr lang="tr-TR" dirty="0"/>
        </a:p>
      </dgm:t>
    </dgm:pt>
    <dgm:pt modelId="{7560373B-069E-4AA0-9697-C868D573EDF0}" type="parTrans" cxnId="{E3922BCE-92DC-405C-BCF6-305E98F3C5AE}">
      <dgm:prSet/>
      <dgm:spPr/>
      <dgm:t>
        <a:bodyPr/>
        <a:lstStyle/>
        <a:p>
          <a:endParaRPr lang="tr-TR"/>
        </a:p>
      </dgm:t>
    </dgm:pt>
    <dgm:pt modelId="{B334D43F-01DF-40C4-9D42-EB3C773F130A}" type="sibTrans" cxnId="{E3922BCE-92DC-405C-BCF6-305E98F3C5AE}">
      <dgm:prSet/>
      <dgm:spPr/>
      <dgm:t>
        <a:bodyPr/>
        <a:lstStyle/>
        <a:p>
          <a:endParaRPr lang="tr-TR"/>
        </a:p>
      </dgm:t>
    </dgm:pt>
    <dgm:pt modelId="{08EF9F52-68DF-4EEA-86E5-F1DA62D42243}" type="pres">
      <dgm:prSet presAssocID="{A943E763-D9CF-459A-A772-5EEADF1B20CC}" presName="Name0" presStyleCnt="0">
        <dgm:presLayoutVars>
          <dgm:dir/>
          <dgm:animLvl val="lvl"/>
          <dgm:resizeHandles val="exact"/>
        </dgm:presLayoutVars>
      </dgm:prSet>
      <dgm:spPr/>
    </dgm:pt>
    <dgm:pt modelId="{B928A776-D2CF-4BEC-BB8A-9CCAA8B45785}" type="pres">
      <dgm:prSet presAssocID="{CAF65C37-62BE-4A1A-845C-A5B54B58A17C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A16467E-FDE8-43FD-9DE8-542C7B8A3275}" type="pres">
      <dgm:prSet presAssocID="{F381B3F1-A886-478A-A252-DCD3AC49C4E1}" presName="parTxOnlySpace" presStyleCnt="0"/>
      <dgm:spPr/>
    </dgm:pt>
    <dgm:pt modelId="{3E74D183-FFBE-476A-A50E-D48AC7BC4DCB}" type="pres">
      <dgm:prSet presAssocID="{AC6FDB9B-840E-4E2C-B9EA-D29A42DE9010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E562E5B-A5EE-4A45-A786-618C5C4C4E57}" type="pres">
      <dgm:prSet presAssocID="{E3B26AB1-B0CF-4129-BD39-7597881AD372}" presName="parTxOnlySpace" presStyleCnt="0"/>
      <dgm:spPr/>
    </dgm:pt>
    <dgm:pt modelId="{9354D51F-76A8-4714-BC1E-8C44FFBE1DD8}" type="pres">
      <dgm:prSet presAssocID="{D3CCA719-4FCB-4BC8-B4E7-758F8601F67A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246AADB-DB38-45C0-B905-59492AC8E4ED}" type="pres">
      <dgm:prSet presAssocID="{D2A50BFF-72E8-461A-AA32-EC04CB134CF7}" presName="parTxOnlySpace" presStyleCnt="0"/>
      <dgm:spPr/>
    </dgm:pt>
    <dgm:pt modelId="{FC9B14EF-6C04-45FA-A105-B4FE92C7FED2}" type="pres">
      <dgm:prSet presAssocID="{DC55620F-BE49-4268-A6F5-5FA6599C2048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D869F01-FEC6-4F9F-B1BA-70BC99BD8B9E}" type="pres">
      <dgm:prSet presAssocID="{54EFD96C-BD20-4945-87DF-FEC7E4729A71}" presName="parTxOnlySpace" presStyleCnt="0"/>
      <dgm:spPr/>
    </dgm:pt>
    <dgm:pt modelId="{BBFB4AF0-E5EC-4F17-B4AE-5441E6B443E7}" type="pres">
      <dgm:prSet presAssocID="{7F2947BF-9B0E-4E20-A473-D49AB805FF70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8302662-E033-4041-A31E-EEAE2F8F24D5}" type="presOf" srcId="{A943E763-D9CF-459A-A772-5EEADF1B20CC}" destId="{08EF9F52-68DF-4EEA-86E5-F1DA62D42243}" srcOrd="0" destOrd="0" presId="urn:microsoft.com/office/officeart/2005/8/layout/chevron1"/>
    <dgm:cxn modelId="{8B42CE90-6A9D-4BA6-B4B4-0D9D27812B1F}" type="presOf" srcId="{DC55620F-BE49-4268-A6F5-5FA6599C2048}" destId="{FC9B14EF-6C04-45FA-A105-B4FE92C7FED2}" srcOrd="0" destOrd="0" presId="urn:microsoft.com/office/officeart/2005/8/layout/chevron1"/>
    <dgm:cxn modelId="{FEB26320-4D0A-4428-8FB6-D1B790873112}" type="presOf" srcId="{AC6FDB9B-840E-4E2C-B9EA-D29A42DE9010}" destId="{3E74D183-FFBE-476A-A50E-D48AC7BC4DCB}" srcOrd="0" destOrd="0" presId="urn:microsoft.com/office/officeart/2005/8/layout/chevron1"/>
    <dgm:cxn modelId="{DBF9ECCB-CA71-4A2E-A290-031357ECB120}" srcId="{A943E763-D9CF-459A-A772-5EEADF1B20CC}" destId="{CAF65C37-62BE-4A1A-845C-A5B54B58A17C}" srcOrd="0" destOrd="0" parTransId="{1877DF28-05DB-4CB0-AF8C-B2072A592BBA}" sibTransId="{F381B3F1-A886-478A-A252-DCD3AC49C4E1}"/>
    <dgm:cxn modelId="{E3922BCE-92DC-405C-BCF6-305E98F3C5AE}" srcId="{A943E763-D9CF-459A-A772-5EEADF1B20CC}" destId="{7F2947BF-9B0E-4E20-A473-D49AB805FF70}" srcOrd="4" destOrd="0" parTransId="{7560373B-069E-4AA0-9697-C868D573EDF0}" sibTransId="{B334D43F-01DF-40C4-9D42-EB3C773F130A}"/>
    <dgm:cxn modelId="{05B73B5E-16F1-4846-ACAF-92649B3E4CAC}" srcId="{A943E763-D9CF-459A-A772-5EEADF1B20CC}" destId="{AC6FDB9B-840E-4E2C-B9EA-D29A42DE9010}" srcOrd="1" destOrd="0" parTransId="{B3444204-0303-488E-BCC4-E2338EB114F4}" sibTransId="{E3B26AB1-B0CF-4129-BD39-7597881AD372}"/>
    <dgm:cxn modelId="{5D6DFD52-FACE-450D-9DF0-92C037160091}" srcId="{A943E763-D9CF-459A-A772-5EEADF1B20CC}" destId="{DC55620F-BE49-4268-A6F5-5FA6599C2048}" srcOrd="3" destOrd="0" parTransId="{23DDF5B0-A127-41DD-90C1-4A9E323C3EDF}" sibTransId="{54EFD96C-BD20-4945-87DF-FEC7E4729A71}"/>
    <dgm:cxn modelId="{AABC382E-49C0-4354-99BD-9CAD73CC0300}" type="presOf" srcId="{CAF65C37-62BE-4A1A-845C-A5B54B58A17C}" destId="{B928A776-D2CF-4BEC-BB8A-9CCAA8B45785}" srcOrd="0" destOrd="0" presId="urn:microsoft.com/office/officeart/2005/8/layout/chevron1"/>
    <dgm:cxn modelId="{D3D64BDC-9F3D-47E5-A012-4440723C152E}" srcId="{A943E763-D9CF-459A-A772-5EEADF1B20CC}" destId="{D3CCA719-4FCB-4BC8-B4E7-758F8601F67A}" srcOrd="2" destOrd="0" parTransId="{4FAE52C1-E478-42B7-B3BA-0A3E92C2C848}" sibTransId="{D2A50BFF-72E8-461A-AA32-EC04CB134CF7}"/>
    <dgm:cxn modelId="{6E267454-984F-4F35-ABF5-23D9CC51A406}" type="presOf" srcId="{D3CCA719-4FCB-4BC8-B4E7-758F8601F67A}" destId="{9354D51F-76A8-4714-BC1E-8C44FFBE1DD8}" srcOrd="0" destOrd="0" presId="urn:microsoft.com/office/officeart/2005/8/layout/chevron1"/>
    <dgm:cxn modelId="{ABCA9FEC-F464-4344-A759-667E24C2F61A}" type="presOf" srcId="{7F2947BF-9B0E-4E20-A473-D49AB805FF70}" destId="{BBFB4AF0-E5EC-4F17-B4AE-5441E6B443E7}" srcOrd="0" destOrd="0" presId="urn:microsoft.com/office/officeart/2005/8/layout/chevron1"/>
    <dgm:cxn modelId="{241203D1-83DB-4A26-B70B-6B7828EC1294}" type="presParOf" srcId="{08EF9F52-68DF-4EEA-86E5-F1DA62D42243}" destId="{B928A776-D2CF-4BEC-BB8A-9CCAA8B45785}" srcOrd="0" destOrd="0" presId="urn:microsoft.com/office/officeart/2005/8/layout/chevron1"/>
    <dgm:cxn modelId="{22CC5009-1B50-4256-BA5A-E42250E0EF72}" type="presParOf" srcId="{08EF9F52-68DF-4EEA-86E5-F1DA62D42243}" destId="{DA16467E-FDE8-43FD-9DE8-542C7B8A3275}" srcOrd="1" destOrd="0" presId="urn:microsoft.com/office/officeart/2005/8/layout/chevron1"/>
    <dgm:cxn modelId="{FF0191B3-EAD5-485D-97C5-C2E6783E1328}" type="presParOf" srcId="{08EF9F52-68DF-4EEA-86E5-F1DA62D42243}" destId="{3E74D183-FFBE-476A-A50E-D48AC7BC4DCB}" srcOrd="2" destOrd="0" presId="urn:microsoft.com/office/officeart/2005/8/layout/chevron1"/>
    <dgm:cxn modelId="{06183176-DADA-4004-81AF-CAD6FD672E10}" type="presParOf" srcId="{08EF9F52-68DF-4EEA-86E5-F1DA62D42243}" destId="{7E562E5B-A5EE-4A45-A786-618C5C4C4E57}" srcOrd="3" destOrd="0" presId="urn:microsoft.com/office/officeart/2005/8/layout/chevron1"/>
    <dgm:cxn modelId="{45153333-D3E6-4243-AD22-00A4DBAA0470}" type="presParOf" srcId="{08EF9F52-68DF-4EEA-86E5-F1DA62D42243}" destId="{9354D51F-76A8-4714-BC1E-8C44FFBE1DD8}" srcOrd="4" destOrd="0" presId="urn:microsoft.com/office/officeart/2005/8/layout/chevron1"/>
    <dgm:cxn modelId="{CE2BB375-F34C-480E-91E1-4EF22ACF6308}" type="presParOf" srcId="{08EF9F52-68DF-4EEA-86E5-F1DA62D42243}" destId="{F246AADB-DB38-45C0-B905-59492AC8E4ED}" srcOrd="5" destOrd="0" presId="urn:microsoft.com/office/officeart/2005/8/layout/chevron1"/>
    <dgm:cxn modelId="{E925EF05-B5A1-4066-8AFB-D1579612BF22}" type="presParOf" srcId="{08EF9F52-68DF-4EEA-86E5-F1DA62D42243}" destId="{FC9B14EF-6C04-45FA-A105-B4FE92C7FED2}" srcOrd="6" destOrd="0" presId="urn:microsoft.com/office/officeart/2005/8/layout/chevron1"/>
    <dgm:cxn modelId="{16E2008F-80CE-44BA-92A4-46420AA42762}" type="presParOf" srcId="{08EF9F52-68DF-4EEA-86E5-F1DA62D42243}" destId="{3D869F01-FEC6-4F9F-B1BA-70BC99BD8B9E}" srcOrd="7" destOrd="0" presId="urn:microsoft.com/office/officeart/2005/8/layout/chevron1"/>
    <dgm:cxn modelId="{4EA61EC4-80B9-4E31-B834-59206537F9E2}" type="presParOf" srcId="{08EF9F52-68DF-4EEA-86E5-F1DA62D42243}" destId="{BBFB4AF0-E5EC-4F17-B4AE-5441E6B443E7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12483BF-3571-4DF8-85EA-0EA2795808D9}">
      <dsp:nvSpPr>
        <dsp:cNvPr id="0" name=""/>
        <dsp:cNvSpPr/>
      </dsp:nvSpPr>
      <dsp:spPr>
        <a:xfrm>
          <a:off x="2684" y="405868"/>
          <a:ext cx="1839515" cy="73580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Sınıf</a:t>
          </a:r>
          <a:endParaRPr lang="tr-TR" sz="2200" kern="1200" dirty="0"/>
        </a:p>
      </dsp:txBody>
      <dsp:txXfrm>
        <a:off x="2684" y="405868"/>
        <a:ext cx="1839515" cy="735806"/>
      </dsp:txXfrm>
    </dsp:sp>
    <dsp:sp modelId="{B9BEF9C6-7A80-4313-A8C8-4FCA540D4650}">
      <dsp:nvSpPr>
        <dsp:cNvPr id="0" name=""/>
        <dsp:cNvSpPr/>
      </dsp:nvSpPr>
      <dsp:spPr>
        <a:xfrm>
          <a:off x="1603063" y="468411"/>
          <a:ext cx="2773626" cy="61071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/>
            <a:t>4</a:t>
          </a:r>
          <a:endParaRPr lang="tr-TR" sz="1600" kern="1200" dirty="0"/>
        </a:p>
      </dsp:txBody>
      <dsp:txXfrm>
        <a:off x="1603063" y="468411"/>
        <a:ext cx="2773626" cy="610719"/>
      </dsp:txXfrm>
    </dsp:sp>
    <dsp:sp modelId="{28BA3265-EF42-4B1F-8B00-BB7C33AE1A59}">
      <dsp:nvSpPr>
        <dsp:cNvPr id="0" name=""/>
        <dsp:cNvSpPr/>
      </dsp:nvSpPr>
      <dsp:spPr>
        <a:xfrm>
          <a:off x="2684" y="1244687"/>
          <a:ext cx="1839515" cy="73580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Ders</a:t>
          </a:r>
          <a:endParaRPr lang="tr-TR" sz="2200" kern="1200" dirty="0"/>
        </a:p>
      </dsp:txBody>
      <dsp:txXfrm>
        <a:off x="2684" y="1244687"/>
        <a:ext cx="1839515" cy="735806"/>
      </dsp:txXfrm>
    </dsp:sp>
    <dsp:sp modelId="{4C36F337-73E1-48B6-A5BA-16E45536861B}">
      <dsp:nvSpPr>
        <dsp:cNvPr id="0" name=""/>
        <dsp:cNvSpPr/>
      </dsp:nvSpPr>
      <dsp:spPr>
        <a:xfrm>
          <a:off x="1603063" y="1307230"/>
          <a:ext cx="3630893" cy="61071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/>
            <a:t>Fen Bilimleri</a:t>
          </a:r>
          <a:endParaRPr lang="tr-TR" sz="1600" kern="1200" dirty="0"/>
        </a:p>
      </dsp:txBody>
      <dsp:txXfrm>
        <a:off x="1603063" y="1307230"/>
        <a:ext cx="3630893" cy="610719"/>
      </dsp:txXfrm>
    </dsp:sp>
    <dsp:sp modelId="{78362E3D-CC6A-4025-99B8-69F7B54FE7E2}">
      <dsp:nvSpPr>
        <dsp:cNvPr id="0" name=""/>
        <dsp:cNvSpPr/>
      </dsp:nvSpPr>
      <dsp:spPr>
        <a:xfrm>
          <a:off x="2684" y="2083506"/>
          <a:ext cx="1839515" cy="73580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Konu</a:t>
          </a:r>
          <a:endParaRPr lang="tr-TR" sz="2200" kern="1200" dirty="0"/>
        </a:p>
      </dsp:txBody>
      <dsp:txXfrm>
        <a:off x="2684" y="2083506"/>
        <a:ext cx="1839515" cy="735806"/>
      </dsp:txXfrm>
    </dsp:sp>
    <dsp:sp modelId="{3D9EA325-29EB-41DC-98BD-FB457BF9DA84}">
      <dsp:nvSpPr>
        <dsp:cNvPr id="0" name=""/>
        <dsp:cNvSpPr/>
      </dsp:nvSpPr>
      <dsp:spPr>
        <a:xfrm>
          <a:off x="1603063" y="2146049"/>
          <a:ext cx="4097238" cy="61071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/>
            <a:t>Yer Kabuğunun Yapısı</a:t>
          </a:r>
          <a:endParaRPr lang="tr-TR" sz="1600" kern="1200" dirty="0"/>
        </a:p>
      </dsp:txBody>
      <dsp:txXfrm>
        <a:off x="1603063" y="2146049"/>
        <a:ext cx="4097238" cy="610719"/>
      </dsp:txXfrm>
    </dsp:sp>
    <dsp:sp modelId="{DD584F3E-97F5-428A-8D22-7A167DF69081}">
      <dsp:nvSpPr>
        <dsp:cNvPr id="0" name=""/>
        <dsp:cNvSpPr/>
      </dsp:nvSpPr>
      <dsp:spPr>
        <a:xfrm>
          <a:off x="2684" y="2922325"/>
          <a:ext cx="1839515" cy="73580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13970" rIns="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Kazanım</a:t>
          </a:r>
          <a:endParaRPr lang="tr-TR" sz="2200" kern="1200" dirty="0"/>
        </a:p>
      </dsp:txBody>
      <dsp:txXfrm>
        <a:off x="2684" y="2922325"/>
        <a:ext cx="1839515" cy="735806"/>
      </dsp:txXfrm>
    </dsp:sp>
    <dsp:sp modelId="{438B5B2B-A8D7-4C64-882E-2D11621B4BB3}">
      <dsp:nvSpPr>
        <dsp:cNvPr id="0" name=""/>
        <dsp:cNvSpPr/>
      </dsp:nvSpPr>
      <dsp:spPr>
        <a:xfrm>
          <a:off x="1603063" y="2984869"/>
          <a:ext cx="4490251" cy="61071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/>
            <a:t>F.4.1.1.1. Yer kabuğunun kara tabakasının kayaçlardan oluştuğunu belirtir.</a:t>
          </a:r>
          <a:endParaRPr lang="tr-TR" sz="1600" kern="1200" dirty="0"/>
        </a:p>
      </dsp:txBody>
      <dsp:txXfrm>
        <a:off x="1603063" y="2984869"/>
        <a:ext cx="4490251" cy="61071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69F96EB-EA8A-4A84-A4F3-4A00154BA2C4}">
      <dsp:nvSpPr>
        <dsp:cNvPr id="0" name=""/>
        <dsp:cNvSpPr/>
      </dsp:nvSpPr>
      <dsp:spPr>
        <a:xfrm rot="10800000" flipH="1" flipV="1">
          <a:off x="0" y="0"/>
          <a:ext cx="3199137" cy="95658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4026" tIns="68009" rIns="68009" bIns="68009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100" kern="1200" dirty="0" smtClean="0"/>
            <a:t>Kayaç</a:t>
          </a:r>
          <a:endParaRPr lang="tr-TR" sz="5100" kern="1200" dirty="0"/>
        </a:p>
      </dsp:txBody>
      <dsp:txXfrm rot="10800000" flipH="1" flipV="1">
        <a:off x="0" y="0"/>
        <a:ext cx="3199137" cy="95658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AE2B337-20AD-4003-8D8C-9F146CC07566}">
      <dsp:nvSpPr>
        <dsp:cNvPr id="0" name=""/>
        <dsp:cNvSpPr/>
      </dsp:nvSpPr>
      <dsp:spPr>
        <a:xfrm>
          <a:off x="0" y="960420"/>
          <a:ext cx="3143280" cy="100013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2027" tIns="70676" rIns="70676" bIns="70676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300" kern="1200" dirty="0" smtClean="0"/>
            <a:t>Kaya</a:t>
          </a:r>
          <a:endParaRPr lang="tr-TR" sz="5300" kern="1200" dirty="0"/>
        </a:p>
      </dsp:txBody>
      <dsp:txXfrm>
        <a:off x="0" y="960420"/>
        <a:ext cx="3143280" cy="100013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A3A4C40-47AF-4813-BF1E-7BDB8CF07933}">
      <dsp:nvSpPr>
        <dsp:cNvPr id="0" name=""/>
        <dsp:cNvSpPr/>
      </dsp:nvSpPr>
      <dsp:spPr>
        <a:xfrm>
          <a:off x="0" y="1000135"/>
          <a:ext cx="3286148" cy="100013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2027" tIns="70676" rIns="70676" bIns="70676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300" kern="1200" dirty="0" smtClean="0"/>
            <a:t>Taş</a:t>
          </a:r>
          <a:endParaRPr lang="tr-TR" sz="5300" kern="1200" dirty="0"/>
        </a:p>
      </dsp:txBody>
      <dsp:txXfrm>
        <a:off x="0" y="1000135"/>
        <a:ext cx="3286148" cy="100013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928A776-D2CF-4BEC-BB8A-9CCAA8B45785}">
      <dsp:nvSpPr>
        <dsp:cNvPr id="0" name=""/>
        <dsp:cNvSpPr/>
      </dsp:nvSpPr>
      <dsp:spPr>
        <a:xfrm>
          <a:off x="1604" y="2178998"/>
          <a:ext cx="1428062" cy="57122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Kayaç</a:t>
          </a:r>
          <a:endParaRPr lang="tr-TR" sz="2100" kern="1200" dirty="0"/>
        </a:p>
      </dsp:txBody>
      <dsp:txXfrm>
        <a:off x="1604" y="2178998"/>
        <a:ext cx="1428062" cy="571224"/>
      </dsp:txXfrm>
    </dsp:sp>
    <dsp:sp modelId="{3E74D183-FFBE-476A-A50E-D48AC7BC4DCB}">
      <dsp:nvSpPr>
        <dsp:cNvPr id="0" name=""/>
        <dsp:cNvSpPr/>
      </dsp:nvSpPr>
      <dsp:spPr>
        <a:xfrm>
          <a:off x="1286860" y="2178998"/>
          <a:ext cx="1428062" cy="57122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Kaya</a:t>
          </a:r>
          <a:endParaRPr lang="tr-TR" sz="2100" kern="1200" dirty="0"/>
        </a:p>
      </dsp:txBody>
      <dsp:txXfrm>
        <a:off x="1286860" y="2178998"/>
        <a:ext cx="1428062" cy="571224"/>
      </dsp:txXfrm>
    </dsp:sp>
    <dsp:sp modelId="{9354D51F-76A8-4714-BC1E-8C44FFBE1DD8}">
      <dsp:nvSpPr>
        <dsp:cNvPr id="0" name=""/>
        <dsp:cNvSpPr/>
      </dsp:nvSpPr>
      <dsp:spPr>
        <a:xfrm>
          <a:off x="2572116" y="2178998"/>
          <a:ext cx="1428062" cy="57122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Taş</a:t>
          </a:r>
          <a:endParaRPr lang="tr-TR" sz="2100" kern="1200" dirty="0"/>
        </a:p>
      </dsp:txBody>
      <dsp:txXfrm>
        <a:off x="2572116" y="2178998"/>
        <a:ext cx="1428062" cy="571224"/>
      </dsp:txXfrm>
    </dsp:sp>
    <dsp:sp modelId="{FC9B14EF-6C04-45FA-A105-B4FE92C7FED2}">
      <dsp:nvSpPr>
        <dsp:cNvPr id="0" name=""/>
        <dsp:cNvSpPr/>
      </dsp:nvSpPr>
      <dsp:spPr>
        <a:xfrm>
          <a:off x="3857372" y="2178998"/>
          <a:ext cx="1428062" cy="57122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Çakıl</a:t>
          </a:r>
          <a:endParaRPr lang="tr-TR" sz="2100" kern="1200" dirty="0"/>
        </a:p>
      </dsp:txBody>
      <dsp:txXfrm>
        <a:off x="3857372" y="2178998"/>
        <a:ext cx="1428062" cy="571224"/>
      </dsp:txXfrm>
    </dsp:sp>
    <dsp:sp modelId="{BBFB4AF0-E5EC-4F17-B4AE-5441E6B443E7}">
      <dsp:nvSpPr>
        <dsp:cNvPr id="0" name=""/>
        <dsp:cNvSpPr/>
      </dsp:nvSpPr>
      <dsp:spPr>
        <a:xfrm>
          <a:off x="5142629" y="2178998"/>
          <a:ext cx="1428062" cy="57122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smtClean="0"/>
            <a:t>Kum</a:t>
          </a:r>
          <a:endParaRPr lang="tr-TR" sz="2100" kern="1200" dirty="0"/>
        </a:p>
      </dsp:txBody>
      <dsp:txXfrm>
        <a:off x="5142629" y="2178998"/>
        <a:ext cx="1428062" cy="5712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9E5C4C-C7A0-4A96-96F8-DBF18CD2B865}" type="datetimeFigureOut">
              <a:rPr lang="tr-TR" smtClean="0"/>
              <a:pPr/>
              <a:t>16/09/2018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D8940-CE40-471A-900F-BA9BF816EA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94092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D8940-CE40-471A-900F-BA9BF816EA06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13188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24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30 Veri Yer Tutucusu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DFBA6E7-6CCE-43CD-9B49-EDF5D276897C}" type="datetimeFigureOut">
              <a:rPr lang="tr-TR" smtClean="0"/>
              <a:pPr/>
              <a:t>16/09/2018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02039D3-4E64-43C0-B1B3-1D0CC3D2F4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BA6E7-6CCE-43CD-9B49-EDF5D276897C}" type="datetimeFigureOut">
              <a:rPr lang="tr-TR" smtClean="0"/>
              <a:pPr/>
              <a:t>16/09/2018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2039D3-4E64-43C0-B1B3-1D0CC3D2F4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DFBA6E7-6CCE-43CD-9B49-EDF5D276897C}" type="datetimeFigureOut">
              <a:rPr lang="tr-TR" smtClean="0"/>
              <a:pPr/>
              <a:t>16/09/2018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02039D3-4E64-43C0-B1B3-1D0CC3D2F4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BA6E7-6CCE-43CD-9B49-EDF5D276897C}" type="datetimeFigureOut">
              <a:rPr lang="tr-TR" smtClean="0"/>
              <a:pPr/>
              <a:t>16/09/2018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2039D3-4E64-43C0-B1B3-1D0CC3D2F4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DFBA6E7-6CCE-43CD-9B49-EDF5D276897C}" type="datetimeFigureOut">
              <a:rPr lang="tr-TR" smtClean="0"/>
              <a:pPr/>
              <a:t>16/09/2018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02039D3-4E64-43C0-B1B3-1D0CC3D2F4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BA6E7-6CCE-43CD-9B49-EDF5D276897C}" type="datetimeFigureOut">
              <a:rPr lang="tr-TR" smtClean="0"/>
              <a:pPr/>
              <a:t>16/09/2018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2039D3-4E64-43C0-B1B3-1D0CC3D2F4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BA6E7-6CCE-43CD-9B49-EDF5D276897C}" type="datetimeFigureOut">
              <a:rPr lang="tr-TR" smtClean="0"/>
              <a:pPr/>
              <a:t>16/09/2018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2039D3-4E64-43C0-B1B3-1D0CC3D2F4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BA6E7-6CCE-43CD-9B49-EDF5D276897C}" type="datetimeFigureOut">
              <a:rPr lang="tr-TR" smtClean="0"/>
              <a:pPr/>
              <a:t>16/09/2018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2039D3-4E64-43C0-B1B3-1D0CC3D2F4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DFBA6E7-6CCE-43CD-9B49-EDF5D276897C}" type="datetimeFigureOut">
              <a:rPr lang="tr-TR" smtClean="0"/>
              <a:pPr/>
              <a:t>16/09/2018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2039D3-4E64-43C0-B1B3-1D0CC3D2F4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BA6E7-6CCE-43CD-9B49-EDF5D276897C}" type="datetimeFigureOut">
              <a:rPr lang="tr-TR" smtClean="0"/>
              <a:pPr/>
              <a:t>16/09/2018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2039D3-4E64-43C0-B1B3-1D0CC3D2F4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BA6E7-6CCE-43CD-9B49-EDF5D276897C}" type="datetimeFigureOut">
              <a:rPr lang="tr-TR" smtClean="0"/>
              <a:pPr/>
              <a:t>16/09/2018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2039D3-4E64-43C0-B1B3-1D0CC3D2F48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Resim Yer Tutucusu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Başlık Yer Tutucusu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30 Metin Yer Tutucusu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26 Veri Yer Tutucusu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DFBA6E7-6CCE-43CD-9B49-EDF5D276897C}" type="datetimeFigureOut">
              <a:rPr lang="tr-TR" smtClean="0"/>
              <a:pPr/>
              <a:t>16/09/2018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02039D3-4E64-43C0-B1B3-1D0CC3D2F48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6.jpeg"/><Relationship Id="rId18" Type="http://schemas.microsoft.com/office/2007/relationships/diagramDrawing" Target="../diagrams/drawing4.xml"/><Relationship Id="rId3" Type="http://schemas.openxmlformats.org/officeDocument/2006/relationships/diagramLayout" Target="../diagrams/layout2.xml"/><Relationship Id="rId7" Type="http://schemas.openxmlformats.org/officeDocument/2006/relationships/image" Target="../media/image3.jpeg"/><Relationship Id="rId12" Type="http://schemas.microsoft.com/office/2007/relationships/diagramDrawing" Target="../diagrams/drawing3.xml"/><Relationship Id="rId17" Type="http://schemas.openxmlformats.org/officeDocument/2006/relationships/diagramColors" Target="../diagrams/colors4.xml"/><Relationship Id="rId2" Type="http://schemas.openxmlformats.org/officeDocument/2006/relationships/diagramData" Target="../diagrams/data2.xml"/><Relationship Id="rId16" Type="http://schemas.openxmlformats.org/officeDocument/2006/relationships/diagramQuickStyle" Target="../diagrams/quickStyle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diagramColors" Target="../diagrams/colors3.xml"/><Relationship Id="rId5" Type="http://schemas.openxmlformats.org/officeDocument/2006/relationships/diagramColors" Target="../diagrams/colors2.xml"/><Relationship Id="rId15" Type="http://schemas.openxmlformats.org/officeDocument/2006/relationships/diagramLayout" Target="../diagrams/layout4.xml"/><Relationship Id="rId10" Type="http://schemas.openxmlformats.org/officeDocument/2006/relationships/diagramQuickStyle" Target="../diagrams/quickStyle3.xml"/><Relationship Id="rId19" Type="http://schemas.openxmlformats.org/officeDocument/2006/relationships/image" Target="../media/image7.jpeg"/><Relationship Id="rId4" Type="http://schemas.openxmlformats.org/officeDocument/2006/relationships/diagramQuickStyle" Target="../diagrams/quickStyle2.xml"/><Relationship Id="rId9" Type="http://schemas.openxmlformats.org/officeDocument/2006/relationships/diagramLayout" Target="../diagrams/layout3.xml"/><Relationship Id="rId14" Type="http://schemas.openxmlformats.org/officeDocument/2006/relationships/diagramData" Target="../diagrams/data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2857488" y="250030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3 Grup"/>
          <p:cNvGrpSpPr/>
          <p:nvPr/>
        </p:nvGrpSpPr>
        <p:grpSpPr>
          <a:xfrm>
            <a:off x="357158" y="857232"/>
            <a:ext cx="3286148" cy="1000132"/>
            <a:chOff x="0" y="1000135"/>
            <a:chExt cx="3286148" cy="1000132"/>
          </a:xfrm>
        </p:grpSpPr>
        <p:sp>
          <p:nvSpPr>
            <p:cNvPr id="5" name="4 Köşeli Çift Ayraç"/>
            <p:cNvSpPr/>
            <p:nvPr/>
          </p:nvSpPr>
          <p:spPr>
            <a:xfrm>
              <a:off x="0" y="1000135"/>
              <a:ext cx="3286148" cy="1000132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Köşeli Çift Ayraç 4"/>
            <p:cNvSpPr/>
            <p:nvPr/>
          </p:nvSpPr>
          <p:spPr>
            <a:xfrm>
              <a:off x="500066" y="1000135"/>
              <a:ext cx="2286016" cy="10001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12027" tIns="70676" rIns="70676" bIns="70676" numCol="1" spcCol="1270" anchor="ctr" anchorCtr="0">
              <a:noAutofit/>
            </a:bodyPr>
            <a:lstStyle/>
            <a:p>
              <a:pPr lvl="0" algn="ctr" defTabSz="2355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5300" kern="1200" dirty="0" smtClean="0"/>
                <a:t>Çakıl</a:t>
              </a:r>
              <a:endParaRPr lang="tr-TR" sz="5300" kern="1200" dirty="0"/>
            </a:p>
          </p:txBody>
        </p:sp>
      </p:grpSp>
      <p:pic>
        <p:nvPicPr>
          <p:cNvPr id="20482" name="Picture 2" descr="Ã§akÄ±l taÅÄ± ile ilgili gÃ¶rsel sonucu"/>
          <p:cNvPicPr>
            <a:picLocks noChangeAspect="1" noChangeArrowheads="1"/>
          </p:cNvPicPr>
          <p:nvPr/>
        </p:nvPicPr>
        <p:blipFill>
          <a:blip r:embed="rId2" cstate="print"/>
          <a:srcRect t="19500" b="29500"/>
          <a:stretch>
            <a:fillRect/>
          </a:stretch>
        </p:blipFill>
        <p:spPr bwMode="auto">
          <a:xfrm>
            <a:off x="3786182" y="285728"/>
            <a:ext cx="3333750" cy="2428892"/>
          </a:xfrm>
          <a:prstGeom prst="rect">
            <a:avLst/>
          </a:prstGeom>
          <a:noFill/>
        </p:spPr>
      </p:pic>
      <p:grpSp>
        <p:nvGrpSpPr>
          <p:cNvPr id="9" name="8 Grup"/>
          <p:cNvGrpSpPr/>
          <p:nvPr/>
        </p:nvGrpSpPr>
        <p:grpSpPr>
          <a:xfrm>
            <a:off x="428596" y="3357562"/>
            <a:ext cx="3286148" cy="1000132"/>
            <a:chOff x="0" y="1000135"/>
            <a:chExt cx="3286148" cy="1000132"/>
          </a:xfrm>
        </p:grpSpPr>
        <p:sp>
          <p:nvSpPr>
            <p:cNvPr id="10" name="9 Köşeli Çift Ayraç"/>
            <p:cNvSpPr/>
            <p:nvPr/>
          </p:nvSpPr>
          <p:spPr>
            <a:xfrm>
              <a:off x="0" y="1000135"/>
              <a:ext cx="3286148" cy="1000132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Köşeli Çift Ayraç 4"/>
            <p:cNvSpPr/>
            <p:nvPr/>
          </p:nvSpPr>
          <p:spPr>
            <a:xfrm>
              <a:off x="500066" y="1000135"/>
              <a:ext cx="2286016" cy="10001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12027" tIns="70676" rIns="70676" bIns="70676" numCol="1" spcCol="1270" anchor="ctr" anchorCtr="0">
              <a:noAutofit/>
            </a:bodyPr>
            <a:lstStyle/>
            <a:p>
              <a:pPr lvl="0" algn="ctr" defTabSz="2355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5300" kern="1200" dirty="0" smtClean="0"/>
                <a:t>Kum</a:t>
              </a:r>
              <a:endParaRPr lang="tr-TR" sz="5300" kern="1200" dirty="0"/>
            </a:p>
          </p:txBody>
        </p:sp>
      </p:grpSp>
      <p:sp>
        <p:nvSpPr>
          <p:cNvPr id="20484" name="AutoShape 4" descr="Ä°lgili resi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486" name="AutoShape 6" descr="Ä°lgili resi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488" name="AutoShape 8" descr="kum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490" name="AutoShape 10" descr="kum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492" name="Picture 12" descr="kum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3071810"/>
            <a:ext cx="3214710" cy="2717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Kayaçlardan daha küçük kaya parçalarına ise </a:t>
            </a:r>
            <a:r>
              <a:rPr lang="tr-TR" b="1" u="sng" dirty="0" smtClean="0"/>
              <a:t>taş</a:t>
            </a:r>
            <a:r>
              <a:rPr lang="tr-TR" b="1" dirty="0" smtClean="0"/>
              <a:t> denir. Taştan küçük olanlara </a:t>
            </a:r>
            <a:r>
              <a:rPr lang="tr-TR" b="1" u="sng" dirty="0" smtClean="0"/>
              <a:t>çakıl,</a:t>
            </a:r>
            <a:r>
              <a:rPr lang="tr-TR" b="1" dirty="0" smtClean="0"/>
              <a:t> çakıldan küçük parçalara </a:t>
            </a:r>
            <a:r>
              <a:rPr lang="tr-TR" b="1" u="sng" dirty="0" smtClean="0"/>
              <a:t>kum</a:t>
            </a:r>
            <a:r>
              <a:rPr lang="tr-TR" b="1" dirty="0" smtClean="0"/>
              <a:t> denir.</a:t>
            </a:r>
            <a:endParaRPr lang="tr-TR" dirty="0" smtClean="0"/>
          </a:p>
          <a:p>
            <a:endParaRPr lang="tr-TR" dirty="0"/>
          </a:p>
        </p:txBody>
      </p:sp>
      <p:graphicFrame>
        <p:nvGraphicFramePr>
          <p:cNvPr id="4" name="3 Diyagram"/>
          <p:cNvGraphicFramePr/>
          <p:nvPr/>
        </p:nvGraphicFramePr>
        <p:xfrm>
          <a:off x="1000100" y="1571612"/>
          <a:ext cx="6572296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42910" y="4143380"/>
            <a:ext cx="7239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Dinlediğin için teşekkür ederim.</a:t>
            </a:r>
            <a:br>
              <a:rPr lang="tr-TR" dirty="0" smtClean="0"/>
            </a:br>
            <a:r>
              <a:rPr lang="tr-TR" dirty="0" smtClean="0"/>
              <a:t> Sıra öğrendiklerimizi kontrol etmekte </a:t>
            </a:r>
            <a:r>
              <a:rPr lang="tr-TR" dirty="0" smtClean="0">
                <a:sym typeface="Wingdings" pitchFamily="2" charset="2"/>
              </a:rPr>
              <a:t></a:t>
            </a:r>
            <a:br>
              <a:rPr lang="tr-TR" dirty="0" smtClean="0">
                <a:sym typeface="Wingdings" pitchFamily="2" charset="2"/>
              </a:rPr>
            </a:br>
            <a:r>
              <a:rPr lang="tr-TR" dirty="0" smtClean="0">
                <a:sym typeface="Wingdings" pitchFamily="2" charset="2"/>
              </a:rPr>
              <a:t/>
            </a:r>
            <a:br>
              <a:rPr lang="tr-TR" dirty="0" smtClean="0">
                <a:sym typeface="Wingdings" pitchFamily="2" charset="2"/>
              </a:rPr>
            </a:br>
            <a:r>
              <a:rPr lang="tr-TR" dirty="0" smtClean="0">
                <a:sym typeface="Wingdings" pitchFamily="2" charset="2"/>
              </a:rPr>
              <a:t>ÖZEL ÇUBUK SEBAT KOLEJİ</a:t>
            </a:r>
            <a:br>
              <a:rPr lang="tr-TR" dirty="0" smtClean="0">
                <a:sym typeface="Wingdings" pitchFamily="2" charset="2"/>
              </a:rPr>
            </a:br>
            <a:r>
              <a:rPr lang="tr-TR" dirty="0" smtClean="0">
                <a:sym typeface="Wingdings" pitchFamily="2" charset="2"/>
              </a:rPr>
              <a:t>4-A Sınıfı</a:t>
            </a:r>
            <a:br>
              <a:rPr lang="tr-TR" dirty="0" smtClean="0">
                <a:sym typeface="Wingdings" pitchFamily="2" charset="2"/>
              </a:rPr>
            </a:br>
            <a:r>
              <a:rPr lang="tr-TR" dirty="0" smtClean="0">
                <a:sym typeface="Wingdings" pitchFamily="2" charset="2"/>
              </a:rPr>
              <a:t>elif aydoğan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2214554"/>
            <a:ext cx="7239000" cy="1143000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pPr algn="ctr"/>
            <a:r>
              <a:rPr lang="tr-TR" sz="4500" dirty="0" smtClean="0"/>
              <a:t>Hatırlayalım</a:t>
            </a:r>
            <a:endParaRPr lang="tr-TR" sz="4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2530" name="Picture 2" descr="dÃ¼nyanÄ±n katmanlarÄ± 4. sÄ±nÄ±f ile ilgili gÃ¶rsel sonucu"/>
          <p:cNvPicPr>
            <a:picLocks noChangeAspect="1" noChangeArrowheads="1"/>
          </p:cNvPicPr>
          <p:nvPr/>
        </p:nvPicPr>
        <p:blipFill>
          <a:blip r:embed="rId2" cstate="print"/>
          <a:srcRect t="1250" r="4274"/>
          <a:stretch>
            <a:fillRect/>
          </a:stretch>
        </p:blipFill>
        <p:spPr bwMode="auto">
          <a:xfrm>
            <a:off x="0" y="500042"/>
            <a:ext cx="8001024" cy="5643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YER KABUĞUNUN YAPISI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1428736"/>
            <a:ext cx="7239000" cy="4846320"/>
          </a:xfrm>
        </p:spPr>
        <p:txBody>
          <a:bodyPr>
            <a:normAutofit/>
          </a:bodyPr>
          <a:lstStyle/>
          <a:p>
            <a:r>
              <a:rPr lang="tr-TR" b="1" dirty="0" smtClean="0"/>
              <a:t>Yer kabuğu kayaçlar ve topraktan oluşur. Kayaç</a:t>
            </a:r>
            <a:r>
              <a:rPr lang="tr-TR" dirty="0" smtClean="0"/>
              <a:t>, çeşitli minerallerin veya mineral ve taş parçacıklarının bir araya gelmesinden ya da bir mineralin çok miktarda birikmesinden meydana gelen katı birikintilerdir. </a:t>
            </a:r>
          </a:p>
          <a:p>
            <a:endParaRPr lang="tr-TR" b="1" dirty="0" smtClean="0"/>
          </a:p>
          <a:p>
            <a:endParaRPr lang="tr-TR" b="1" dirty="0" smtClean="0"/>
          </a:p>
          <a:p>
            <a:endParaRPr lang="tr-TR" b="1" dirty="0" smtClean="0"/>
          </a:p>
          <a:p>
            <a:endParaRPr lang="tr-TR" dirty="0"/>
          </a:p>
        </p:txBody>
      </p:sp>
      <p:pic>
        <p:nvPicPr>
          <p:cNvPr id="2050" name="Picture 2" descr="kayaÃ§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3571876"/>
            <a:ext cx="4929222" cy="34781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Önemli Bilgi :</a:t>
            </a:r>
            <a:r>
              <a:rPr lang="tr-TR" dirty="0" smtClean="0"/>
              <a:t>Kayaçlar oluşumları sırasındaki doğal ortamı yansıtan bir çeşit belgelerdir. Yer kabuğunun jeolojik gelişmesinin izleri bu çeşit kayaçlar üzerinde işlenmiştir. Bu nedenle </a:t>
            </a:r>
            <a:r>
              <a:rPr lang="tr-TR" b="1" dirty="0" smtClean="0"/>
              <a:t>yer tarihinin doğal belgeleri</a:t>
            </a:r>
            <a:r>
              <a:rPr lang="tr-TR" dirty="0" smtClean="0"/>
              <a:t> sayılırlar.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KayaçlarIN oluşum türleri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1)</a:t>
            </a:r>
            <a:r>
              <a:rPr lang="tr-TR" b="1" dirty="0" smtClean="0"/>
              <a:t> Püskürük (Katılaşım) Kayaçlar</a:t>
            </a:r>
            <a:endParaRPr lang="tr-TR" dirty="0" smtClean="0"/>
          </a:p>
          <a:p>
            <a:r>
              <a:rPr lang="tr-TR" dirty="0" smtClean="0"/>
              <a:t>Magmanın, yerkabuğunun derinliklerinde ya da yeryüzünde soğuyarak katılaşması sonucunda oluşurlar. 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5" name="Picture 4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7500990" cy="6025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2)</a:t>
            </a:r>
            <a:r>
              <a:rPr lang="tr-TR" b="1" dirty="0" smtClean="0"/>
              <a:t> Tortul Kayaçlar</a:t>
            </a:r>
            <a:endParaRPr lang="tr-TR" dirty="0" smtClean="0"/>
          </a:p>
          <a:p>
            <a:r>
              <a:rPr lang="tr-TR" dirty="0" smtClean="0"/>
              <a:t>Dış kuvvetler tarafından, fiziksel ve kimyasal yollarla aşındırılan malzemelerin deniz, göl ve akarsu yatakları gibi çökelme ortamlarında birikmesiyle oluşur.</a:t>
            </a:r>
          </a:p>
          <a:p>
            <a:endParaRPr lang="tr-TR" dirty="0"/>
          </a:p>
        </p:txBody>
      </p:sp>
      <p:pic>
        <p:nvPicPr>
          <p:cNvPr id="23554" name="Picture 2" descr="http://www.karmabilgi.net/images/tortul-kayacl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6858048" cy="60674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3)</a:t>
            </a:r>
            <a:r>
              <a:rPr lang="tr-TR" b="1" dirty="0" smtClean="0"/>
              <a:t> Metamorfik (Başkalaşım) Kayaçlar</a:t>
            </a:r>
            <a:endParaRPr lang="tr-TR" dirty="0" smtClean="0"/>
          </a:p>
          <a:p>
            <a:r>
              <a:rPr lang="tr-TR" dirty="0" smtClean="0"/>
              <a:t>Kayaçların sıcaklık farklılıkları ve rüzgâr gibi çeşitli hava olayları nedeniyle parçalanması sonucu farklı büyüklüklerde kayalar oluşur. Bu kayaların parçalanması sonucu ise taş, toprak ve kum gibi daha küçük parçacıklar oluşur.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8 İçerik Yer Tutucusu"/>
          <p:cNvGraphicFramePr>
            <a:graphicFrameLocks noGrp="1"/>
          </p:cNvGraphicFramePr>
          <p:nvPr>
            <p:ph idx="1"/>
          </p:nvPr>
        </p:nvGraphicFramePr>
        <p:xfrm>
          <a:off x="428596" y="214290"/>
          <a:ext cx="650085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Picture 2" descr="kayaÃ§ ile ilgili gÃ¶rsel sonuc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00496" y="1"/>
            <a:ext cx="2786082" cy="2026219"/>
          </a:xfrm>
          <a:prstGeom prst="rect">
            <a:avLst/>
          </a:prstGeom>
          <a:noFill/>
        </p:spPr>
      </p:pic>
      <p:graphicFrame>
        <p:nvGraphicFramePr>
          <p:cNvPr id="11" name="10 Diyagram"/>
          <p:cNvGraphicFramePr/>
          <p:nvPr/>
        </p:nvGraphicFramePr>
        <p:xfrm>
          <a:off x="357158" y="150017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9460" name="Picture 4" descr="kaya taÅÄ± ile ilgili gÃ¶rsel sonucu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29058" y="2285992"/>
            <a:ext cx="2857520" cy="1948552"/>
          </a:xfrm>
          <a:prstGeom prst="rect">
            <a:avLst/>
          </a:prstGeom>
          <a:noFill/>
        </p:spPr>
      </p:pic>
      <p:graphicFrame>
        <p:nvGraphicFramePr>
          <p:cNvPr id="13" name="12 Diyagram"/>
          <p:cNvGraphicFramePr/>
          <p:nvPr/>
        </p:nvGraphicFramePr>
        <p:xfrm>
          <a:off x="357158" y="3500438"/>
          <a:ext cx="3286148" cy="2143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19462" name="AutoShape 6" descr="taÅ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9464" name="AutoShape 8" descr="taÅ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9466" name="Picture 10" descr="Ä°lgili resim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929058" y="4429132"/>
            <a:ext cx="2791155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Graphic spid="11" grpId="0">
        <p:bldAsOne/>
      </p:bldGraphic>
      <p:bldGraphic spid="13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omic sans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103</TotalTime>
  <Words>186</Words>
  <PresentationFormat>Ekran Gösterisi (4:3)</PresentationFormat>
  <Paragraphs>35</Paragraphs>
  <Slides>12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Zengin</vt:lpstr>
      <vt:lpstr>Slayt 1</vt:lpstr>
      <vt:lpstr>Hatırlayalım</vt:lpstr>
      <vt:lpstr>Slayt 3</vt:lpstr>
      <vt:lpstr> YER KABUĞUNUN YAPISI</vt:lpstr>
      <vt:lpstr>Slayt 5</vt:lpstr>
      <vt:lpstr>KayaçlarIN oluşum türleri</vt:lpstr>
      <vt:lpstr>Slayt 7</vt:lpstr>
      <vt:lpstr>Slayt 8</vt:lpstr>
      <vt:lpstr>Slayt 9</vt:lpstr>
      <vt:lpstr>Slayt 10</vt:lpstr>
      <vt:lpstr>Slayt 11</vt:lpstr>
      <vt:lpstr>Dinlediğin için teşekkür ederim.  Sıra öğrendiklerimizi kontrol etmekte   ÖZEL ÇUBUK SEBAT KOLEJİ 4-A Sınıfı elif aydoğan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2018-09-16T12:25:13Z</dcterms:created>
  <dcterms:modified xsi:type="dcterms:W3CDTF">2018-09-16T17:09:23Z</dcterms:modified>
  <cp:category>www.sorubak.com</cp:category>
</cp:coreProperties>
</file>