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>
        <p:scale>
          <a:sx n="82" d="100"/>
          <a:sy n="82" d="100"/>
        </p:scale>
        <p:origin x="-1620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8956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940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29137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5558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889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88586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21268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0952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106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515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7209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4522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9B0E5-7119-4BDF-A0BA-CBC2A0ABE5D0}" type="datetimeFigureOut">
              <a:rPr lang="tr-TR" smtClean="0"/>
              <a:pPr/>
              <a:t>04/11/2018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ACDE216-E41C-482C-ABC9-BDCBB61B8CD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619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978877" y="1036760"/>
            <a:ext cx="10234246" cy="2541431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MİLLİ MÜCADELE DÖNEMİ KAHRAMANLARI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Ağrı Dağı Efsanesi (Yedi Karanfil) - Esen Müzik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337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9281"/>
          </a:xfrm>
        </p:spPr>
      </p:pic>
      <p:pic>
        <p:nvPicPr>
          <p:cNvPr id="5" name="image26.jpg" descr="İ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211758"/>
            <a:ext cx="3076575" cy="3276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Dikdörtgen 5"/>
          <p:cNvSpPr/>
          <p:nvPr/>
        </p:nvSpPr>
        <p:spPr>
          <a:xfrm>
            <a:off x="1538287" y="928290"/>
            <a:ext cx="8593015" cy="4711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4000" b="1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ONBAŞI NEZAHAT</a:t>
            </a:r>
            <a:endParaRPr lang="tr-TR" sz="11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Adı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Nezahat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BAYSEL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’dir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Albay Hafız Halit Bey</a:t>
            </a:r>
            <a:r>
              <a:rPr lang="tr-TR" sz="2400" b="1" dirty="0">
                <a:solidFill>
                  <a:srgbClr val="66CCFF"/>
                </a:solidFill>
                <a:latin typeface="Century Gothic" panose="020B0502020202020204" pitchFamily="34" charset="0"/>
                <a:ea typeface="Caveat"/>
                <a:cs typeface="Caveat"/>
              </a:rPr>
              <a:t>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düşmana karşı savaşırken eşi vereme kurban gitmiş 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ve </a:t>
            </a:r>
            <a:r>
              <a:rPr lang="tr-TR" sz="2400" b="1" dirty="0" smtClean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İstanbul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işgal altında bulunduğu için cepheye küçük kızını da götürmüştür.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ilk cepheye gittiğinde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9 yaşındaydı.12 yaşına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kadar hayatı böyle geçti.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İnönü savaşı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sonrasında cesur kimliği ile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Ahmet Derviş Paşa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onu onbaşılığa yükseltti.</a:t>
            </a:r>
            <a:endParaRPr lang="tr-TR" sz="11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205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97991"/>
            <a:ext cx="12192001" cy="6660009"/>
          </a:xfrm>
        </p:spPr>
      </p:pic>
      <p:pic>
        <p:nvPicPr>
          <p:cNvPr id="5" name="image22.jpg" descr="erzurumlu kara fatma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31473" y="883894"/>
            <a:ext cx="2819400" cy="3152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Dikdörtgen 5"/>
          <p:cNvSpPr/>
          <p:nvPr/>
        </p:nvSpPr>
        <p:spPr>
          <a:xfrm>
            <a:off x="855577" y="604988"/>
            <a:ext cx="7375913" cy="5547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FFFF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ERZURUMLU KARA FATMA</a:t>
            </a:r>
            <a:endParaRPr lang="tr-TR" sz="10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(1888-1995)</a:t>
            </a:r>
            <a:endParaRPr lang="tr-TR" sz="1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Erzurum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’da doğmuş ve asıl adı da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Fatma Seher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ERDEN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’dir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Savaş sırasında ailesindeki tüm kadınlar ile birlikte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Ermeniler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’e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karşı savaştı.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Kocası savaşta şehit oldu ancak Kara Fatma 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M.Kemal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ile görüşmek için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Sivas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’a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gitti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,onun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izni ile </a:t>
            </a:r>
            <a:r>
              <a:rPr lang="tr-TR" sz="2400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Batıcephesi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’nde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Yunan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’a karşı savaştı.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Üsteğmen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olarak emekli olduğunda emekli maaşını istemedi ve </a:t>
            </a:r>
            <a:r>
              <a:rPr lang="tr-TR" sz="2400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Kızılay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’a bağışladı.</a:t>
            </a:r>
            <a:endParaRPr lang="tr-TR" sz="11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26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7991"/>
            <a:ext cx="12274062" cy="6660009"/>
          </a:xfrm>
        </p:spPr>
      </p:pic>
      <p:pic>
        <p:nvPicPr>
          <p:cNvPr id="5" name="image24.jpg" descr="halime çavuş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19938" y="1387100"/>
            <a:ext cx="3300413" cy="3565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Dikdörtgen 5"/>
          <p:cNvSpPr/>
          <p:nvPr/>
        </p:nvSpPr>
        <p:spPr>
          <a:xfrm>
            <a:off x="3809999" y="715760"/>
            <a:ext cx="8374415" cy="5246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4400" b="1" dirty="0">
                <a:solidFill>
                  <a:srgbClr val="0070C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HALİME ÇAVUŞ(1898-1976)</a:t>
            </a:r>
            <a:endParaRPr lang="tr-TR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66FF33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Kastamonu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’da doğan 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ailesinin </a:t>
            </a:r>
            <a:r>
              <a:rPr lang="tr-TR" sz="2400" b="1" dirty="0" smtClean="0">
                <a:solidFill>
                  <a:srgbClr val="66FF33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“</a:t>
            </a:r>
            <a:r>
              <a:rPr lang="tr-TR" sz="2400" b="1" dirty="0">
                <a:solidFill>
                  <a:srgbClr val="66FF33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kızım gitme</a:t>
            </a:r>
            <a:r>
              <a:rPr lang="tr-TR" sz="2400" b="1" dirty="0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”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sözlerine kulak asmadan mücadeleye katılan halime çavuş uzun yıllar </a:t>
            </a:r>
            <a:r>
              <a:rPr lang="tr-TR" sz="2400" b="1" dirty="0">
                <a:solidFill>
                  <a:srgbClr val="66FF33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Halim Çavuş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olarak bilindi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 Savaşa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giderken tıraş oldu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, saçını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kazıttı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, erkek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kılığına girdi ve erkeklerin yaptığı her işi yaptı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 Açılan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ateş sonrasında bir ayağı sakat kaldı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 Bir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keresinde yoğun kış günü cephane taşırken 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M.Kemal’e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rastladı fakat onun olduğunu bilmiyordu</a:t>
            </a: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 Sen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üşümüyor musun diye sorusuna</a:t>
            </a:r>
            <a:r>
              <a:rPr lang="tr-TR" sz="2400" b="1" dirty="0">
                <a:solidFill>
                  <a:srgbClr val="66FF33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“bey100 bin kişi kurtulacak ben öleceğim de ne olacak”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diye cevap verdi</a:t>
            </a:r>
            <a:r>
              <a:rPr lang="tr-TR" sz="20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</a:t>
            </a:r>
            <a:endParaRPr lang="tr-TR" sz="11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96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5938"/>
          </a:xfrm>
        </p:spPr>
      </p:pic>
      <p:pic>
        <p:nvPicPr>
          <p:cNvPr id="7" name="image27.jpg" descr="tayyar rahmiye hanım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08591" y="553501"/>
            <a:ext cx="3073163" cy="3127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Dikdörtgen 2"/>
          <p:cNvSpPr/>
          <p:nvPr/>
        </p:nvSpPr>
        <p:spPr>
          <a:xfrm>
            <a:off x="4419600" y="1698275"/>
            <a:ext cx="6248400" cy="348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0070C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TAYYAR RAHMİYE HANIM </a:t>
            </a:r>
            <a:endParaRPr lang="tr-TR" sz="2800" b="1" dirty="0" smtClean="0">
              <a:solidFill>
                <a:srgbClr val="0070C0"/>
              </a:solidFill>
              <a:latin typeface="Century Gothic" panose="020B0502020202020204" pitchFamily="34" charset="0"/>
              <a:ea typeface="Knife Fight"/>
              <a:cs typeface="Knife Fight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 smtClean="0">
                <a:solidFill>
                  <a:srgbClr val="0070C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</a:t>
            </a:r>
            <a:r>
              <a:rPr lang="tr-TR" sz="2800" b="1" dirty="0">
                <a:solidFill>
                  <a:srgbClr val="0070C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1890-1920)</a:t>
            </a:r>
            <a:endParaRPr lang="tr-TR" sz="9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336600"/>
                </a:solidFill>
                <a:latin typeface="Century Gothic" panose="020B0502020202020204" pitchFamily="34" charset="0"/>
                <a:ea typeface="Caveat"/>
                <a:cs typeface="Caveat"/>
              </a:rPr>
              <a:t>Adanalı </a:t>
            </a:r>
            <a:r>
              <a:rPr lang="tr-TR" b="1" dirty="0" err="1">
                <a:solidFill>
                  <a:srgbClr val="336600"/>
                </a:solidFill>
                <a:latin typeface="Century Gothic" panose="020B0502020202020204" pitchFamily="34" charset="0"/>
                <a:ea typeface="Caveat"/>
                <a:cs typeface="Caveat"/>
              </a:rPr>
              <a:t>Rahmiye</a:t>
            </a:r>
            <a:r>
              <a:rPr lang="tr-TR" b="1" dirty="0">
                <a:solidFill>
                  <a:srgbClr val="336600"/>
                </a:solidFill>
                <a:latin typeface="Century Gothic" panose="020B0502020202020204" pitchFamily="34" charset="0"/>
                <a:ea typeface="Caveat"/>
                <a:cs typeface="Caveat"/>
              </a:rPr>
              <a:t> Hanım 1920 yılında </a:t>
            </a:r>
            <a:r>
              <a:rPr lang="tr-TR" b="1" dirty="0" err="1">
                <a:solidFill>
                  <a:srgbClr val="336600"/>
                </a:solidFill>
                <a:latin typeface="Century Gothic" panose="020B0502020202020204" pitchFamily="34" charset="0"/>
                <a:ea typeface="Caveat"/>
                <a:cs typeface="Caveat"/>
              </a:rPr>
              <a:t>Fransızlar</a:t>
            </a:r>
            <a:r>
              <a:rPr lang="tr-TR" b="1" dirty="0" err="1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’a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karşı savaşmıştır.</a:t>
            </a:r>
            <a:endParaRPr lang="tr-TR" sz="9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Cephedeki erlere </a:t>
            </a:r>
            <a:r>
              <a:rPr lang="tr-TR" b="1" dirty="0">
                <a:solidFill>
                  <a:srgbClr val="336600"/>
                </a:solidFill>
                <a:latin typeface="Century Gothic" panose="020B0502020202020204" pitchFamily="34" charset="0"/>
                <a:ea typeface="Caveat"/>
                <a:cs typeface="Caveat"/>
              </a:rPr>
              <a:t>“ben kadın olduğum halde ayaktayım siz sürünmeye utanmıyor musunuz?” 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diyerek onları cesaretlendirmiştir.</a:t>
            </a:r>
            <a:endParaRPr lang="tr-TR" sz="9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Arkadaşlarını kurtarmaya çalışırken şehit düşmüştür.</a:t>
            </a:r>
            <a:endParaRPr lang="tr-TR" sz="9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4919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508" y="51297"/>
            <a:ext cx="12297508" cy="7101223"/>
          </a:xfrm>
        </p:spPr>
      </p:pic>
      <p:pic>
        <p:nvPicPr>
          <p:cNvPr id="7" name="image28.jpg" descr="halide onbaşı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48563" y="4865819"/>
            <a:ext cx="4104175" cy="199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Dikdörtgen 2"/>
          <p:cNvSpPr/>
          <p:nvPr/>
        </p:nvSpPr>
        <p:spPr>
          <a:xfrm>
            <a:off x="5914293" y="459050"/>
            <a:ext cx="6096000" cy="43083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3200" b="1" dirty="0">
                <a:solidFill>
                  <a:srgbClr val="FFC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HALİDE ONBAŞI</a:t>
            </a:r>
            <a:endParaRPr lang="tr-TR" sz="10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3200" b="1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(1884-1964)</a:t>
            </a:r>
            <a:endParaRPr lang="tr-TR" sz="1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Asıl adı </a:t>
            </a:r>
            <a:r>
              <a:rPr lang="tr-TR" sz="20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Halide Edip ADIVAR  </a:t>
            </a: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</a:t>
            </a:r>
            <a:r>
              <a:rPr lang="tr-TR" sz="2000" b="1" dirty="0" err="1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dır</a:t>
            </a: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 </a:t>
            </a:r>
            <a:endParaRPr lang="tr-TR" sz="105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0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İstanbul</a:t>
            </a: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halkını milli mücadele için cesaretlendirmeye çalışan konuşmalar yapmıştır.</a:t>
            </a:r>
            <a:endParaRPr lang="tr-TR" sz="105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Kurtuluş Savaşı’nda </a:t>
            </a:r>
            <a:r>
              <a:rPr lang="tr-TR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M.Kemal’in</a:t>
            </a:r>
            <a:r>
              <a:rPr lang="tr-TR" sz="20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yanında görev yapmıştır.</a:t>
            </a:r>
            <a:endParaRPr lang="tr-TR" sz="105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Aynı zamanda </a:t>
            </a:r>
            <a:r>
              <a:rPr lang="tr-TR" sz="20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gazeteci </a:t>
            </a:r>
            <a:r>
              <a:rPr lang="tr-TR" sz="20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ve </a:t>
            </a:r>
            <a:r>
              <a:rPr lang="tr-TR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yazar</a:t>
            </a:r>
            <a:r>
              <a:rPr lang="tr-TR" sz="2000" b="1" dirty="0" err="1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’dır</a:t>
            </a:r>
            <a:r>
              <a:rPr lang="tr-TR" sz="2000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</a:t>
            </a:r>
            <a:endParaRPr lang="tr-TR" sz="105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0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508" y="51297"/>
            <a:ext cx="12297508" cy="7101223"/>
          </a:xfrm>
        </p:spPr>
      </p:pic>
      <p:sp>
        <p:nvSpPr>
          <p:cNvPr id="3" name="Dikdörtgen 2"/>
          <p:cNvSpPr/>
          <p:nvPr/>
        </p:nvSpPr>
        <p:spPr>
          <a:xfrm>
            <a:off x="6418388" y="1000889"/>
            <a:ext cx="520503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4000" b="1" dirty="0" smtClean="0">
                <a:solidFill>
                  <a:srgbClr val="FF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BÜTÜN KAHRAMANLARIMIZI SAYGI VE SEVGİ İLE YÂD EDİYORUZ</a:t>
            </a:r>
            <a:endParaRPr lang="tr-TR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5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508" y="51297"/>
            <a:ext cx="12297508" cy="7101223"/>
          </a:xfrm>
        </p:spPr>
      </p:pic>
      <p:pic>
        <p:nvPicPr>
          <p:cNvPr id="5" name="image8.jpg" descr="hasan tahsin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725507" y="682702"/>
            <a:ext cx="2327961" cy="1690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Dikdörtgen 5"/>
          <p:cNvSpPr/>
          <p:nvPr/>
        </p:nvSpPr>
        <p:spPr>
          <a:xfrm>
            <a:off x="6740770" y="2373588"/>
            <a:ext cx="47574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HASAN TAHSİN(1888-1919)</a:t>
            </a:r>
          </a:p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Hasan Tahsin’in asıl adı </a:t>
            </a:r>
            <a:r>
              <a:rPr lang="tr-TR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Osman </a:t>
            </a:r>
            <a:r>
              <a:rPr lang="tr-TR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NEVRES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’tir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Hukuk-u Beşer gazetesinde yazardır.</a:t>
            </a:r>
          </a:p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Selanik’te doğmuştur.</a:t>
            </a:r>
          </a:p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Batı Cephesindeki </a:t>
            </a:r>
            <a:r>
              <a:rPr lang="tr-T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İzmir’e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Mayıs 1919’da asker çıkaran </a:t>
            </a:r>
            <a:r>
              <a:rPr lang="tr-TR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Yunanlılar’a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ilk kurşunu sıkmıştır.</a:t>
            </a:r>
          </a:p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Orada şehit edilmiştir.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156747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5846"/>
            <a:ext cx="12192001" cy="7033846"/>
          </a:xfrm>
        </p:spPr>
      </p:pic>
      <p:pic>
        <p:nvPicPr>
          <p:cNvPr id="5" name="image10.jpg" descr="şahin bey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678615" y="1758462"/>
            <a:ext cx="2391508" cy="1793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Dikdörtgen 5"/>
          <p:cNvSpPr/>
          <p:nvPr/>
        </p:nvSpPr>
        <p:spPr>
          <a:xfrm>
            <a:off x="2321168" y="3924779"/>
            <a:ext cx="9530863" cy="253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 smtClean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Asıl </a:t>
            </a: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adı Mehmet Sait’tir.</a:t>
            </a:r>
            <a:endParaRPr lang="tr-TR" sz="1050" b="1" dirty="0">
              <a:solidFill>
                <a:srgbClr val="FFFF00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Birçok cephe ve savaşta bulunmuş, yiğitçe düşmana karşı durmuştur.</a:t>
            </a:r>
            <a:endParaRPr lang="tr-TR" sz="1050" b="1" dirty="0">
              <a:solidFill>
                <a:srgbClr val="FFFF00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Antep’in Fransızlar </a:t>
            </a: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tarafından işgal edilmesi üzerine Kilis </a:t>
            </a:r>
            <a:r>
              <a:rPr lang="tr-TR" b="1" dirty="0" err="1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Kuvay</a:t>
            </a: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-ı Milliye komutanı olarak savaşmıştır.</a:t>
            </a:r>
            <a:endParaRPr lang="tr-TR" sz="1050" b="1" dirty="0">
              <a:solidFill>
                <a:srgbClr val="FFFF00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 err="1">
                <a:solidFill>
                  <a:srgbClr val="FF00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Fransızlar’ın</a:t>
            </a: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 Antep’e </a:t>
            </a: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yardım göndermesine uzun süre mani olmuştur.</a:t>
            </a:r>
            <a:endParaRPr lang="tr-TR" sz="1050" b="1" dirty="0">
              <a:solidFill>
                <a:srgbClr val="FFFF00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FF00"/>
                </a:solidFill>
                <a:latin typeface="Comic Sans MS" panose="030F0702030302020204" pitchFamily="66" charset="0"/>
                <a:ea typeface="Quattrocento Sans"/>
                <a:cs typeface="Quattrocento Sans"/>
              </a:rPr>
              <a:t>Antep’i savunurken şehit oldu.</a:t>
            </a:r>
            <a:endParaRPr lang="tr-TR" sz="1050" b="1" dirty="0">
              <a:solidFill>
                <a:srgbClr val="FFFF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0800" y="2226441"/>
            <a:ext cx="6096000" cy="12116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2800" b="1" dirty="0">
                <a:latin typeface="Century Gothic" panose="020B0502020202020204" pitchFamily="34" charset="0"/>
                <a:ea typeface="Knife Fight"/>
                <a:cs typeface="Knife Fight"/>
              </a:rPr>
              <a:t>ŞAHİN BEY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2800" b="1" dirty="0">
                <a:latin typeface="Century Gothic" panose="020B0502020202020204" pitchFamily="34" charset="0"/>
                <a:ea typeface="Knife Fight"/>
                <a:cs typeface="Knife Fight"/>
              </a:rPr>
              <a:t>(1877-1920)</a:t>
            </a:r>
            <a:endParaRPr lang="tr-TR" sz="105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14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600" y="165422"/>
            <a:ext cx="12309232" cy="6858000"/>
          </a:xfrm>
        </p:spPr>
      </p:pic>
      <p:pic>
        <p:nvPicPr>
          <p:cNvPr id="5" name="image9.jpg" descr="sütçü imam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757745" y="2314941"/>
            <a:ext cx="2699239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/>
          <p:cNvSpPr/>
          <p:nvPr/>
        </p:nvSpPr>
        <p:spPr>
          <a:xfrm>
            <a:off x="477086" y="1702215"/>
            <a:ext cx="7659145" cy="3472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Sütçü imam (1884-1922)</a:t>
            </a:r>
            <a:endParaRPr lang="tr-TR" sz="105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Maraşlı olan Sütçü İmam’ın adı Ali’dir.</a:t>
            </a:r>
            <a:endParaRPr lang="tr-TR" sz="105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İmamlık yaparken aynı zamanda da süt sattığı için bu adı almıştır.</a:t>
            </a:r>
            <a:endParaRPr lang="tr-TR" sz="105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Fransız</a:t>
            </a: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 askerlerinin 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Maraş</a:t>
            </a: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’ı işgaline ve bazı kadınları rahatsız etmelerine dayanamayıp, o askerleri öldürerek şehrin </a:t>
            </a:r>
            <a:r>
              <a:rPr lang="tr-TR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dışına </a:t>
            </a: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çıkmıştır.</a:t>
            </a:r>
            <a:endParaRPr lang="tr-TR" sz="105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chemeClr val="bg1"/>
                </a:solidFill>
                <a:latin typeface="Century Gothic" panose="020B0502020202020204" pitchFamily="34" charset="0"/>
                <a:ea typeface="Caveat"/>
                <a:cs typeface="Caveat"/>
              </a:rPr>
              <a:t>Fransız askerlerinin şehirden çıkarılmasını sağladıktan sonra tekrar geri dönmüş ve kaledeki topun idaresi görevine getirilmiştir.</a:t>
            </a:r>
            <a:endParaRPr lang="tr-TR" sz="105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8035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2401"/>
            <a:ext cx="12320954" cy="6771708"/>
          </a:xfrm>
        </p:spPr>
      </p:pic>
      <p:pic>
        <p:nvPicPr>
          <p:cNvPr id="5" name="image12.jpg" descr="ali saip bey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52525" y="859453"/>
            <a:ext cx="2563689" cy="280987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Dikdörtgen 5"/>
          <p:cNvSpPr/>
          <p:nvPr/>
        </p:nvSpPr>
        <p:spPr>
          <a:xfrm>
            <a:off x="3205215" y="1142350"/>
            <a:ext cx="7486231" cy="5064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00B05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ALİ SAİP BEY    (1885-1939)</a:t>
            </a:r>
            <a:endParaRPr lang="tr-TR" sz="9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Irak doğumludur.</a:t>
            </a:r>
            <a:endParaRPr lang="tr-TR" sz="11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Soyadı </a:t>
            </a:r>
            <a:r>
              <a:rPr lang="tr-TR" sz="2800" b="1" dirty="0" err="1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URSAVAŞ</a:t>
            </a:r>
            <a:r>
              <a:rPr lang="tr-TR" sz="2800" b="1" dirty="0" err="1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’tır</a:t>
            </a: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.</a:t>
            </a:r>
            <a:endParaRPr lang="tr-TR" sz="11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Mustafa Kemal tarafından </a:t>
            </a:r>
            <a:r>
              <a:rPr lang="tr-TR" sz="28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Urfa’ya </a:t>
            </a: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gitmekle görevlendirilmiş ve burada </a:t>
            </a:r>
            <a:r>
              <a:rPr lang="tr-TR" sz="2800" b="1" dirty="0" err="1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Kuvay</a:t>
            </a: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-ı Milliye birliğini kurmuştur.</a:t>
            </a:r>
            <a:endParaRPr lang="tr-TR" sz="11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Urfa</a:t>
            </a: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halkı ile birlikte </a:t>
            </a:r>
            <a:r>
              <a:rPr lang="tr-TR" sz="2800" b="1" dirty="0" err="1">
                <a:solidFill>
                  <a:srgbClr val="00B05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Fransızlar’a</a:t>
            </a:r>
            <a:r>
              <a:rPr lang="tr-TR" sz="2800" b="1" dirty="0">
                <a:solidFill>
                  <a:srgbClr val="FF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karşı koymuş ve onları topraklarından çıkarmıştır.</a:t>
            </a:r>
            <a:endParaRPr lang="tr-TR" sz="11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2479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7162"/>
            <a:ext cx="12192001" cy="6700838"/>
          </a:xfrm>
        </p:spPr>
      </p:pic>
      <p:pic>
        <p:nvPicPr>
          <p:cNvPr id="5" name="image11.jpg" descr="yahya kaptan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4433" y="1581170"/>
            <a:ext cx="3390900" cy="3419475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Dikdörtgen 5"/>
          <p:cNvSpPr/>
          <p:nvPr/>
        </p:nvSpPr>
        <p:spPr>
          <a:xfrm>
            <a:off x="4019765" y="948727"/>
            <a:ext cx="7984665" cy="468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3600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YAHYA KAPTAN</a:t>
            </a:r>
            <a:endParaRPr lang="tr-TR" sz="10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3600" dirty="0">
                <a:solidFill>
                  <a:srgbClr val="FF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(1891-1920)</a:t>
            </a:r>
            <a:endParaRPr lang="tr-TR" sz="10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Makedonya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’da dünyaya geldi.</a:t>
            </a:r>
            <a:endParaRPr lang="tr-TR" sz="105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Osmanlı Devleti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’nin gizli bilgiler edinmesi için 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Teşkilat-Mahsusa (Gizli Örgüt)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hizmetinde bulundu.</a:t>
            </a:r>
            <a:endParaRPr lang="tr-TR" sz="105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Ankara’da 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TBMM açıldığında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İstanbul’da esir tutulan 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vatanseverleri kurtardı.</a:t>
            </a:r>
            <a:endParaRPr lang="tr-TR" sz="105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Gebze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’de </a:t>
            </a:r>
            <a:r>
              <a:rPr lang="tr-TR" b="1" dirty="0" err="1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Kuvay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-ı Milliye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kurarak komutanlığını yaptı.</a:t>
            </a:r>
            <a:endParaRPr lang="tr-TR" sz="105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İstanbul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’daki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 dış güçler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tarafından yakalanarak </a:t>
            </a:r>
            <a:r>
              <a:rPr lang="tr-TR" b="1" dirty="0">
                <a:solidFill>
                  <a:srgbClr val="FF0000"/>
                </a:solidFill>
                <a:latin typeface="Century Gothic" panose="020B0502020202020204" pitchFamily="34" charset="0"/>
                <a:ea typeface="Caveat"/>
                <a:cs typeface="Caveat"/>
              </a:rPr>
              <a:t>başı vuruldu</a:t>
            </a:r>
            <a:r>
              <a:rPr lang="tr-TR" b="1" dirty="0">
                <a:solidFill>
                  <a:srgbClr val="000000"/>
                </a:solidFill>
                <a:latin typeface="Century Gothic" panose="020B0502020202020204" pitchFamily="34" charset="0"/>
                <a:ea typeface="Caveat"/>
                <a:cs typeface="Caveat"/>
              </a:rPr>
              <a:t> ve şehit edildi.</a:t>
            </a:r>
            <a:endParaRPr lang="tr-TR" sz="105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4624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85786" cy="6663369"/>
          </a:xfrm>
        </p:spPr>
      </p:pic>
      <p:pic>
        <p:nvPicPr>
          <p:cNvPr id="5" name="image19.jpg" descr="yörük ali efe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0277" y="1853754"/>
            <a:ext cx="3209925" cy="2571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Dikdörtgen 5"/>
          <p:cNvSpPr/>
          <p:nvPr/>
        </p:nvSpPr>
        <p:spPr>
          <a:xfrm>
            <a:off x="5216770" y="335402"/>
            <a:ext cx="6670431" cy="5086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chemeClr val="bg1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Y</a:t>
            </a:r>
            <a:r>
              <a:rPr lang="tr-TR" sz="28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tr-TR" sz="2800" b="1" dirty="0">
                <a:solidFill>
                  <a:schemeClr val="bg1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RÜK ALİ EFE   </a:t>
            </a:r>
            <a:endParaRPr lang="tr-TR" sz="9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800" b="1" dirty="0">
                <a:solidFill>
                  <a:schemeClr val="bg1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(1895-1951)</a:t>
            </a:r>
            <a:endParaRPr lang="tr-TR" sz="9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Aydın doğumludur.</a:t>
            </a:r>
            <a:endParaRPr lang="tr-TR" sz="105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200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rgbClr val="FFC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Aydın</a:t>
            </a:r>
            <a:r>
              <a:rPr lang="tr-TR" sz="2000" b="1" dirty="0">
                <a:solidFill>
                  <a:srgbClr val="FFC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’da</a:t>
            </a:r>
            <a:r>
              <a:rPr lang="tr-TR" sz="20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Kuvay</a:t>
            </a:r>
            <a:r>
              <a:rPr lang="tr-TR" sz="24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-ı Milliye birliğini kurmuş ve silahlı direnişi işgale gelen </a:t>
            </a:r>
            <a:r>
              <a:rPr lang="tr-TR" sz="2400" b="1" dirty="0" err="1">
                <a:solidFill>
                  <a:srgbClr val="FFC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Yunanlılar’a</a:t>
            </a:r>
            <a:r>
              <a:rPr lang="tr-TR" sz="24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karşı başlatmıştır.</a:t>
            </a:r>
            <a:endParaRPr lang="tr-TR" sz="105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Halkta</a:t>
            </a:r>
            <a:r>
              <a:rPr lang="tr-TR" sz="24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, birçok </a:t>
            </a:r>
            <a:r>
              <a:rPr lang="tr-TR" sz="2400" b="1" dirty="0">
                <a:solidFill>
                  <a:schemeClr val="bg1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efenin direnişe katılmasına öncülük etmiştir.</a:t>
            </a:r>
            <a:endParaRPr lang="tr-TR" sz="105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444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5938"/>
          </a:xfrm>
        </p:spPr>
      </p:pic>
      <p:pic>
        <p:nvPicPr>
          <p:cNvPr id="5" name="image21.jpg" descr="şerife bacı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6495" y="425004"/>
            <a:ext cx="285750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2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Dikdörtgen 5"/>
          <p:cNvSpPr/>
          <p:nvPr/>
        </p:nvSpPr>
        <p:spPr>
          <a:xfrm>
            <a:off x="4309078" y="1691739"/>
            <a:ext cx="6312029" cy="359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3200" b="1" dirty="0">
                <a:latin typeface="Century Gothic" panose="020B0502020202020204" pitchFamily="34" charset="0"/>
                <a:ea typeface="Knife Fight"/>
                <a:cs typeface="Knife Fight"/>
              </a:rPr>
              <a:t>ŞERİFE BACI (1898-1921)</a:t>
            </a:r>
            <a:endParaRPr lang="tr-TR" sz="1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latin typeface="Century Gothic" panose="020B0502020202020204" pitchFamily="34" charset="0"/>
                <a:ea typeface="Caveat"/>
                <a:cs typeface="Caveat"/>
              </a:rPr>
              <a:t>Aralık 1921’de Kastamonu İnebolu’dan Ankara’ya kağnı ile mermi taşırken ağır kış şartlarına dayanamadı.</a:t>
            </a:r>
            <a:endParaRPr lang="tr-TR" sz="1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latin typeface="Century Gothic" panose="020B0502020202020204" pitchFamily="34" charset="0"/>
                <a:ea typeface="Caveat"/>
                <a:cs typeface="Caveat"/>
              </a:rPr>
              <a:t>Bu milli görev esnasında yanında kundaktaki bebeği de vardı.</a:t>
            </a:r>
            <a:endParaRPr lang="tr-TR" sz="1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b="1" dirty="0">
                <a:latin typeface="Century Gothic" panose="020B0502020202020204" pitchFamily="34" charset="0"/>
                <a:ea typeface="Caveat"/>
                <a:cs typeface="Caveat"/>
              </a:rPr>
              <a:t>Üzerindeki kalın örtüsünü mermilerin ve bebeğinin üzerine örten Şerife Bacı’nın bebeği askerler tarafından donmak üzereyken bulundu.</a:t>
            </a:r>
            <a:endParaRPr lang="tr-TR" sz="1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602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6765"/>
            <a:ext cx="12309231" cy="6660009"/>
          </a:xfrm>
        </p:spPr>
      </p:pic>
      <p:pic>
        <p:nvPicPr>
          <p:cNvPr id="5" name="image20.jpg" descr="gördesli makbule resim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194206">
            <a:off x="1070876" y="796879"/>
            <a:ext cx="3096989" cy="46926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Dikdörtgen 5"/>
          <p:cNvSpPr/>
          <p:nvPr/>
        </p:nvSpPr>
        <p:spPr>
          <a:xfrm>
            <a:off x="3615811" y="973162"/>
            <a:ext cx="7439043" cy="5547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4000" b="1" dirty="0">
                <a:solidFill>
                  <a:srgbClr val="C0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G</a:t>
            </a:r>
            <a:r>
              <a:rPr lang="tr-TR" sz="4000" b="1" dirty="0">
                <a:solidFill>
                  <a:srgbClr val="C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tr-TR" sz="4000" b="1" dirty="0">
                <a:solidFill>
                  <a:srgbClr val="C0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RDESLİ MAKBULE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4000" b="1" dirty="0">
                <a:solidFill>
                  <a:srgbClr val="C00000"/>
                </a:solidFill>
                <a:latin typeface="Century Gothic" panose="020B0502020202020204" pitchFamily="34" charset="0"/>
                <a:ea typeface="Knife Fight"/>
                <a:cs typeface="Knife Fight"/>
              </a:rPr>
              <a:t>(1902-1922)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   Makbule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Hanım henüz </a:t>
            </a:r>
            <a:r>
              <a:rPr lang="tr-TR" sz="2400" b="1" dirty="0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1 yıllık evli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iken eşiyle birlikte Milli Mücadele’ye katıldı.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     1919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Mayıs ayında </a:t>
            </a:r>
            <a:r>
              <a:rPr lang="tr-TR" sz="2400" b="1" dirty="0" err="1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Yunanlılar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’ın</a:t>
            </a:r>
            <a:r>
              <a:rPr lang="tr-TR" sz="2400" b="1" dirty="0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İzmir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’i </a:t>
            </a:r>
            <a:endParaRPr lang="tr-TR" sz="2400" b="1" dirty="0" smtClean="0">
              <a:solidFill>
                <a:srgbClr val="000000"/>
              </a:solidFill>
              <a:latin typeface="Century Gothic" panose="020B0502020202020204" pitchFamily="34" charset="0"/>
              <a:ea typeface="Quattrocento Sans"/>
              <a:cs typeface="Quattrocento Sans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işgalini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önlemek için eşi </a:t>
            </a:r>
            <a:r>
              <a:rPr lang="tr-TR" sz="2400" b="1" dirty="0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Halil Efe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ile </a:t>
            </a:r>
            <a:r>
              <a:rPr lang="tr-TR" sz="2400" b="1" dirty="0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Batı </a:t>
            </a:r>
            <a:r>
              <a:rPr lang="tr-TR" sz="2400" b="1" dirty="0" err="1">
                <a:solidFill>
                  <a:srgbClr val="C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cephesi</a:t>
            </a:r>
            <a:r>
              <a:rPr lang="tr-TR" sz="2400" b="1" dirty="0" err="1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’nde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çetelerle, düşmanı zorlayan faaliyetlerde bulundu.</a:t>
            </a:r>
            <a:endParaRPr lang="tr-TR" sz="11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7404735" algn="l"/>
              </a:tabLst>
            </a:pPr>
            <a:r>
              <a:rPr lang="tr-TR" sz="2400" b="1" dirty="0" smtClean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     Saldırı </a:t>
            </a:r>
            <a:r>
              <a:rPr lang="tr-TR" sz="2400" b="1" dirty="0">
                <a:solidFill>
                  <a:srgbClr val="000000"/>
                </a:solidFill>
                <a:latin typeface="Century Gothic" panose="020B0502020202020204" pitchFamily="34" charset="0"/>
                <a:ea typeface="Quattrocento Sans"/>
                <a:cs typeface="Quattrocento Sans"/>
              </a:rPr>
              <a:t>sırasında başından vurularak şehit edildi.</a:t>
            </a:r>
            <a:endParaRPr lang="tr-TR" sz="11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977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TM10001114[[fn=Galeri]]</Template>
  <TotalTime>67</TotalTime>
  <Words>633</Words>
  <PresentationFormat>Özel</PresentationFormat>
  <Paragraphs>71</Paragraphs>
  <Slides>15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Gallery</vt:lpstr>
      <vt:lpstr>MİLLİ MÜCADELE DÖNEMİ KAHRAMANLARI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2018-11-03T20:35:08Z</dcterms:created>
  <dcterms:modified xsi:type="dcterms:W3CDTF">2018-11-04T12:48:49Z</dcterms:modified>
  <cp:category>https://www.sorubak.com</cp:category>
</cp:coreProperties>
</file>