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4" autoAdjust="0"/>
  </p:normalViewPr>
  <p:slideViewPr>
    <p:cSldViewPr>
      <p:cViewPr varScale="1">
        <p:scale>
          <a:sx n="72" d="100"/>
          <a:sy n="72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1D84A-0E5D-4A69-A753-AB6735C4195A}" type="datetimeFigureOut">
              <a:rPr lang="tr-TR" smtClean="0"/>
              <a:pPr/>
              <a:t>21/10/2018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1A371-CEAC-4777-8529-AC8CE6327E8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1A371-CEAC-4777-8529-AC8CE6327E8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2119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1A371-CEAC-4777-8529-AC8CE6327E87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500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1A371-CEAC-4777-8529-AC8CE6327E87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151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1A371-CEAC-4777-8529-AC8CE6327E87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1442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E3BCE17F-BE96-441D-B053-C9DDD775BB61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21A49-4006-4050-8580-82152BFCF7A9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D9F10-E9FA-496F-9864-7CC312916549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E52DB-BC33-4A9B-A835-F740719E26A8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2302B622-0046-4248-A823-2F3F9F1B5E6D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2BDDD-950F-4085-9E91-A6AB343CBC50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318F-F2EA-4DA3-B339-8022B8A531BA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55AD9-7AE0-48C9-B4C4-86E5FB9E3C05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B1018-EFDA-4DF9-B5AE-4898F291FD27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6A4D6953-DACB-40B4-BF01-1D2AD1FDE374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FC8FE67-D4F9-422F-9910-C7931C3F469A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tr-TR" smtClean="0"/>
              <a:t>01.10.2018</a:t>
            </a:r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869E815-B9F0-49A3-B574-DC744A76FD02}" type="datetime1">
              <a:rPr lang="tr-TR" smtClean="0"/>
              <a:pPr/>
              <a:t>21/10/2018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1B5719B-D9E9-42B0-8E80-38F9AC948A0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MATEMATİK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dirty="0" smtClean="0"/>
              <a:t>DOĞAL SAYILAR</a:t>
            </a:r>
          </a:p>
          <a:p>
            <a:r>
              <a:rPr lang="tr-TR" dirty="0" smtClean="0"/>
              <a:t>SAYILARI ONLUĞA VE YÜZLÜĞE YUVARLAMA</a:t>
            </a:r>
          </a:p>
          <a:p>
            <a:endParaRPr lang="tr-TR" dirty="0" smtClean="0"/>
          </a:p>
          <a:p>
            <a:r>
              <a:rPr lang="tr-TR" dirty="0" smtClean="0"/>
              <a:t>FATMA ÇOBAN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YÜZLÜĞE YUVARLAMA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899</a:t>
            </a:r>
          </a:p>
          <a:p>
            <a:r>
              <a:rPr lang="tr-TR" dirty="0" smtClean="0"/>
              <a:t>7512</a:t>
            </a:r>
          </a:p>
          <a:p>
            <a:r>
              <a:rPr lang="tr-TR" dirty="0" smtClean="0"/>
              <a:t>2541</a:t>
            </a:r>
          </a:p>
          <a:p>
            <a:r>
              <a:rPr lang="tr-TR" dirty="0" smtClean="0"/>
              <a:t>7472</a:t>
            </a:r>
          </a:p>
          <a:p>
            <a:r>
              <a:rPr lang="tr-TR" dirty="0" smtClean="0"/>
              <a:t>14 276</a:t>
            </a:r>
          </a:p>
          <a:p>
            <a:r>
              <a:rPr lang="tr-TR" dirty="0" smtClean="0"/>
              <a:t>29 305</a:t>
            </a:r>
          </a:p>
          <a:p>
            <a:r>
              <a:rPr lang="tr-TR" dirty="0" smtClean="0"/>
              <a:t>96 850</a:t>
            </a:r>
          </a:p>
          <a:p>
            <a:r>
              <a:rPr lang="tr-TR" dirty="0" smtClean="0"/>
              <a:t>67 611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6600" b="1" u="sng" dirty="0" smtClean="0"/>
              <a:t>DİNLEDİĞİNİZ İÇİN TEŞEKKÜRLER</a:t>
            </a:r>
          </a:p>
          <a:p>
            <a:pPr>
              <a:buNone/>
            </a:pPr>
            <a:endParaRPr lang="tr-TR" sz="6600" b="1" u="sng" dirty="0"/>
          </a:p>
        </p:txBody>
      </p:sp>
      <p:sp>
        <p:nvSpPr>
          <p:cNvPr id="4" name="3 Gülen Yüz"/>
          <p:cNvSpPr/>
          <p:nvPr/>
        </p:nvSpPr>
        <p:spPr>
          <a:xfrm>
            <a:off x="1643042" y="485776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2714612" y="485776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3786182" y="485776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SAYILARI NEDEN  YUVARLARIZ?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1) Sayıları yuvarlamak onları açıklamamızı ve daha iyi anlamamızı sağlar.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Ankara İstanbul arası 500 km(451,432…)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SAYILARI NEDEN  YUVARLARIZ?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2) Basit sayılarla işlem yapmak daha kolaydır.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Alış verişte aldığınız üç ürün 1,54tl, 2,43tl 6,79tl olduğunda bunların hesaplanmasında 2+2+7=11 lira yaparak daha hızlı bir şekilde işlem yapılabilir.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SAYILARI NEDEN  YUVARLARIZ?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3) Matematik sorularının cevaplarken hesap yapmamızda kolaylık sağlar.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Kafadan işlem yapmamıza yardımcı olur.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SAYILARI NEDEN  YUVARLARIZ?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4) Matematiksel işlemlerde hataları belirlemede yardımcı olur.</a:t>
            </a:r>
            <a:br>
              <a:rPr lang="tr-TR" dirty="0" smtClean="0"/>
            </a:br>
            <a:endParaRPr lang="tr-TR" dirty="0" smtClean="0"/>
          </a:p>
          <a:p>
            <a:pPr>
              <a:buNone/>
            </a:pPr>
            <a:r>
              <a:rPr lang="tr-TR" dirty="0" smtClean="0"/>
              <a:t>Örneğin  782:4 yerine 800:4=200 yaptığınızda esas sorunuzun sonucunun 200 den aşağı olması gerektiğini bilirsiniz.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SAYILARI NEDEN  YUVARLARIZ?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5) Her zaman kesin ifadelerle konuşmaya gerek kalmaz.</a:t>
            </a:r>
            <a:br>
              <a:rPr lang="tr-TR" dirty="0" smtClean="0"/>
            </a:br>
            <a:endParaRPr lang="tr-TR" dirty="0" smtClean="0"/>
          </a:p>
          <a:p>
            <a:pPr>
              <a:buNone/>
            </a:pPr>
            <a:r>
              <a:rPr lang="tr-TR" dirty="0" smtClean="0"/>
              <a:t>1/3 km yol kaldı yerine 15 dakikalık mesafemiz var diyebilirsiniz.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ONLUĞA YUVARLAMA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Onluklar: 10, 20, 30, 40, 50,……100, 110,120…..12500, 12600, 12700,….</a:t>
            </a:r>
          </a:p>
          <a:p>
            <a:r>
              <a:rPr lang="tr-TR" dirty="0" smtClean="0"/>
              <a:t>Örneklerimizi yapalım.</a:t>
            </a:r>
          </a:p>
          <a:p>
            <a:r>
              <a:rPr lang="tr-TR" dirty="0" smtClean="0"/>
              <a:t>26</a:t>
            </a:r>
          </a:p>
          <a:p>
            <a:r>
              <a:rPr lang="tr-TR" dirty="0" smtClean="0"/>
              <a:t>32</a:t>
            </a:r>
          </a:p>
          <a:p>
            <a:r>
              <a:rPr lang="tr-TR" dirty="0" smtClean="0"/>
              <a:t>91</a:t>
            </a:r>
          </a:p>
          <a:p>
            <a:r>
              <a:rPr lang="tr-TR" dirty="0" smtClean="0"/>
              <a:t>75</a:t>
            </a:r>
          </a:p>
          <a:p>
            <a:r>
              <a:rPr lang="tr-TR" dirty="0" smtClean="0"/>
              <a:t>59</a:t>
            </a:r>
          </a:p>
          <a:p>
            <a:r>
              <a:rPr lang="tr-TR" dirty="0" smtClean="0"/>
              <a:t>43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ONLUĞA YUVARLAMA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186</a:t>
            </a:r>
          </a:p>
          <a:p>
            <a:r>
              <a:rPr lang="tr-TR" dirty="0" smtClean="0"/>
              <a:t>957</a:t>
            </a:r>
          </a:p>
          <a:p>
            <a:r>
              <a:rPr lang="tr-TR" dirty="0" smtClean="0"/>
              <a:t>512</a:t>
            </a:r>
          </a:p>
          <a:p>
            <a:r>
              <a:rPr lang="tr-TR" dirty="0" smtClean="0"/>
              <a:t>1005</a:t>
            </a:r>
          </a:p>
          <a:p>
            <a:r>
              <a:rPr lang="tr-TR" dirty="0" smtClean="0"/>
              <a:t>7234</a:t>
            </a:r>
          </a:p>
          <a:p>
            <a:r>
              <a:rPr lang="tr-TR" dirty="0" smtClean="0"/>
              <a:t>10 589</a:t>
            </a:r>
          </a:p>
          <a:p>
            <a:r>
              <a:rPr lang="tr-TR" dirty="0" smtClean="0"/>
              <a:t>2611</a:t>
            </a:r>
          </a:p>
          <a:p>
            <a:r>
              <a:rPr lang="tr-TR" dirty="0" smtClean="0"/>
              <a:t>59 745</a:t>
            </a:r>
          </a:p>
          <a:p>
            <a:r>
              <a:rPr lang="tr-TR" dirty="0" smtClean="0"/>
              <a:t>38 143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YÜZLÜĞE YUVARLAMA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854597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Yüzlükler: 100, 200, 300, 400, …….1300, 1400, 1500, 1600, 10600, 10700,……</a:t>
            </a:r>
          </a:p>
          <a:p>
            <a:r>
              <a:rPr lang="tr-TR" dirty="0" smtClean="0"/>
              <a:t>NOT: İki yüzlüğün ortasındaki sayıdan küçük sayılar bir önceki yüzlüğe yuvarlanır. Yani onlar basamağı 5’ten küçükse.</a:t>
            </a:r>
          </a:p>
          <a:p>
            <a:r>
              <a:rPr lang="tr-TR" dirty="0" smtClean="0"/>
              <a:t>155</a:t>
            </a:r>
          </a:p>
          <a:p>
            <a:r>
              <a:rPr lang="tr-TR" dirty="0" smtClean="0"/>
              <a:t>112</a:t>
            </a:r>
          </a:p>
          <a:p>
            <a:r>
              <a:rPr lang="tr-TR" dirty="0" smtClean="0"/>
              <a:t>349</a:t>
            </a:r>
          </a:p>
          <a:p>
            <a:r>
              <a:rPr lang="tr-TR" dirty="0" smtClean="0"/>
              <a:t>517</a:t>
            </a:r>
          </a:p>
          <a:p>
            <a:r>
              <a:rPr lang="tr-TR" dirty="0" smtClean="0"/>
              <a:t>734</a:t>
            </a:r>
          </a:p>
          <a:p>
            <a:r>
              <a:rPr lang="tr-TR" dirty="0" smtClean="0"/>
              <a:t>953</a:t>
            </a:r>
          </a:p>
          <a:p>
            <a:r>
              <a:rPr lang="tr-TR" dirty="0" smtClean="0"/>
              <a:t>999</a:t>
            </a:r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01.10.2018</a:t>
            </a:r>
            <a:endParaRPr lang="tr-TR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38</TotalTime>
  <Words>213</Words>
  <PresentationFormat>Ekran Gösterisi (4:3)</PresentationFormat>
  <Paragraphs>78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Döküm</vt:lpstr>
      <vt:lpstr>MATEMATİK</vt:lpstr>
      <vt:lpstr>SAYILARI NEDEN  YUVARLARIZ?</vt:lpstr>
      <vt:lpstr>SAYILARI NEDEN  YUVARLARIZ?</vt:lpstr>
      <vt:lpstr>SAYILARI NEDEN  YUVARLARIZ?</vt:lpstr>
      <vt:lpstr>SAYILARI NEDEN  YUVARLARIZ?</vt:lpstr>
      <vt:lpstr>SAYILARI NEDEN  YUVARLARIZ?</vt:lpstr>
      <vt:lpstr>ONLUĞA YUVARLAMA</vt:lpstr>
      <vt:lpstr>ONLUĞA YUVARLAMA</vt:lpstr>
      <vt:lpstr>YÜZLÜĞE YUVARLAMA</vt:lpstr>
      <vt:lpstr>YÜZLÜĞE YUVARLAMA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2018-09-30T18:57:55Z</dcterms:created>
  <dcterms:modified xsi:type="dcterms:W3CDTF">2018-10-21T11:24:59Z</dcterms:modified>
  <cp:category>https://www.sorubak.com</cp:category>
</cp:coreProperties>
</file>