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7" r:id="rId2"/>
    <p:sldId id="258" r:id="rId3"/>
    <p:sldId id="260" r:id="rId4"/>
    <p:sldId id="259" r:id="rId5"/>
    <p:sldId id="261" r:id="rId6"/>
    <p:sldId id="262" r:id="rId7"/>
    <p:sldId id="270" r:id="rId8"/>
    <p:sldId id="263" r:id="rId9"/>
    <p:sldId id="264" r:id="rId10"/>
    <p:sldId id="265" r:id="rId11"/>
    <p:sldId id="269" r:id="rId12"/>
    <p:sldId id="266" r:id="rId13"/>
    <p:sldId id="267" r:id="rId14"/>
    <p:sldId id="268"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2814" y="-9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65BC1A-B7E8-410C-B983-74D71D7ED860}"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tr-TR"/>
        </a:p>
      </dgm:t>
    </dgm:pt>
    <dgm:pt modelId="{C7B021AB-2E13-4D13-A3C6-45E4EFCC125C}">
      <dgm:prSet phldrT="[Metin]"/>
      <dgm:spPr/>
      <dgm:t>
        <a:bodyPr/>
        <a:lstStyle/>
        <a:p>
          <a:r>
            <a:rPr lang="tr-TR" dirty="0" smtClean="0"/>
            <a:t>Sınıf</a:t>
          </a:r>
          <a:endParaRPr lang="tr-TR" dirty="0"/>
        </a:p>
      </dgm:t>
    </dgm:pt>
    <dgm:pt modelId="{C638D051-D099-4911-8853-FB5282F480CC}" type="parTrans" cxnId="{6EEFEF40-27FE-4B87-9913-410B2C0868A9}">
      <dgm:prSet/>
      <dgm:spPr/>
      <dgm:t>
        <a:bodyPr/>
        <a:lstStyle/>
        <a:p>
          <a:endParaRPr lang="tr-TR"/>
        </a:p>
      </dgm:t>
    </dgm:pt>
    <dgm:pt modelId="{D7BDD939-540C-4898-8972-14DC46D1DDB1}" type="sibTrans" cxnId="{6EEFEF40-27FE-4B87-9913-410B2C0868A9}">
      <dgm:prSet/>
      <dgm:spPr/>
      <dgm:t>
        <a:bodyPr/>
        <a:lstStyle/>
        <a:p>
          <a:endParaRPr lang="tr-TR"/>
        </a:p>
      </dgm:t>
    </dgm:pt>
    <dgm:pt modelId="{D92679E3-1D67-4B7F-95E3-E92708DCA204}">
      <dgm:prSet phldrT="[Metin]"/>
      <dgm:spPr/>
      <dgm:t>
        <a:bodyPr/>
        <a:lstStyle/>
        <a:p>
          <a:r>
            <a:rPr lang="tr-TR" dirty="0" smtClean="0"/>
            <a:t>4</a:t>
          </a:r>
          <a:endParaRPr lang="tr-TR" dirty="0"/>
        </a:p>
      </dgm:t>
    </dgm:pt>
    <dgm:pt modelId="{CF139D89-7E3A-4EDE-95B4-8CA8F7AEB279}" type="parTrans" cxnId="{BFD09D0D-388D-4809-BECA-1BA2B3CFD222}">
      <dgm:prSet/>
      <dgm:spPr/>
      <dgm:t>
        <a:bodyPr/>
        <a:lstStyle/>
        <a:p>
          <a:endParaRPr lang="tr-TR"/>
        </a:p>
      </dgm:t>
    </dgm:pt>
    <dgm:pt modelId="{00AAFB9D-F002-4C85-95D2-1C2E6B23DE74}" type="sibTrans" cxnId="{BFD09D0D-388D-4809-BECA-1BA2B3CFD222}">
      <dgm:prSet/>
      <dgm:spPr/>
      <dgm:t>
        <a:bodyPr/>
        <a:lstStyle/>
        <a:p>
          <a:endParaRPr lang="tr-TR"/>
        </a:p>
      </dgm:t>
    </dgm:pt>
    <dgm:pt modelId="{6692BC8C-A48D-4D13-892D-EEC35DE5FB79}">
      <dgm:prSet phldrT="[Metin]"/>
      <dgm:spPr/>
      <dgm:t>
        <a:bodyPr/>
        <a:lstStyle/>
        <a:p>
          <a:r>
            <a:rPr lang="tr-TR" dirty="0" smtClean="0"/>
            <a:t>Ders</a:t>
          </a:r>
          <a:endParaRPr lang="tr-TR" dirty="0"/>
        </a:p>
      </dgm:t>
    </dgm:pt>
    <dgm:pt modelId="{88E131D4-8ABC-4C95-BAD4-A7564A87D2A7}" type="parTrans" cxnId="{05698E18-4D71-4A6C-8DF0-DC1EF4AC409A}">
      <dgm:prSet/>
      <dgm:spPr/>
      <dgm:t>
        <a:bodyPr/>
        <a:lstStyle/>
        <a:p>
          <a:endParaRPr lang="tr-TR"/>
        </a:p>
      </dgm:t>
    </dgm:pt>
    <dgm:pt modelId="{1C227F02-2B48-441D-96CC-B09953A7155D}" type="sibTrans" cxnId="{05698E18-4D71-4A6C-8DF0-DC1EF4AC409A}">
      <dgm:prSet/>
      <dgm:spPr/>
      <dgm:t>
        <a:bodyPr/>
        <a:lstStyle/>
        <a:p>
          <a:endParaRPr lang="tr-TR"/>
        </a:p>
      </dgm:t>
    </dgm:pt>
    <dgm:pt modelId="{B5849BEC-55CB-4761-B7E0-D36E739A690B}">
      <dgm:prSet phldrT="[Metin]"/>
      <dgm:spPr/>
      <dgm:t>
        <a:bodyPr/>
        <a:lstStyle/>
        <a:p>
          <a:r>
            <a:rPr lang="tr-TR" dirty="0" smtClean="0"/>
            <a:t>Fen Bilimleri</a:t>
          </a:r>
          <a:endParaRPr lang="tr-TR" dirty="0"/>
        </a:p>
      </dgm:t>
    </dgm:pt>
    <dgm:pt modelId="{B15CB0E8-6034-4EF2-A685-E2EF3C97C5A6}" type="parTrans" cxnId="{FD1EB745-5AB4-4911-AB8F-99FC0DE8C195}">
      <dgm:prSet/>
      <dgm:spPr/>
      <dgm:t>
        <a:bodyPr/>
        <a:lstStyle/>
        <a:p>
          <a:endParaRPr lang="tr-TR"/>
        </a:p>
      </dgm:t>
    </dgm:pt>
    <dgm:pt modelId="{C0E56C82-10E5-436C-A8AE-97B273F56A15}" type="sibTrans" cxnId="{FD1EB745-5AB4-4911-AB8F-99FC0DE8C195}">
      <dgm:prSet/>
      <dgm:spPr/>
      <dgm:t>
        <a:bodyPr/>
        <a:lstStyle/>
        <a:p>
          <a:endParaRPr lang="tr-TR"/>
        </a:p>
      </dgm:t>
    </dgm:pt>
    <dgm:pt modelId="{AE12DFC8-8375-4952-B7EF-AB81BEAD6C86}">
      <dgm:prSet phldrT="[Metin]"/>
      <dgm:spPr/>
      <dgm:t>
        <a:bodyPr/>
        <a:lstStyle/>
        <a:p>
          <a:r>
            <a:rPr lang="tr-TR" dirty="0" smtClean="0"/>
            <a:t>Konu</a:t>
          </a:r>
          <a:endParaRPr lang="tr-TR" dirty="0"/>
        </a:p>
      </dgm:t>
    </dgm:pt>
    <dgm:pt modelId="{9BE6E631-4FF3-4898-B100-BCD88EA71CB8}" type="parTrans" cxnId="{0057FCB1-1B09-4EE0-BA8A-874BD422C371}">
      <dgm:prSet/>
      <dgm:spPr/>
      <dgm:t>
        <a:bodyPr/>
        <a:lstStyle/>
        <a:p>
          <a:endParaRPr lang="tr-TR"/>
        </a:p>
      </dgm:t>
    </dgm:pt>
    <dgm:pt modelId="{D6706A38-4EA5-4B3D-8FA5-5C0D05E82F16}" type="sibTrans" cxnId="{0057FCB1-1B09-4EE0-BA8A-874BD422C371}">
      <dgm:prSet/>
      <dgm:spPr/>
      <dgm:t>
        <a:bodyPr/>
        <a:lstStyle/>
        <a:p>
          <a:endParaRPr lang="tr-TR"/>
        </a:p>
      </dgm:t>
    </dgm:pt>
    <dgm:pt modelId="{D684A2D7-49D2-43E3-827A-7E494D67EB19}">
      <dgm:prSet phldrT="[Metin]"/>
      <dgm:spPr/>
      <dgm:t>
        <a:bodyPr/>
        <a:lstStyle/>
        <a:p>
          <a:r>
            <a:rPr lang="tr-TR" dirty="0" smtClean="0"/>
            <a:t>Yer Kabuğunun Yapısı</a:t>
          </a:r>
          <a:endParaRPr lang="tr-TR" dirty="0"/>
        </a:p>
      </dgm:t>
    </dgm:pt>
    <dgm:pt modelId="{5D975DE1-FEB4-4359-871E-474E28539DE2}" type="parTrans" cxnId="{444FABDA-12F4-4A80-8BD3-370A9B503999}">
      <dgm:prSet/>
      <dgm:spPr/>
      <dgm:t>
        <a:bodyPr/>
        <a:lstStyle/>
        <a:p>
          <a:endParaRPr lang="tr-TR"/>
        </a:p>
      </dgm:t>
    </dgm:pt>
    <dgm:pt modelId="{6DF499E2-7576-440D-8F3B-AF30C85FCB0A}" type="sibTrans" cxnId="{444FABDA-12F4-4A80-8BD3-370A9B503999}">
      <dgm:prSet/>
      <dgm:spPr/>
      <dgm:t>
        <a:bodyPr/>
        <a:lstStyle/>
        <a:p>
          <a:endParaRPr lang="tr-TR"/>
        </a:p>
      </dgm:t>
    </dgm:pt>
    <dgm:pt modelId="{BF4EC909-98CA-4F07-9192-B8DD866BB081}">
      <dgm:prSet phldrT="[Metin]"/>
      <dgm:spPr/>
      <dgm:t>
        <a:bodyPr/>
        <a:lstStyle/>
        <a:p>
          <a:r>
            <a:rPr lang="tr-TR" dirty="0" smtClean="0"/>
            <a:t>Kazanım</a:t>
          </a:r>
          <a:endParaRPr lang="tr-TR" dirty="0"/>
        </a:p>
      </dgm:t>
    </dgm:pt>
    <dgm:pt modelId="{BD320106-74B6-4F94-8945-F141CE1B2633}" type="parTrans" cxnId="{A64C6DDD-D42E-4D3D-B604-92818C1E05F2}">
      <dgm:prSet/>
      <dgm:spPr/>
      <dgm:t>
        <a:bodyPr/>
        <a:lstStyle/>
        <a:p>
          <a:endParaRPr lang="tr-TR"/>
        </a:p>
      </dgm:t>
    </dgm:pt>
    <dgm:pt modelId="{088A42C0-B06C-4C79-8C2E-38A20F8A01A0}" type="sibTrans" cxnId="{A64C6DDD-D42E-4D3D-B604-92818C1E05F2}">
      <dgm:prSet/>
      <dgm:spPr/>
      <dgm:t>
        <a:bodyPr/>
        <a:lstStyle/>
        <a:p>
          <a:endParaRPr lang="tr-TR"/>
        </a:p>
      </dgm:t>
    </dgm:pt>
    <dgm:pt modelId="{D57C2929-17FA-45EE-A907-41BE47B900FC}">
      <dgm:prSet phldrT="[Metin]"/>
      <dgm:spPr/>
      <dgm:t>
        <a:bodyPr/>
        <a:lstStyle/>
        <a:p>
          <a:r>
            <a:rPr lang="tr-TR" dirty="0" smtClean="0"/>
            <a:t>F.4.1.2.1. Dünya’nın dönme ve dolanma hareketleri arasındaki farkı açıklar.</a:t>
          </a:r>
        </a:p>
        <a:p>
          <a:r>
            <a:rPr lang="tr-TR" dirty="0" smtClean="0"/>
            <a:t>F.4.1.2.2. Dünya’nın hareketleri sonucu gerçekleşen olayları açıklar.</a:t>
          </a:r>
          <a:endParaRPr lang="tr-TR" dirty="0"/>
        </a:p>
      </dgm:t>
    </dgm:pt>
    <dgm:pt modelId="{6668B7ED-C0D5-44CB-8A08-45756C8B5D00}" type="parTrans" cxnId="{6E02695B-BFE2-4E05-9347-93E38A40E7CF}">
      <dgm:prSet/>
      <dgm:spPr/>
      <dgm:t>
        <a:bodyPr/>
        <a:lstStyle/>
        <a:p>
          <a:endParaRPr lang="tr-TR"/>
        </a:p>
      </dgm:t>
    </dgm:pt>
    <dgm:pt modelId="{CE0D93ED-9C50-4822-AF56-1B91D4A6B73B}" type="sibTrans" cxnId="{6E02695B-BFE2-4E05-9347-93E38A40E7CF}">
      <dgm:prSet/>
      <dgm:spPr/>
      <dgm:t>
        <a:bodyPr/>
        <a:lstStyle/>
        <a:p>
          <a:endParaRPr lang="tr-TR"/>
        </a:p>
      </dgm:t>
    </dgm:pt>
    <dgm:pt modelId="{87658228-A8A2-4F0C-9AD1-8429CCB49778}" type="pres">
      <dgm:prSet presAssocID="{9765BC1A-B7E8-410C-B983-74D71D7ED860}" presName="Name0" presStyleCnt="0">
        <dgm:presLayoutVars>
          <dgm:chPref val="3"/>
          <dgm:dir/>
          <dgm:animLvl val="lvl"/>
          <dgm:resizeHandles/>
        </dgm:presLayoutVars>
      </dgm:prSet>
      <dgm:spPr/>
      <dgm:t>
        <a:bodyPr/>
        <a:lstStyle/>
        <a:p>
          <a:endParaRPr lang="tr-TR"/>
        </a:p>
      </dgm:t>
    </dgm:pt>
    <dgm:pt modelId="{E8753633-998E-4A29-87FB-8E6B63255924}" type="pres">
      <dgm:prSet presAssocID="{C7B021AB-2E13-4D13-A3C6-45E4EFCC125C}" presName="horFlow" presStyleCnt="0"/>
      <dgm:spPr/>
    </dgm:pt>
    <dgm:pt modelId="{D12483BF-3571-4DF8-85EA-0EA2795808D9}" type="pres">
      <dgm:prSet presAssocID="{C7B021AB-2E13-4D13-A3C6-45E4EFCC125C}" presName="bigChev" presStyleLbl="node1" presStyleIdx="0" presStyleCnt="4"/>
      <dgm:spPr/>
      <dgm:t>
        <a:bodyPr/>
        <a:lstStyle/>
        <a:p>
          <a:endParaRPr lang="tr-TR"/>
        </a:p>
      </dgm:t>
    </dgm:pt>
    <dgm:pt modelId="{57660FB7-B1CF-4F34-92CF-C6241FE8EA8B}" type="pres">
      <dgm:prSet presAssocID="{CF139D89-7E3A-4EDE-95B4-8CA8F7AEB279}" presName="parTrans" presStyleCnt="0"/>
      <dgm:spPr/>
    </dgm:pt>
    <dgm:pt modelId="{B9BEF9C6-7A80-4313-A8C8-4FCA540D4650}" type="pres">
      <dgm:prSet presAssocID="{D92679E3-1D67-4B7F-95E3-E92708DCA204}" presName="node" presStyleLbl="alignAccFollowNode1" presStyleIdx="0" presStyleCnt="4" custScaleX="181663" custScaleY="126520">
        <dgm:presLayoutVars>
          <dgm:bulletEnabled val="1"/>
        </dgm:presLayoutVars>
      </dgm:prSet>
      <dgm:spPr/>
      <dgm:t>
        <a:bodyPr/>
        <a:lstStyle/>
        <a:p>
          <a:endParaRPr lang="tr-TR"/>
        </a:p>
      </dgm:t>
    </dgm:pt>
    <dgm:pt modelId="{4790C46E-59EE-4E76-AE87-A1C9CF3A1F22}" type="pres">
      <dgm:prSet presAssocID="{C7B021AB-2E13-4D13-A3C6-45E4EFCC125C}" presName="vSp" presStyleCnt="0"/>
      <dgm:spPr/>
    </dgm:pt>
    <dgm:pt modelId="{DAEC0987-9746-41ED-9ED3-B53246C13B0B}" type="pres">
      <dgm:prSet presAssocID="{6692BC8C-A48D-4D13-892D-EEC35DE5FB79}" presName="horFlow" presStyleCnt="0"/>
      <dgm:spPr/>
    </dgm:pt>
    <dgm:pt modelId="{28BA3265-EF42-4B1F-8B00-BB7C33AE1A59}" type="pres">
      <dgm:prSet presAssocID="{6692BC8C-A48D-4D13-892D-EEC35DE5FB79}" presName="bigChev" presStyleLbl="node1" presStyleIdx="1" presStyleCnt="4"/>
      <dgm:spPr/>
      <dgm:t>
        <a:bodyPr/>
        <a:lstStyle/>
        <a:p>
          <a:endParaRPr lang="tr-TR"/>
        </a:p>
      </dgm:t>
    </dgm:pt>
    <dgm:pt modelId="{32AD4989-D3F4-46B3-A007-3C11CF16AF69}" type="pres">
      <dgm:prSet presAssocID="{B15CB0E8-6034-4EF2-A685-E2EF3C97C5A6}" presName="parTrans" presStyleCnt="0"/>
      <dgm:spPr/>
    </dgm:pt>
    <dgm:pt modelId="{4C36F337-73E1-48B6-A5BA-16E45536861B}" type="pres">
      <dgm:prSet presAssocID="{B5849BEC-55CB-4761-B7E0-D36E739A690B}" presName="node" presStyleLbl="alignAccFollowNode1" presStyleIdx="1" presStyleCnt="4" custScaleX="237811" custScaleY="126520">
        <dgm:presLayoutVars>
          <dgm:bulletEnabled val="1"/>
        </dgm:presLayoutVars>
      </dgm:prSet>
      <dgm:spPr/>
      <dgm:t>
        <a:bodyPr/>
        <a:lstStyle/>
        <a:p>
          <a:endParaRPr lang="tr-TR"/>
        </a:p>
      </dgm:t>
    </dgm:pt>
    <dgm:pt modelId="{0FC40475-F721-480D-9328-00BA6299E0EE}" type="pres">
      <dgm:prSet presAssocID="{6692BC8C-A48D-4D13-892D-EEC35DE5FB79}" presName="vSp" presStyleCnt="0"/>
      <dgm:spPr/>
    </dgm:pt>
    <dgm:pt modelId="{7348FA37-AAC7-4F91-AF97-40E22B88613F}" type="pres">
      <dgm:prSet presAssocID="{AE12DFC8-8375-4952-B7EF-AB81BEAD6C86}" presName="horFlow" presStyleCnt="0"/>
      <dgm:spPr/>
    </dgm:pt>
    <dgm:pt modelId="{78362E3D-CC6A-4025-99B8-69F7B54FE7E2}" type="pres">
      <dgm:prSet presAssocID="{AE12DFC8-8375-4952-B7EF-AB81BEAD6C86}" presName="bigChev" presStyleLbl="node1" presStyleIdx="2" presStyleCnt="4"/>
      <dgm:spPr/>
      <dgm:t>
        <a:bodyPr/>
        <a:lstStyle/>
        <a:p>
          <a:endParaRPr lang="tr-TR"/>
        </a:p>
      </dgm:t>
    </dgm:pt>
    <dgm:pt modelId="{48860E1C-81A9-4CA8-AF4E-AAC0113235AD}" type="pres">
      <dgm:prSet presAssocID="{5D975DE1-FEB4-4359-871E-474E28539DE2}" presName="parTrans" presStyleCnt="0"/>
      <dgm:spPr/>
    </dgm:pt>
    <dgm:pt modelId="{3D9EA325-29EB-41DC-98BD-FB457BF9DA84}" type="pres">
      <dgm:prSet presAssocID="{D684A2D7-49D2-43E3-827A-7E494D67EB19}" presName="node" presStyleLbl="alignAccFollowNode1" presStyleIdx="2" presStyleCnt="4" custScaleX="268355" custScaleY="129191">
        <dgm:presLayoutVars>
          <dgm:bulletEnabled val="1"/>
        </dgm:presLayoutVars>
      </dgm:prSet>
      <dgm:spPr/>
      <dgm:t>
        <a:bodyPr/>
        <a:lstStyle/>
        <a:p>
          <a:endParaRPr lang="tr-TR"/>
        </a:p>
      </dgm:t>
    </dgm:pt>
    <dgm:pt modelId="{646B1CEA-EFC6-489D-A37B-7B283F5C32C8}" type="pres">
      <dgm:prSet presAssocID="{AE12DFC8-8375-4952-B7EF-AB81BEAD6C86}" presName="vSp" presStyleCnt="0"/>
      <dgm:spPr/>
    </dgm:pt>
    <dgm:pt modelId="{C9879B91-0638-447E-B1D0-787ECE9E5E78}" type="pres">
      <dgm:prSet presAssocID="{BF4EC909-98CA-4F07-9192-B8DD866BB081}" presName="horFlow" presStyleCnt="0"/>
      <dgm:spPr/>
    </dgm:pt>
    <dgm:pt modelId="{DD584F3E-97F5-428A-8D22-7A167DF69081}" type="pres">
      <dgm:prSet presAssocID="{BF4EC909-98CA-4F07-9192-B8DD866BB081}" presName="bigChev" presStyleLbl="node1" presStyleIdx="3" presStyleCnt="4"/>
      <dgm:spPr/>
      <dgm:t>
        <a:bodyPr/>
        <a:lstStyle/>
        <a:p>
          <a:endParaRPr lang="tr-TR"/>
        </a:p>
      </dgm:t>
    </dgm:pt>
    <dgm:pt modelId="{8ECB2104-E825-404D-9AE2-2986DCD6BC41}" type="pres">
      <dgm:prSet presAssocID="{6668B7ED-C0D5-44CB-8A08-45756C8B5D00}" presName="parTrans" presStyleCnt="0"/>
      <dgm:spPr/>
    </dgm:pt>
    <dgm:pt modelId="{438B5B2B-A8D7-4C64-882E-2D11621B4BB3}" type="pres">
      <dgm:prSet presAssocID="{D57C2929-17FA-45EE-A907-41BE47B900FC}" presName="node" presStyleLbl="alignAccFollowNode1" presStyleIdx="3" presStyleCnt="4" custScaleX="294096" custScaleY="185822">
        <dgm:presLayoutVars>
          <dgm:bulletEnabled val="1"/>
        </dgm:presLayoutVars>
      </dgm:prSet>
      <dgm:spPr/>
      <dgm:t>
        <a:bodyPr/>
        <a:lstStyle/>
        <a:p>
          <a:endParaRPr lang="tr-TR"/>
        </a:p>
      </dgm:t>
    </dgm:pt>
  </dgm:ptLst>
  <dgm:cxnLst>
    <dgm:cxn modelId="{A64C6DDD-D42E-4D3D-B604-92818C1E05F2}" srcId="{9765BC1A-B7E8-410C-B983-74D71D7ED860}" destId="{BF4EC909-98CA-4F07-9192-B8DD866BB081}" srcOrd="3" destOrd="0" parTransId="{BD320106-74B6-4F94-8945-F141CE1B2633}" sibTransId="{088A42C0-B06C-4C79-8C2E-38A20F8A01A0}"/>
    <dgm:cxn modelId="{FD1EB745-5AB4-4911-AB8F-99FC0DE8C195}" srcId="{6692BC8C-A48D-4D13-892D-EEC35DE5FB79}" destId="{B5849BEC-55CB-4761-B7E0-D36E739A690B}" srcOrd="0" destOrd="0" parTransId="{B15CB0E8-6034-4EF2-A685-E2EF3C97C5A6}" sibTransId="{C0E56C82-10E5-436C-A8AE-97B273F56A15}"/>
    <dgm:cxn modelId="{444FABDA-12F4-4A80-8BD3-370A9B503999}" srcId="{AE12DFC8-8375-4952-B7EF-AB81BEAD6C86}" destId="{D684A2D7-49D2-43E3-827A-7E494D67EB19}" srcOrd="0" destOrd="0" parTransId="{5D975DE1-FEB4-4359-871E-474E28539DE2}" sibTransId="{6DF499E2-7576-440D-8F3B-AF30C85FCB0A}"/>
    <dgm:cxn modelId="{05698E18-4D71-4A6C-8DF0-DC1EF4AC409A}" srcId="{9765BC1A-B7E8-410C-B983-74D71D7ED860}" destId="{6692BC8C-A48D-4D13-892D-EEC35DE5FB79}" srcOrd="1" destOrd="0" parTransId="{88E131D4-8ABC-4C95-BAD4-A7564A87D2A7}" sibTransId="{1C227F02-2B48-441D-96CC-B09953A7155D}"/>
    <dgm:cxn modelId="{7CFFE816-6D75-4D83-92CE-ACC2310927AB}" type="presOf" srcId="{D57C2929-17FA-45EE-A907-41BE47B900FC}" destId="{438B5B2B-A8D7-4C64-882E-2D11621B4BB3}" srcOrd="0" destOrd="0" presId="urn:microsoft.com/office/officeart/2005/8/layout/lProcess3"/>
    <dgm:cxn modelId="{BFD09D0D-388D-4809-BECA-1BA2B3CFD222}" srcId="{C7B021AB-2E13-4D13-A3C6-45E4EFCC125C}" destId="{D92679E3-1D67-4B7F-95E3-E92708DCA204}" srcOrd="0" destOrd="0" parTransId="{CF139D89-7E3A-4EDE-95B4-8CA8F7AEB279}" sibTransId="{00AAFB9D-F002-4C85-95D2-1C2E6B23DE74}"/>
    <dgm:cxn modelId="{5BBB2E1B-B992-4428-B56B-34A2A2CE6D5E}" type="presOf" srcId="{BF4EC909-98CA-4F07-9192-B8DD866BB081}" destId="{DD584F3E-97F5-428A-8D22-7A167DF69081}" srcOrd="0" destOrd="0" presId="urn:microsoft.com/office/officeart/2005/8/layout/lProcess3"/>
    <dgm:cxn modelId="{E2CA356F-1956-4B0D-A642-9DFF80D4800B}" type="presOf" srcId="{D92679E3-1D67-4B7F-95E3-E92708DCA204}" destId="{B9BEF9C6-7A80-4313-A8C8-4FCA540D4650}" srcOrd="0" destOrd="0" presId="urn:microsoft.com/office/officeart/2005/8/layout/lProcess3"/>
    <dgm:cxn modelId="{6E02695B-BFE2-4E05-9347-93E38A40E7CF}" srcId="{BF4EC909-98CA-4F07-9192-B8DD866BB081}" destId="{D57C2929-17FA-45EE-A907-41BE47B900FC}" srcOrd="0" destOrd="0" parTransId="{6668B7ED-C0D5-44CB-8A08-45756C8B5D00}" sibTransId="{CE0D93ED-9C50-4822-AF56-1B91D4A6B73B}"/>
    <dgm:cxn modelId="{6EEFEF40-27FE-4B87-9913-410B2C0868A9}" srcId="{9765BC1A-B7E8-410C-B983-74D71D7ED860}" destId="{C7B021AB-2E13-4D13-A3C6-45E4EFCC125C}" srcOrd="0" destOrd="0" parTransId="{C638D051-D099-4911-8853-FB5282F480CC}" sibTransId="{D7BDD939-540C-4898-8972-14DC46D1DDB1}"/>
    <dgm:cxn modelId="{B2A73D05-3473-4EAD-B67D-994E9E4AF0E9}" type="presOf" srcId="{AE12DFC8-8375-4952-B7EF-AB81BEAD6C86}" destId="{78362E3D-CC6A-4025-99B8-69F7B54FE7E2}" srcOrd="0" destOrd="0" presId="urn:microsoft.com/office/officeart/2005/8/layout/lProcess3"/>
    <dgm:cxn modelId="{2E64A078-FE10-4D16-A22D-0D8E413394E3}" type="presOf" srcId="{D684A2D7-49D2-43E3-827A-7E494D67EB19}" destId="{3D9EA325-29EB-41DC-98BD-FB457BF9DA84}" srcOrd="0" destOrd="0" presId="urn:microsoft.com/office/officeart/2005/8/layout/lProcess3"/>
    <dgm:cxn modelId="{B8C586F3-1055-4AA2-ACD6-BCFD200EC80F}" type="presOf" srcId="{6692BC8C-A48D-4D13-892D-EEC35DE5FB79}" destId="{28BA3265-EF42-4B1F-8B00-BB7C33AE1A59}" srcOrd="0" destOrd="0" presId="urn:microsoft.com/office/officeart/2005/8/layout/lProcess3"/>
    <dgm:cxn modelId="{126B8A35-1A3E-47F5-BA3B-E92302D084F2}" type="presOf" srcId="{B5849BEC-55CB-4761-B7E0-D36E739A690B}" destId="{4C36F337-73E1-48B6-A5BA-16E45536861B}" srcOrd="0" destOrd="0" presId="urn:microsoft.com/office/officeart/2005/8/layout/lProcess3"/>
    <dgm:cxn modelId="{C23F0962-B3BF-4C52-B85A-7F151B01EE8F}" type="presOf" srcId="{9765BC1A-B7E8-410C-B983-74D71D7ED860}" destId="{87658228-A8A2-4F0C-9AD1-8429CCB49778}" srcOrd="0" destOrd="0" presId="urn:microsoft.com/office/officeart/2005/8/layout/lProcess3"/>
    <dgm:cxn modelId="{D5F58A95-A7BD-4C60-BC9C-928F86AD8516}" type="presOf" srcId="{C7B021AB-2E13-4D13-A3C6-45E4EFCC125C}" destId="{D12483BF-3571-4DF8-85EA-0EA2795808D9}" srcOrd="0" destOrd="0" presId="urn:microsoft.com/office/officeart/2005/8/layout/lProcess3"/>
    <dgm:cxn modelId="{0057FCB1-1B09-4EE0-BA8A-874BD422C371}" srcId="{9765BC1A-B7E8-410C-B983-74D71D7ED860}" destId="{AE12DFC8-8375-4952-B7EF-AB81BEAD6C86}" srcOrd="2" destOrd="0" parTransId="{9BE6E631-4FF3-4898-B100-BCD88EA71CB8}" sibTransId="{D6706A38-4EA5-4B3D-8FA5-5C0D05E82F16}"/>
    <dgm:cxn modelId="{E82A74C8-5A6F-4D8E-B6A6-7D06B4656D71}" type="presParOf" srcId="{87658228-A8A2-4F0C-9AD1-8429CCB49778}" destId="{E8753633-998E-4A29-87FB-8E6B63255924}" srcOrd="0" destOrd="0" presId="urn:microsoft.com/office/officeart/2005/8/layout/lProcess3"/>
    <dgm:cxn modelId="{A0B6CEF9-CD03-4F96-BCE7-08EC04726527}" type="presParOf" srcId="{E8753633-998E-4A29-87FB-8E6B63255924}" destId="{D12483BF-3571-4DF8-85EA-0EA2795808D9}" srcOrd="0" destOrd="0" presId="urn:microsoft.com/office/officeart/2005/8/layout/lProcess3"/>
    <dgm:cxn modelId="{BD9C6F29-423B-4437-B68C-BAD5C241C731}" type="presParOf" srcId="{E8753633-998E-4A29-87FB-8E6B63255924}" destId="{57660FB7-B1CF-4F34-92CF-C6241FE8EA8B}" srcOrd="1" destOrd="0" presId="urn:microsoft.com/office/officeart/2005/8/layout/lProcess3"/>
    <dgm:cxn modelId="{179FCD06-9C59-4C9A-B101-DDFDAE1F284B}" type="presParOf" srcId="{E8753633-998E-4A29-87FB-8E6B63255924}" destId="{B9BEF9C6-7A80-4313-A8C8-4FCA540D4650}" srcOrd="2" destOrd="0" presId="urn:microsoft.com/office/officeart/2005/8/layout/lProcess3"/>
    <dgm:cxn modelId="{2F45601A-154C-46C3-988B-0D37096D6580}" type="presParOf" srcId="{87658228-A8A2-4F0C-9AD1-8429CCB49778}" destId="{4790C46E-59EE-4E76-AE87-A1C9CF3A1F22}" srcOrd="1" destOrd="0" presId="urn:microsoft.com/office/officeart/2005/8/layout/lProcess3"/>
    <dgm:cxn modelId="{52CC16D2-6660-49F9-97AD-B7AD8080B183}" type="presParOf" srcId="{87658228-A8A2-4F0C-9AD1-8429CCB49778}" destId="{DAEC0987-9746-41ED-9ED3-B53246C13B0B}" srcOrd="2" destOrd="0" presId="urn:microsoft.com/office/officeart/2005/8/layout/lProcess3"/>
    <dgm:cxn modelId="{82BD4C9B-32F0-4B9A-AA36-C14BE6218CBC}" type="presParOf" srcId="{DAEC0987-9746-41ED-9ED3-B53246C13B0B}" destId="{28BA3265-EF42-4B1F-8B00-BB7C33AE1A59}" srcOrd="0" destOrd="0" presId="urn:microsoft.com/office/officeart/2005/8/layout/lProcess3"/>
    <dgm:cxn modelId="{E42ED305-6404-4DC3-A85F-B9A66A9DD901}" type="presParOf" srcId="{DAEC0987-9746-41ED-9ED3-B53246C13B0B}" destId="{32AD4989-D3F4-46B3-A007-3C11CF16AF69}" srcOrd="1" destOrd="0" presId="urn:microsoft.com/office/officeart/2005/8/layout/lProcess3"/>
    <dgm:cxn modelId="{9E6B71C7-6997-46A9-9A1C-AC893EF0431D}" type="presParOf" srcId="{DAEC0987-9746-41ED-9ED3-B53246C13B0B}" destId="{4C36F337-73E1-48B6-A5BA-16E45536861B}" srcOrd="2" destOrd="0" presId="urn:microsoft.com/office/officeart/2005/8/layout/lProcess3"/>
    <dgm:cxn modelId="{D5328892-55F2-42EE-ACCF-529AEEEDC496}" type="presParOf" srcId="{87658228-A8A2-4F0C-9AD1-8429CCB49778}" destId="{0FC40475-F721-480D-9328-00BA6299E0EE}" srcOrd="3" destOrd="0" presId="urn:microsoft.com/office/officeart/2005/8/layout/lProcess3"/>
    <dgm:cxn modelId="{DE12A870-99AD-415F-B5B2-E5730EC7C91A}" type="presParOf" srcId="{87658228-A8A2-4F0C-9AD1-8429CCB49778}" destId="{7348FA37-AAC7-4F91-AF97-40E22B88613F}" srcOrd="4" destOrd="0" presId="urn:microsoft.com/office/officeart/2005/8/layout/lProcess3"/>
    <dgm:cxn modelId="{C562B3A4-5B6C-481D-A467-1674E8921247}" type="presParOf" srcId="{7348FA37-AAC7-4F91-AF97-40E22B88613F}" destId="{78362E3D-CC6A-4025-99B8-69F7B54FE7E2}" srcOrd="0" destOrd="0" presId="urn:microsoft.com/office/officeart/2005/8/layout/lProcess3"/>
    <dgm:cxn modelId="{9DB64729-121B-433D-B98E-FB3FB2757E01}" type="presParOf" srcId="{7348FA37-AAC7-4F91-AF97-40E22B88613F}" destId="{48860E1C-81A9-4CA8-AF4E-AAC0113235AD}" srcOrd="1" destOrd="0" presId="urn:microsoft.com/office/officeart/2005/8/layout/lProcess3"/>
    <dgm:cxn modelId="{2BDA2A1A-7D3C-4779-BA9A-A47C29E24C09}" type="presParOf" srcId="{7348FA37-AAC7-4F91-AF97-40E22B88613F}" destId="{3D9EA325-29EB-41DC-98BD-FB457BF9DA84}" srcOrd="2" destOrd="0" presId="urn:microsoft.com/office/officeart/2005/8/layout/lProcess3"/>
    <dgm:cxn modelId="{31B46E54-2229-4494-818D-55C589D412EF}" type="presParOf" srcId="{87658228-A8A2-4F0C-9AD1-8429CCB49778}" destId="{646B1CEA-EFC6-489D-A37B-7B283F5C32C8}" srcOrd="5" destOrd="0" presId="urn:microsoft.com/office/officeart/2005/8/layout/lProcess3"/>
    <dgm:cxn modelId="{B3420054-B315-4E2C-A849-78F9C9D9006D}" type="presParOf" srcId="{87658228-A8A2-4F0C-9AD1-8429CCB49778}" destId="{C9879B91-0638-447E-B1D0-787ECE9E5E78}" srcOrd="6" destOrd="0" presId="urn:microsoft.com/office/officeart/2005/8/layout/lProcess3"/>
    <dgm:cxn modelId="{24B85303-B286-4EB8-83F0-BBE3B27CE7D1}" type="presParOf" srcId="{C9879B91-0638-447E-B1D0-787ECE9E5E78}" destId="{DD584F3E-97F5-428A-8D22-7A167DF69081}" srcOrd="0" destOrd="0" presId="urn:microsoft.com/office/officeart/2005/8/layout/lProcess3"/>
    <dgm:cxn modelId="{845789CA-8550-4E22-A40C-25704D0029DE}" type="presParOf" srcId="{C9879B91-0638-447E-B1D0-787ECE9E5E78}" destId="{8ECB2104-E825-404D-9AE2-2986DCD6BC41}" srcOrd="1" destOrd="0" presId="urn:microsoft.com/office/officeart/2005/8/layout/lProcess3"/>
    <dgm:cxn modelId="{F4A403D9-04E6-4898-8FB6-97F640C8FAA9}" type="presParOf" srcId="{C9879B91-0638-447E-B1D0-787ECE9E5E78}" destId="{438B5B2B-A8D7-4C64-882E-2D11621B4BB3}" srcOrd="2" destOrd="0" presId="urn:microsoft.com/office/officeart/2005/8/layout/l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36A2EA-1835-4001-AE17-9771DBE7DC2E}"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tr-TR"/>
        </a:p>
      </dgm:t>
    </dgm:pt>
    <dgm:pt modelId="{0E0B40F0-B14B-4E60-AF2A-E0DD290D0D8B}">
      <dgm:prSet phldrT="[Metin]"/>
      <dgm:spPr/>
      <dgm:t>
        <a:bodyPr/>
        <a:lstStyle/>
        <a:p>
          <a:r>
            <a:rPr lang="tr-TR" b="0" dirty="0" smtClean="0"/>
            <a:t>DÜNYANIN HAREKETLERİ</a:t>
          </a:r>
          <a:endParaRPr lang="tr-TR" dirty="0"/>
        </a:p>
      </dgm:t>
    </dgm:pt>
    <dgm:pt modelId="{073BBB26-8940-4825-997E-D30187018D9D}" type="parTrans" cxnId="{34570263-D912-4C58-BDE8-FFAA954B0755}">
      <dgm:prSet/>
      <dgm:spPr/>
      <dgm:t>
        <a:bodyPr/>
        <a:lstStyle/>
        <a:p>
          <a:endParaRPr lang="tr-TR"/>
        </a:p>
      </dgm:t>
    </dgm:pt>
    <dgm:pt modelId="{A040EED3-3639-45F0-9969-9FE41A522075}" type="sibTrans" cxnId="{34570263-D912-4C58-BDE8-FFAA954B0755}">
      <dgm:prSet/>
      <dgm:spPr/>
      <dgm:t>
        <a:bodyPr/>
        <a:lstStyle/>
        <a:p>
          <a:endParaRPr lang="tr-TR"/>
        </a:p>
      </dgm:t>
    </dgm:pt>
    <dgm:pt modelId="{FF200CF0-5E47-455A-80AD-6824F680E190}">
      <dgm:prSet phldrT="[Metin]"/>
      <dgm:spPr/>
      <dgm:t>
        <a:bodyPr/>
        <a:lstStyle/>
        <a:p>
          <a:r>
            <a:rPr lang="tr-TR" dirty="0" smtClean="0"/>
            <a:t>Dönme</a:t>
          </a:r>
          <a:endParaRPr lang="tr-TR" dirty="0"/>
        </a:p>
      </dgm:t>
    </dgm:pt>
    <dgm:pt modelId="{9F79F19A-2D8C-4FE9-85AC-E382B35D36BF}" type="parTrans" cxnId="{B69D2148-EBFD-45A2-B9E9-CD857B2A2611}">
      <dgm:prSet/>
      <dgm:spPr/>
      <dgm:t>
        <a:bodyPr/>
        <a:lstStyle/>
        <a:p>
          <a:endParaRPr lang="tr-TR"/>
        </a:p>
      </dgm:t>
    </dgm:pt>
    <dgm:pt modelId="{02B3E421-370D-4D02-95E0-55F1E77B4E09}" type="sibTrans" cxnId="{B69D2148-EBFD-45A2-B9E9-CD857B2A2611}">
      <dgm:prSet/>
      <dgm:spPr/>
      <dgm:t>
        <a:bodyPr/>
        <a:lstStyle/>
        <a:p>
          <a:endParaRPr lang="tr-TR"/>
        </a:p>
      </dgm:t>
    </dgm:pt>
    <dgm:pt modelId="{B4287698-3395-4DC6-A1EB-C74153BE82BE}">
      <dgm:prSet phldrT="[Metin]"/>
      <dgm:spPr/>
      <dgm:t>
        <a:bodyPr/>
        <a:lstStyle/>
        <a:p>
          <a:r>
            <a:rPr lang="tr-TR" dirty="0" smtClean="0"/>
            <a:t>Dolanma</a:t>
          </a:r>
          <a:endParaRPr lang="tr-TR" dirty="0"/>
        </a:p>
      </dgm:t>
    </dgm:pt>
    <dgm:pt modelId="{1ED4DE3F-648F-4BC0-9CAA-CC87720E2A9A}" type="parTrans" cxnId="{952DB687-C047-4F8D-976D-3EC6903007CF}">
      <dgm:prSet/>
      <dgm:spPr/>
      <dgm:t>
        <a:bodyPr/>
        <a:lstStyle/>
        <a:p>
          <a:endParaRPr lang="tr-TR"/>
        </a:p>
      </dgm:t>
    </dgm:pt>
    <dgm:pt modelId="{B2B2AB66-AFD8-4F45-9640-1A224BBF3EF4}" type="sibTrans" cxnId="{952DB687-C047-4F8D-976D-3EC6903007CF}">
      <dgm:prSet/>
      <dgm:spPr/>
      <dgm:t>
        <a:bodyPr/>
        <a:lstStyle/>
        <a:p>
          <a:endParaRPr lang="tr-TR"/>
        </a:p>
      </dgm:t>
    </dgm:pt>
    <dgm:pt modelId="{8B90753B-9944-46A1-B8B1-6A21CF99AA09}" type="pres">
      <dgm:prSet presAssocID="{F436A2EA-1835-4001-AE17-9771DBE7DC2E}" presName="hierChild1" presStyleCnt="0">
        <dgm:presLayoutVars>
          <dgm:chPref val="1"/>
          <dgm:dir/>
          <dgm:animOne val="branch"/>
          <dgm:animLvl val="lvl"/>
          <dgm:resizeHandles/>
        </dgm:presLayoutVars>
      </dgm:prSet>
      <dgm:spPr/>
      <dgm:t>
        <a:bodyPr/>
        <a:lstStyle/>
        <a:p>
          <a:endParaRPr lang="tr-TR"/>
        </a:p>
      </dgm:t>
    </dgm:pt>
    <dgm:pt modelId="{DC18BFDD-CC87-40C6-B150-F545ACAF197D}" type="pres">
      <dgm:prSet presAssocID="{0E0B40F0-B14B-4E60-AF2A-E0DD290D0D8B}" presName="hierRoot1" presStyleCnt="0"/>
      <dgm:spPr/>
    </dgm:pt>
    <dgm:pt modelId="{2B5CF02A-A7B2-4147-A2C8-1D4EBEB9C0E9}" type="pres">
      <dgm:prSet presAssocID="{0E0B40F0-B14B-4E60-AF2A-E0DD290D0D8B}" presName="composite" presStyleCnt="0"/>
      <dgm:spPr/>
    </dgm:pt>
    <dgm:pt modelId="{42EEDF87-4BE2-4171-9A93-18C478DC18EA}" type="pres">
      <dgm:prSet presAssocID="{0E0B40F0-B14B-4E60-AF2A-E0DD290D0D8B}" presName="background" presStyleLbl="node0" presStyleIdx="0" presStyleCnt="1"/>
      <dgm:spPr/>
    </dgm:pt>
    <dgm:pt modelId="{80450356-9AF2-48A2-8CE0-5D20973515BA}" type="pres">
      <dgm:prSet presAssocID="{0E0B40F0-B14B-4E60-AF2A-E0DD290D0D8B}" presName="text" presStyleLbl="fgAcc0" presStyleIdx="0" presStyleCnt="1">
        <dgm:presLayoutVars>
          <dgm:chPref val="3"/>
        </dgm:presLayoutVars>
      </dgm:prSet>
      <dgm:spPr/>
      <dgm:t>
        <a:bodyPr/>
        <a:lstStyle/>
        <a:p>
          <a:endParaRPr lang="tr-TR"/>
        </a:p>
      </dgm:t>
    </dgm:pt>
    <dgm:pt modelId="{EC540B7D-85FD-43FB-BA91-D732E906F273}" type="pres">
      <dgm:prSet presAssocID="{0E0B40F0-B14B-4E60-AF2A-E0DD290D0D8B}" presName="hierChild2" presStyleCnt="0"/>
      <dgm:spPr/>
    </dgm:pt>
    <dgm:pt modelId="{1796474B-109C-404C-92CC-FDAA38AC35F1}" type="pres">
      <dgm:prSet presAssocID="{9F79F19A-2D8C-4FE9-85AC-E382B35D36BF}" presName="Name10" presStyleLbl="parChTrans1D2" presStyleIdx="0" presStyleCnt="2"/>
      <dgm:spPr/>
      <dgm:t>
        <a:bodyPr/>
        <a:lstStyle/>
        <a:p>
          <a:endParaRPr lang="tr-TR"/>
        </a:p>
      </dgm:t>
    </dgm:pt>
    <dgm:pt modelId="{3D657198-0352-4E04-9375-E3DA71872D75}" type="pres">
      <dgm:prSet presAssocID="{FF200CF0-5E47-455A-80AD-6824F680E190}" presName="hierRoot2" presStyleCnt="0"/>
      <dgm:spPr/>
    </dgm:pt>
    <dgm:pt modelId="{968DDCEA-65A2-4358-ACD5-AC01A3479C07}" type="pres">
      <dgm:prSet presAssocID="{FF200CF0-5E47-455A-80AD-6824F680E190}" presName="composite2" presStyleCnt="0"/>
      <dgm:spPr/>
    </dgm:pt>
    <dgm:pt modelId="{5B444853-6C3E-41D4-B9B5-386C798CC096}" type="pres">
      <dgm:prSet presAssocID="{FF200CF0-5E47-455A-80AD-6824F680E190}" presName="background2" presStyleLbl="node2" presStyleIdx="0" presStyleCnt="2"/>
      <dgm:spPr/>
    </dgm:pt>
    <dgm:pt modelId="{DECB0B0E-4A84-42A3-899F-7668C93096F9}" type="pres">
      <dgm:prSet presAssocID="{FF200CF0-5E47-455A-80AD-6824F680E190}" presName="text2" presStyleLbl="fgAcc2" presStyleIdx="0" presStyleCnt="2">
        <dgm:presLayoutVars>
          <dgm:chPref val="3"/>
        </dgm:presLayoutVars>
      </dgm:prSet>
      <dgm:spPr/>
      <dgm:t>
        <a:bodyPr/>
        <a:lstStyle/>
        <a:p>
          <a:endParaRPr lang="tr-TR"/>
        </a:p>
      </dgm:t>
    </dgm:pt>
    <dgm:pt modelId="{8BCBE542-B052-4E82-9ADD-E0F89817B62B}" type="pres">
      <dgm:prSet presAssocID="{FF200CF0-5E47-455A-80AD-6824F680E190}" presName="hierChild3" presStyleCnt="0"/>
      <dgm:spPr/>
    </dgm:pt>
    <dgm:pt modelId="{5FFDC3A1-1745-4DB5-A849-90DD872B465B}" type="pres">
      <dgm:prSet presAssocID="{1ED4DE3F-648F-4BC0-9CAA-CC87720E2A9A}" presName="Name10" presStyleLbl="parChTrans1D2" presStyleIdx="1" presStyleCnt="2"/>
      <dgm:spPr/>
      <dgm:t>
        <a:bodyPr/>
        <a:lstStyle/>
        <a:p>
          <a:endParaRPr lang="tr-TR"/>
        </a:p>
      </dgm:t>
    </dgm:pt>
    <dgm:pt modelId="{31BA01C2-E963-41EC-941A-C5026940FFE1}" type="pres">
      <dgm:prSet presAssocID="{B4287698-3395-4DC6-A1EB-C74153BE82BE}" presName="hierRoot2" presStyleCnt="0"/>
      <dgm:spPr/>
    </dgm:pt>
    <dgm:pt modelId="{DB698A76-BD8D-4E77-90B7-24897AE9C9A5}" type="pres">
      <dgm:prSet presAssocID="{B4287698-3395-4DC6-A1EB-C74153BE82BE}" presName="composite2" presStyleCnt="0"/>
      <dgm:spPr/>
    </dgm:pt>
    <dgm:pt modelId="{56BDD7B1-B65F-44DC-8084-AC201DEA26FA}" type="pres">
      <dgm:prSet presAssocID="{B4287698-3395-4DC6-A1EB-C74153BE82BE}" presName="background2" presStyleLbl="node2" presStyleIdx="1" presStyleCnt="2"/>
      <dgm:spPr/>
    </dgm:pt>
    <dgm:pt modelId="{17B26FDA-B0D9-4B3E-89D9-6387A6C7B0A6}" type="pres">
      <dgm:prSet presAssocID="{B4287698-3395-4DC6-A1EB-C74153BE82BE}" presName="text2" presStyleLbl="fgAcc2" presStyleIdx="1" presStyleCnt="2">
        <dgm:presLayoutVars>
          <dgm:chPref val="3"/>
        </dgm:presLayoutVars>
      </dgm:prSet>
      <dgm:spPr/>
      <dgm:t>
        <a:bodyPr/>
        <a:lstStyle/>
        <a:p>
          <a:endParaRPr lang="tr-TR"/>
        </a:p>
      </dgm:t>
    </dgm:pt>
    <dgm:pt modelId="{FE129DAB-2E34-4FD1-8671-7177136FC0C2}" type="pres">
      <dgm:prSet presAssocID="{B4287698-3395-4DC6-A1EB-C74153BE82BE}" presName="hierChild3" presStyleCnt="0"/>
      <dgm:spPr/>
    </dgm:pt>
  </dgm:ptLst>
  <dgm:cxnLst>
    <dgm:cxn modelId="{5F8D3FC3-0B76-40DF-A5DE-2E8A5129384A}" type="presOf" srcId="{1ED4DE3F-648F-4BC0-9CAA-CC87720E2A9A}" destId="{5FFDC3A1-1745-4DB5-A849-90DD872B465B}" srcOrd="0" destOrd="0" presId="urn:microsoft.com/office/officeart/2005/8/layout/hierarchy1"/>
    <dgm:cxn modelId="{34034121-3FB2-46E1-8049-E2AEC3FDB331}" type="presOf" srcId="{9F79F19A-2D8C-4FE9-85AC-E382B35D36BF}" destId="{1796474B-109C-404C-92CC-FDAA38AC35F1}" srcOrd="0" destOrd="0" presId="urn:microsoft.com/office/officeart/2005/8/layout/hierarchy1"/>
    <dgm:cxn modelId="{34570263-D912-4C58-BDE8-FFAA954B0755}" srcId="{F436A2EA-1835-4001-AE17-9771DBE7DC2E}" destId="{0E0B40F0-B14B-4E60-AF2A-E0DD290D0D8B}" srcOrd="0" destOrd="0" parTransId="{073BBB26-8940-4825-997E-D30187018D9D}" sibTransId="{A040EED3-3639-45F0-9969-9FE41A522075}"/>
    <dgm:cxn modelId="{952DB687-C047-4F8D-976D-3EC6903007CF}" srcId="{0E0B40F0-B14B-4E60-AF2A-E0DD290D0D8B}" destId="{B4287698-3395-4DC6-A1EB-C74153BE82BE}" srcOrd="1" destOrd="0" parTransId="{1ED4DE3F-648F-4BC0-9CAA-CC87720E2A9A}" sibTransId="{B2B2AB66-AFD8-4F45-9640-1A224BBF3EF4}"/>
    <dgm:cxn modelId="{1CA17FF9-6414-4C4E-BC2B-05795ECB8B73}" type="presOf" srcId="{F436A2EA-1835-4001-AE17-9771DBE7DC2E}" destId="{8B90753B-9944-46A1-B8B1-6A21CF99AA09}" srcOrd="0" destOrd="0" presId="urn:microsoft.com/office/officeart/2005/8/layout/hierarchy1"/>
    <dgm:cxn modelId="{FB646EF5-B39E-4C7E-9C03-F3436208DE73}" type="presOf" srcId="{0E0B40F0-B14B-4E60-AF2A-E0DD290D0D8B}" destId="{80450356-9AF2-48A2-8CE0-5D20973515BA}" srcOrd="0" destOrd="0" presId="urn:microsoft.com/office/officeart/2005/8/layout/hierarchy1"/>
    <dgm:cxn modelId="{B69D2148-EBFD-45A2-B9E9-CD857B2A2611}" srcId="{0E0B40F0-B14B-4E60-AF2A-E0DD290D0D8B}" destId="{FF200CF0-5E47-455A-80AD-6824F680E190}" srcOrd="0" destOrd="0" parTransId="{9F79F19A-2D8C-4FE9-85AC-E382B35D36BF}" sibTransId="{02B3E421-370D-4D02-95E0-55F1E77B4E09}"/>
    <dgm:cxn modelId="{FBC0D021-55A6-4F09-B3D0-64EE67DD14FA}" type="presOf" srcId="{FF200CF0-5E47-455A-80AD-6824F680E190}" destId="{DECB0B0E-4A84-42A3-899F-7668C93096F9}" srcOrd="0" destOrd="0" presId="urn:microsoft.com/office/officeart/2005/8/layout/hierarchy1"/>
    <dgm:cxn modelId="{5B1E8641-CFA4-4D73-99C2-41AC1A910D58}" type="presOf" srcId="{B4287698-3395-4DC6-A1EB-C74153BE82BE}" destId="{17B26FDA-B0D9-4B3E-89D9-6387A6C7B0A6}" srcOrd="0" destOrd="0" presId="urn:microsoft.com/office/officeart/2005/8/layout/hierarchy1"/>
    <dgm:cxn modelId="{FE36E6EA-CDAC-42D5-8BB7-36A643F30791}" type="presParOf" srcId="{8B90753B-9944-46A1-B8B1-6A21CF99AA09}" destId="{DC18BFDD-CC87-40C6-B150-F545ACAF197D}" srcOrd="0" destOrd="0" presId="urn:microsoft.com/office/officeart/2005/8/layout/hierarchy1"/>
    <dgm:cxn modelId="{155EA9D9-7E92-4769-AC89-502DA04543FF}" type="presParOf" srcId="{DC18BFDD-CC87-40C6-B150-F545ACAF197D}" destId="{2B5CF02A-A7B2-4147-A2C8-1D4EBEB9C0E9}" srcOrd="0" destOrd="0" presId="urn:microsoft.com/office/officeart/2005/8/layout/hierarchy1"/>
    <dgm:cxn modelId="{23D5DAFA-A0B7-476A-A590-05031B2BADBB}" type="presParOf" srcId="{2B5CF02A-A7B2-4147-A2C8-1D4EBEB9C0E9}" destId="{42EEDF87-4BE2-4171-9A93-18C478DC18EA}" srcOrd="0" destOrd="0" presId="urn:microsoft.com/office/officeart/2005/8/layout/hierarchy1"/>
    <dgm:cxn modelId="{27C81757-3CC6-4F67-B111-3EB9660BDCBE}" type="presParOf" srcId="{2B5CF02A-A7B2-4147-A2C8-1D4EBEB9C0E9}" destId="{80450356-9AF2-48A2-8CE0-5D20973515BA}" srcOrd="1" destOrd="0" presId="urn:microsoft.com/office/officeart/2005/8/layout/hierarchy1"/>
    <dgm:cxn modelId="{EE87B0C6-E0B0-4C93-BCBF-0BFC189875BA}" type="presParOf" srcId="{DC18BFDD-CC87-40C6-B150-F545ACAF197D}" destId="{EC540B7D-85FD-43FB-BA91-D732E906F273}" srcOrd="1" destOrd="0" presId="urn:microsoft.com/office/officeart/2005/8/layout/hierarchy1"/>
    <dgm:cxn modelId="{CF49AF0A-42FC-4BDE-9CFB-628030D138BA}" type="presParOf" srcId="{EC540B7D-85FD-43FB-BA91-D732E906F273}" destId="{1796474B-109C-404C-92CC-FDAA38AC35F1}" srcOrd="0" destOrd="0" presId="urn:microsoft.com/office/officeart/2005/8/layout/hierarchy1"/>
    <dgm:cxn modelId="{EE773FCF-74E9-4891-9311-FC24060AEADD}" type="presParOf" srcId="{EC540B7D-85FD-43FB-BA91-D732E906F273}" destId="{3D657198-0352-4E04-9375-E3DA71872D75}" srcOrd="1" destOrd="0" presId="urn:microsoft.com/office/officeart/2005/8/layout/hierarchy1"/>
    <dgm:cxn modelId="{02BA0ABD-0C3B-4ADE-9B88-76810FDAF5D4}" type="presParOf" srcId="{3D657198-0352-4E04-9375-E3DA71872D75}" destId="{968DDCEA-65A2-4358-ACD5-AC01A3479C07}" srcOrd="0" destOrd="0" presId="urn:microsoft.com/office/officeart/2005/8/layout/hierarchy1"/>
    <dgm:cxn modelId="{340B6A84-9905-4332-A3F2-388FFC5535CB}" type="presParOf" srcId="{968DDCEA-65A2-4358-ACD5-AC01A3479C07}" destId="{5B444853-6C3E-41D4-B9B5-386C798CC096}" srcOrd="0" destOrd="0" presId="urn:microsoft.com/office/officeart/2005/8/layout/hierarchy1"/>
    <dgm:cxn modelId="{17E8D5A3-696A-4509-8415-60FD4DDE3A5B}" type="presParOf" srcId="{968DDCEA-65A2-4358-ACD5-AC01A3479C07}" destId="{DECB0B0E-4A84-42A3-899F-7668C93096F9}" srcOrd="1" destOrd="0" presId="urn:microsoft.com/office/officeart/2005/8/layout/hierarchy1"/>
    <dgm:cxn modelId="{B92C2004-A1BB-492D-8192-F12EC73D42BB}" type="presParOf" srcId="{3D657198-0352-4E04-9375-E3DA71872D75}" destId="{8BCBE542-B052-4E82-9ADD-E0F89817B62B}" srcOrd="1" destOrd="0" presId="urn:microsoft.com/office/officeart/2005/8/layout/hierarchy1"/>
    <dgm:cxn modelId="{285E40A6-E1EE-4A3F-91F8-674E9E7F9CB0}" type="presParOf" srcId="{EC540B7D-85FD-43FB-BA91-D732E906F273}" destId="{5FFDC3A1-1745-4DB5-A849-90DD872B465B}" srcOrd="2" destOrd="0" presId="urn:microsoft.com/office/officeart/2005/8/layout/hierarchy1"/>
    <dgm:cxn modelId="{7CF2D473-0142-46F8-A58C-283BF10CA334}" type="presParOf" srcId="{EC540B7D-85FD-43FB-BA91-D732E906F273}" destId="{31BA01C2-E963-41EC-941A-C5026940FFE1}" srcOrd="3" destOrd="0" presId="urn:microsoft.com/office/officeart/2005/8/layout/hierarchy1"/>
    <dgm:cxn modelId="{8F4D0EB4-61B1-4B3B-9AAE-7EFC0500AA1B}" type="presParOf" srcId="{31BA01C2-E963-41EC-941A-C5026940FFE1}" destId="{DB698A76-BD8D-4E77-90B7-24897AE9C9A5}" srcOrd="0" destOrd="0" presId="urn:microsoft.com/office/officeart/2005/8/layout/hierarchy1"/>
    <dgm:cxn modelId="{69772327-F4EA-4DB4-8BC7-86033E7D9F52}" type="presParOf" srcId="{DB698A76-BD8D-4E77-90B7-24897AE9C9A5}" destId="{56BDD7B1-B65F-44DC-8084-AC201DEA26FA}" srcOrd="0" destOrd="0" presId="urn:microsoft.com/office/officeart/2005/8/layout/hierarchy1"/>
    <dgm:cxn modelId="{E232682D-CD90-44F6-9320-1540E0D407C0}" type="presParOf" srcId="{DB698A76-BD8D-4E77-90B7-24897AE9C9A5}" destId="{17B26FDA-B0D9-4B3E-89D9-6387A6C7B0A6}" srcOrd="1" destOrd="0" presId="urn:microsoft.com/office/officeart/2005/8/layout/hierarchy1"/>
    <dgm:cxn modelId="{EAF92749-AC19-4E96-ABDD-9E2952BD7A7B}" type="presParOf" srcId="{31BA01C2-E963-41EC-941A-C5026940FFE1}" destId="{FE129DAB-2E34-4FD1-8671-7177136FC0C2}"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12483BF-3571-4DF8-85EA-0EA2795808D9}">
      <dsp:nvSpPr>
        <dsp:cNvPr id="0" name=""/>
        <dsp:cNvSpPr/>
      </dsp:nvSpPr>
      <dsp:spPr>
        <a:xfrm>
          <a:off x="2684" y="161314"/>
          <a:ext cx="1839515" cy="735806"/>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tr-TR" sz="2200" kern="1200" dirty="0" smtClean="0"/>
            <a:t>Sınıf</a:t>
          </a:r>
          <a:endParaRPr lang="tr-TR" sz="2200" kern="1200" dirty="0"/>
        </a:p>
      </dsp:txBody>
      <dsp:txXfrm>
        <a:off x="2684" y="161314"/>
        <a:ext cx="1839515" cy="735806"/>
      </dsp:txXfrm>
    </dsp:sp>
    <dsp:sp modelId="{B9BEF9C6-7A80-4313-A8C8-4FCA540D4650}">
      <dsp:nvSpPr>
        <dsp:cNvPr id="0" name=""/>
        <dsp:cNvSpPr/>
      </dsp:nvSpPr>
      <dsp:spPr>
        <a:xfrm>
          <a:off x="1603063" y="142876"/>
          <a:ext cx="2773626" cy="772681"/>
        </a:xfrm>
        <a:prstGeom prst="chevron">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tr-TR" sz="1500" kern="1200" dirty="0" smtClean="0"/>
            <a:t>4</a:t>
          </a:r>
          <a:endParaRPr lang="tr-TR" sz="1500" kern="1200" dirty="0"/>
        </a:p>
      </dsp:txBody>
      <dsp:txXfrm>
        <a:off x="1603063" y="142876"/>
        <a:ext cx="2773626" cy="772681"/>
      </dsp:txXfrm>
    </dsp:sp>
    <dsp:sp modelId="{28BA3265-EF42-4B1F-8B00-BB7C33AE1A59}">
      <dsp:nvSpPr>
        <dsp:cNvPr id="0" name=""/>
        <dsp:cNvSpPr/>
      </dsp:nvSpPr>
      <dsp:spPr>
        <a:xfrm>
          <a:off x="2684" y="1037008"/>
          <a:ext cx="1839515" cy="735806"/>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tr-TR" sz="2200" kern="1200" dirty="0" smtClean="0"/>
            <a:t>Ders</a:t>
          </a:r>
          <a:endParaRPr lang="tr-TR" sz="2200" kern="1200" dirty="0"/>
        </a:p>
      </dsp:txBody>
      <dsp:txXfrm>
        <a:off x="2684" y="1037008"/>
        <a:ext cx="1839515" cy="735806"/>
      </dsp:txXfrm>
    </dsp:sp>
    <dsp:sp modelId="{4C36F337-73E1-48B6-A5BA-16E45536861B}">
      <dsp:nvSpPr>
        <dsp:cNvPr id="0" name=""/>
        <dsp:cNvSpPr/>
      </dsp:nvSpPr>
      <dsp:spPr>
        <a:xfrm>
          <a:off x="1603063" y="1018571"/>
          <a:ext cx="3630893" cy="772681"/>
        </a:xfrm>
        <a:prstGeom prst="chevron">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tr-TR" sz="1500" kern="1200" dirty="0" smtClean="0"/>
            <a:t>Fen Bilimleri</a:t>
          </a:r>
          <a:endParaRPr lang="tr-TR" sz="1500" kern="1200" dirty="0"/>
        </a:p>
      </dsp:txBody>
      <dsp:txXfrm>
        <a:off x="1603063" y="1018571"/>
        <a:ext cx="3630893" cy="772681"/>
      </dsp:txXfrm>
    </dsp:sp>
    <dsp:sp modelId="{78362E3D-CC6A-4025-99B8-69F7B54FE7E2}">
      <dsp:nvSpPr>
        <dsp:cNvPr id="0" name=""/>
        <dsp:cNvSpPr/>
      </dsp:nvSpPr>
      <dsp:spPr>
        <a:xfrm>
          <a:off x="2684" y="1920859"/>
          <a:ext cx="1839515" cy="735806"/>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tr-TR" sz="2200" kern="1200" dirty="0" smtClean="0"/>
            <a:t>Konu</a:t>
          </a:r>
          <a:endParaRPr lang="tr-TR" sz="2200" kern="1200" dirty="0"/>
        </a:p>
      </dsp:txBody>
      <dsp:txXfrm>
        <a:off x="2684" y="1920859"/>
        <a:ext cx="1839515" cy="735806"/>
      </dsp:txXfrm>
    </dsp:sp>
    <dsp:sp modelId="{3D9EA325-29EB-41DC-98BD-FB457BF9DA84}">
      <dsp:nvSpPr>
        <dsp:cNvPr id="0" name=""/>
        <dsp:cNvSpPr/>
      </dsp:nvSpPr>
      <dsp:spPr>
        <a:xfrm>
          <a:off x="1603063" y="1894265"/>
          <a:ext cx="4097238" cy="788994"/>
        </a:xfrm>
        <a:prstGeom prst="chevron">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tr-TR" sz="1500" kern="1200" dirty="0" smtClean="0"/>
            <a:t>Yer Kabuğunun Yapısı</a:t>
          </a:r>
          <a:endParaRPr lang="tr-TR" sz="1500" kern="1200" dirty="0"/>
        </a:p>
      </dsp:txBody>
      <dsp:txXfrm>
        <a:off x="1603063" y="1894265"/>
        <a:ext cx="4097238" cy="788994"/>
      </dsp:txXfrm>
    </dsp:sp>
    <dsp:sp modelId="{DD584F3E-97F5-428A-8D22-7A167DF69081}">
      <dsp:nvSpPr>
        <dsp:cNvPr id="0" name=""/>
        <dsp:cNvSpPr/>
      </dsp:nvSpPr>
      <dsp:spPr>
        <a:xfrm>
          <a:off x="2684" y="2985795"/>
          <a:ext cx="1839515" cy="735806"/>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tr-TR" sz="2200" kern="1200" dirty="0" smtClean="0"/>
            <a:t>Kazanım</a:t>
          </a:r>
          <a:endParaRPr lang="tr-TR" sz="2200" kern="1200" dirty="0"/>
        </a:p>
      </dsp:txBody>
      <dsp:txXfrm>
        <a:off x="2684" y="2985795"/>
        <a:ext cx="1839515" cy="735806"/>
      </dsp:txXfrm>
    </dsp:sp>
    <dsp:sp modelId="{438B5B2B-A8D7-4C64-882E-2D11621B4BB3}">
      <dsp:nvSpPr>
        <dsp:cNvPr id="0" name=""/>
        <dsp:cNvSpPr/>
      </dsp:nvSpPr>
      <dsp:spPr>
        <a:xfrm>
          <a:off x="1603063" y="2786273"/>
          <a:ext cx="4490251" cy="1134850"/>
        </a:xfrm>
        <a:prstGeom prst="chevron">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tr-TR" sz="1500" kern="1200" dirty="0" smtClean="0"/>
            <a:t>F.4.1.2.1. Dünya’nın dönme ve dolanma hareketleri arasındaki farkı açıklar.</a:t>
          </a:r>
        </a:p>
        <a:p>
          <a:pPr lvl="0" algn="ctr" defTabSz="666750">
            <a:lnSpc>
              <a:spcPct val="90000"/>
            </a:lnSpc>
            <a:spcBef>
              <a:spcPct val="0"/>
            </a:spcBef>
            <a:spcAft>
              <a:spcPct val="35000"/>
            </a:spcAft>
          </a:pPr>
          <a:r>
            <a:rPr lang="tr-TR" sz="1500" kern="1200" dirty="0" smtClean="0"/>
            <a:t>F.4.1.2.2. Dünya’nın hareketleri sonucu gerçekleşen olayları açıklar.</a:t>
          </a:r>
          <a:endParaRPr lang="tr-TR" sz="1500" kern="1200" dirty="0"/>
        </a:p>
      </dsp:txBody>
      <dsp:txXfrm>
        <a:off x="1603063" y="2786273"/>
        <a:ext cx="4490251" cy="113485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FFDC3A1-1745-4DB5-A849-90DD872B465B}">
      <dsp:nvSpPr>
        <dsp:cNvPr id="0" name=""/>
        <dsp:cNvSpPr/>
      </dsp:nvSpPr>
      <dsp:spPr>
        <a:xfrm>
          <a:off x="3457965" y="1847045"/>
          <a:ext cx="1776877" cy="845632"/>
        </a:xfrm>
        <a:custGeom>
          <a:avLst/>
          <a:gdLst/>
          <a:ahLst/>
          <a:cxnLst/>
          <a:rect l="0" t="0" r="0" b="0"/>
          <a:pathLst>
            <a:path>
              <a:moveTo>
                <a:pt x="0" y="0"/>
              </a:moveTo>
              <a:lnTo>
                <a:pt x="0" y="576273"/>
              </a:lnTo>
              <a:lnTo>
                <a:pt x="1776877" y="576273"/>
              </a:lnTo>
              <a:lnTo>
                <a:pt x="1776877" y="845632"/>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96474B-109C-404C-92CC-FDAA38AC35F1}">
      <dsp:nvSpPr>
        <dsp:cNvPr id="0" name=""/>
        <dsp:cNvSpPr/>
      </dsp:nvSpPr>
      <dsp:spPr>
        <a:xfrm>
          <a:off x="1681088" y="1847045"/>
          <a:ext cx="1776877" cy="845632"/>
        </a:xfrm>
        <a:custGeom>
          <a:avLst/>
          <a:gdLst/>
          <a:ahLst/>
          <a:cxnLst/>
          <a:rect l="0" t="0" r="0" b="0"/>
          <a:pathLst>
            <a:path>
              <a:moveTo>
                <a:pt x="1776877" y="0"/>
              </a:moveTo>
              <a:lnTo>
                <a:pt x="1776877" y="576273"/>
              </a:lnTo>
              <a:lnTo>
                <a:pt x="0" y="576273"/>
              </a:lnTo>
              <a:lnTo>
                <a:pt x="0" y="845632"/>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EEDF87-4BE2-4171-9A93-18C478DC18EA}">
      <dsp:nvSpPr>
        <dsp:cNvPr id="0" name=""/>
        <dsp:cNvSpPr/>
      </dsp:nvSpPr>
      <dsp:spPr>
        <a:xfrm>
          <a:off x="2004156" y="707"/>
          <a:ext cx="2907617" cy="1846337"/>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450356-9AF2-48A2-8CE0-5D20973515BA}">
      <dsp:nvSpPr>
        <dsp:cNvPr id="0" name=""/>
        <dsp:cNvSpPr/>
      </dsp:nvSpPr>
      <dsp:spPr>
        <a:xfrm>
          <a:off x="2327225" y="307623"/>
          <a:ext cx="2907617" cy="1846337"/>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tr-TR" sz="3300" b="0" kern="1200" dirty="0" smtClean="0"/>
            <a:t>DÜNYANIN HAREKETLERİ</a:t>
          </a:r>
          <a:endParaRPr lang="tr-TR" sz="3300" kern="1200" dirty="0"/>
        </a:p>
      </dsp:txBody>
      <dsp:txXfrm>
        <a:off x="2327225" y="307623"/>
        <a:ext cx="2907617" cy="1846337"/>
      </dsp:txXfrm>
    </dsp:sp>
    <dsp:sp modelId="{5B444853-6C3E-41D4-B9B5-386C798CC096}">
      <dsp:nvSpPr>
        <dsp:cNvPr id="0" name=""/>
        <dsp:cNvSpPr/>
      </dsp:nvSpPr>
      <dsp:spPr>
        <a:xfrm>
          <a:off x="227279" y="2692677"/>
          <a:ext cx="2907617" cy="1846337"/>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CB0B0E-4A84-42A3-899F-7668C93096F9}">
      <dsp:nvSpPr>
        <dsp:cNvPr id="0" name=""/>
        <dsp:cNvSpPr/>
      </dsp:nvSpPr>
      <dsp:spPr>
        <a:xfrm>
          <a:off x="550347" y="2999592"/>
          <a:ext cx="2907617" cy="1846337"/>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tr-TR" sz="3300" kern="1200" dirty="0" smtClean="0"/>
            <a:t>Dönme</a:t>
          </a:r>
          <a:endParaRPr lang="tr-TR" sz="3300" kern="1200" dirty="0"/>
        </a:p>
      </dsp:txBody>
      <dsp:txXfrm>
        <a:off x="550347" y="2999592"/>
        <a:ext cx="2907617" cy="1846337"/>
      </dsp:txXfrm>
    </dsp:sp>
    <dsp:sp modelId="{56BDD7B1-B65F-44DC-8084-AC201DEA26FA}">
      <dsp:nvSpPr>
        <dsp:cNvPr id="0" name=""/>
        <dsp:cNvSpPr/>
      </dsp:nvSpPr>
      <dsp:spPr>
        <a:xfrm>
          <a:off x="3781034" y="2692677"/>
          <a:ext cx="2907617" cy="1846337"/>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B26FDA-B0D9-4B3E-89D9-6387A6C7B0A6}">
      <dsp:nvSpPr>
        <dsp:cNvPr id="0" name=""/>
        <dsp:cNvSpPr/>
      </dsp:nvSpPr>
      <dsp:spPr>
        <a:xfrm>
          <a:off x="4104102" y="2999592"/>
          <a:ext cx="2907617" cy="1846337"/>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tr-TR" sz="3300" kern="1200" dirty="0" smtClean="0"/>
            <a:t>Dolanma</a:t>
          </a:r>
          <a:endParaRPr lang="tr-TR" sz="3300" kern="1200" dirty="0"/>
        </a:p>
      </dsp:txBody>
      <dsp:txXfrm>
        <a:off x="4104102" y="2999592"/>
        <a:ext cx="2907617" cy="1846337"/>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0F3FED-F40C-4EDE-8AD8-08B0CE43B182}" type="datetimeFigureOut">
              <a:rPr lang="tr-TR" smtClean="0"/>
              <a:pPr/>
              <a:t>07/10/2018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C256B1-08DE-4C44-8A95-6AB261A8DB59}"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51C256B1-08DE-4C44-8A95-6AB261A8DB59}"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1C256B1-08DE-4C44-8A95-6AB261A8DB59}" type="slidenum">
              <a:rPr lang="tr-TR" smtClean="0"/>
              <a:pPr/>
              <a:t>14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4AFDC2D-EC5A-49EA-A6E9-F5C192B14C15}" type="datetimeFigureOut">
              <a:rPr lang="tr-TR" smtClean="0"/>
              <a:pPr/>
              <a:t>07/10/2018</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384CBF6-F297-4FC9-912E-0EA48032B69B}"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74AFDC2D-EC5A-49EA-A6E9-F5C192B14C15}" type="datetimeFigureOut">
              <a:rPr lang="tr-TR" smtClean="0"/>
              <a:pPr/>
              <a:t>07/10/2018</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1384CBF6-F297-4FC9-912E-0EA48032B69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74AFDC2D-EC5A-49EA-A6E9-F5C192B14C15}" type="datetimeFigureOut">
              <a:rPr lang="tr-TR" smtClean="0"/>
              <a:pPr/>
              <a:t>07/10/2018</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384CBF6-F297-4FC9-912E-0EA48032B69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74AFDC2D-EC5A-49EA-A6E9-F5C192B14C15}" type="datetimeFigureOut">
              <a:rPr lang="tr-TR" smtClean="0"/>
              <a:pPr/>
              <a:t>07/10/2018</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1384CBF6-F297-4FC9-912E-0EA48032B69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4AFDC2D-EC5A-49EA-A6E9-F5C192B14C15}" type="datetimeFigureOut">
              <a:rPr lang="tr-TR" smtClean="0"/>
              <a:pPr/>
              <a:t>07/10/2018</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1384CBF6-F297-4FC9-912E-0EA48032B69B}"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74AFDC2D-EC5A-49EA-A6E9-F5C192B14C15}" type="datetimeFigureOut">
              <a:rPr lang="tr-TR" smtClean="0"/>
              <a:pPr/>
              <a:t>07/10/2018</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1384CBF6-F297-4FC9-912E-0EA48032B69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74AFDC2D-EC5A-49EA-A6E9-F5C192B14C15}" type="datetimeFigureOut">
              <a:rPr lang="tr-TR" smtClean="0"/>
              <a:pPr/>
              <a:t>07/10/2018</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1384CBF6-F297-4FC9-912E-0EA48032B69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74AFDC2D-EC5A-49EA-A6E9-F5C192B14C15}" type="datetimeFigureOut">
              <a:rPr lang="tr-TR" smtClean="0"/>
              <a:pPr/>
              <a:t>07/10/2018</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1384CBF6-F297-4FC9-912E-0EA48032B69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74AFDC2D-EC5A-49EA-A6E9-F5C192B14C15}" type="datetimeFigureOut">
              <a:rPr lang="tr-TR" smtClean="0"/>
              <a:pPr/>
              <a:t>07/10/2018</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1384CBF6-F297-4FC9-912E-0EA48032B69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74AFDC2D-EC5A-49EA-A6E9-F5C192B14C15}" type="datetimeFigureOut">
              <a:rPr lang="tr-TR" smtClean="0"/>
              <a:pPr/>
              <a:t>07/10/2018</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1384CBF6-F297-4FC9-912E-0EA48032B69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74AFDC2D-EC5A-49EA-A6E9-F5C192B14C15}" type="datetimeFigureOut">
              <a:rPr lang="tr-TR" smtClean="0"/>
              <a:pPr/>
              <a:t>07/10/2018</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1384CBF6-F297-4FC9-912E-0EA48032B69B}"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74AFDC2D-EC5A-49EA-A6E9-F5C192B14C15}" type="datetimeFigureOut">
              <a:rPr lang="tr-TR" smtClean="0"/>
              <a:pPr/>
              <a:t>07/10/2018</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384CBF6-F297-4FC9-912E-0EA48032B69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yagram"/>
          <p:cNvGraphicFramePr/>
          <p:nvPr/>
        </p:nvGraphicFramePr>
        <p:xfrm>
          <a:off x="2857488" y="250030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Güneş’i görmeyen yerler karanlık olur. Aydınlık olan yerler gündüz, karanlık olan yerler ise gece olur.</a:t>
            </a:r>
            <a:endParaRPr lang="tr-TR" dirty="0"/>
          </a:p>
        </p:txBody>
      </p:sp>
      <p:pic>
        <p:nvPicPr>
          <p:cNvPr id="34818" name="Picture 2" descr="dÃ¼nyanÄ±n kendi etrafÄ±nda dÃ¶nmesi ile ilgili gÃ¶rsel sonucu"/>
          <p:cNvPicPr>
            <a:picLocks noChangeAspect="1" noChangeArrowheads="1"/>
          </p:cNvPicPr>
          <p:nvPr/>
        </p:nvPicPr>
        <p:blipFill>
          <a:blip r:embed="rId2" cstate="print"/>
          <a:srcRect/>
          <a:stretch>
            <a:fillRect/>
          </a:stretch>
        </p:blipFill>
        <p:spPr bwMode="auto">
          <a:xfrm>
            <a:off x="214282" y="3214685"/>
            <a:ext cx="4357718" cy="3214711"/>
          </a:xfrm>
          <a:prstGeom prst="rect">
            <a:avLst/>
          </a:prstGeom>
          <a:noFill/>
        </p:spPr>
      </p:pic>
      <p:sp>
        <p:nvSpPr>
          <p:cNvPr id="34820" name="AutoShape 4" descr="Ä°lgili resi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4822" name="AutoShape 6" descr="Ä°lgili resi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4824" name="Picture 8" descr="dÃ¼nyada gÃ¼neÅ gÃ¶ren yerler ile ilgili gÃ¶rsel sonucu"/>
          <p:cNvPicPr>
            <a:picLocks noChangeAspect="1" noChangeArrowheads="1"/>
          </p:cNvPicPr>
          <p:nvPr/>
        </p:nvPicPr>
        <p:blipFill>
          <a:blip r:embed="rId3" cstate="print"/>
          <a:srcRect t="15466" r="58416" b="7205"/>
          <a:stretch>
            <a:fillRect/>
          </a:stretch>
        </p:blipFill>
        <p:spPr bwMode="auto">
          <a:xfrm>
            <a:off x="4929190" y="3214686"/>
            <a:ext cx="2714644" cy="307183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14290"/>
            <a:ext cx="7239000" cy="1143000"/>
          </a:xfrm>
        </p:spPr>
        <p:txBody>
          <a:bodyPr>
            <a:normAutofit fontScale="90000"/>
          </a:bodyPr>
          <a:lstStyle/>
          <a:p>
            <a:r>
              <a:rPr lang="tr-TR" cap="none" dirty="0" smtClean="0"/>
              <a:t>Güneş Mi Yoksa Dünya Mı Hareket Ediyor?</a:t>
            </a:r>
            <a:endParaRPr lang="tr-TR" cap="none" dirty="0"/>
          </a:p>
        </p:txBody>
      </p:sp>
      <p:sp>
        <p:nvSpPr>
          <p:cNvPr id="3" name="2 İçerik Yer Tutucusu"/>
          <p:cNvSpPr>
            <a:spLocks noGrp="1"/>
          </p:cNvSpPr>
          <p:nvPr>
            <p:ph idx="1"/>
          </p:nvPr>
        </p:nvSpPr>
        <p:spPr>
          <a:xfrm>
            <a:off x="428596" y="1357298"/>
            <a:ext cx="7239000" cy="4846320"/>
          </a:xfrm>
        </p:spPr>
        <p:txBody>
          <a:bodyPr/>
          <a:lstStyle/>
          <a:p>
            <a:r>
              <a:rPr lang="tr-TR" dirty="0" smtClean="0"/>
              <a:t>Güneş’in her sabah doğudan doğduğunu, öğlen en tepede olduğunu akşam ise batıdan kaybolduğunu gözlemleriz. Bu durumdan dolayı Güneş’in hareket ettiğini düşünürüz fakat Dünya kendi etrafında dönüşünü batıdan doğuya doğru yaptığı için Güneş’i farklı yerlerdeymiş gibi görürüz.</a:t>
            </a:r>
            <a:endParaRPr lang="tr-TR" dirty="0"/>
          </a:p>
        </p:txBody>
      </p:sp>
      <p:sp>
        <p:nvSpPr>
          <p:cNvPr id="37890" name="AutoShape 2" descr="gÃ¼neÅin gÃ¼n iÃ§indeki hareketi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7892" name="AutoShape 4" descr="gÃ¼neÅin gÃ¼n iÃ§indeki hareketi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7894" name="Picture 6" descr="Ä°lgili resim"/>
          <p:cNvPicPr>
            <a:picLocks noChangeAspect="1" noChangeArrowheads="1"/>
          </p:cNvPicPr>
          <p:nvPr/>
        </p:nvPicPr>
        <p:blipFill>
          <a:blip r:embed="rId2" cstate="print"/>
          <a:srcRect/>
          <a:stretch>
            <a:fillRect/>
          </a:stretch>
        </p:blipFill>
        <p:spPr bwMode="auto">
          <a:xfrm>
            <a:off x="857224" y="4286256"/>
            <a:ext cx="6629400" cy="238601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cap="none" dirty="0" smtClean="0"/>
              <a:t>Dünya’ nın Güneş Etrafında Dolanması</a:t>
            </a:r>
            <a:endParaRPr lang="tr-TR" cap="none" dirty="0"/>
          </a:p>
        </p:txBody>
      </p:sp>
      <p:sp>
        <p:nvSpPr>
          <p:cNvPr id="3" name="2 İçerik Yer Tutucusu"/>
          <p:cNvSpPr>
            <a:spLocks noGrp="1"/>
          </p:cNvSpPr>
          <p:nvPr>
            <p:ph idx="1"/>
          </p:nvPr>
        </p:nvSpPr>
        <p:spPr/>
        <p:txBody>
          <a:bodyPr/>
          <a:lstStyle/>
          <a:p>
            <a:r>
              <a:rPr lang="tr-TR" dirty="0" smtClean="0"/>
              <a:t>Güneş’in etrafında dolanmasını </a:t>
            </a:r>
            <a:r>
              <a:rPr lang="tr-TR" dirty="0" smtClean="0">
                <a:solidFill>
                  <a:srgbClr val="FF0000"/>
                </a:solidFill>
              </a:rPr>
              <a:t>365 gün 6 saatte </a:t>
            </a:r>
            <a:r>
              <a:rPr lang="tr-TR" dirty="0" smtClean="0"/>
              <a:t>tamamlar. Bu süreye bir </a:t>
            </a:r>
            <a:r>
              <a:rPr lang="tr-TR" dirty="0" smtClean="0">
                <a:solidFill>
                  <a:srgbClr val="FF0000"/>
                </a:solidFill>
              </a:rPr>
              <a:t>yıl</a:t>
            </a:r>
            <a:r>
              <a:rPr lang="tr-TR" dirty="0" smtClean="0"/>
              <a:t> denir. Dünya’nın Güneş etrafındaki bu dönüşü belli bir yörünge üzerinde olur. Bu yörünge tam bir daire şeklinde değil elips şeklindedir.</a:t>
            </a:r>
            <a:endParaRPr lang="tr-TR" dirty="0"/>
          </a:p>
        </p:txBody>
      </p:sp>
      <p:pic>
        <p:nvPicPr>
          <p:cNvPr id="35842" name="Picture 2" descr="Ä°lgili resim"/>
          <p:cNvPicPr>
            <a:picLocks noChangeAspect="1" noChangeArrowheads="1"/>
          </p:cNvPicPr>
          <p:nvPr/>
        </p:nvPicPr>
        <p:blipFill>
          <a:blip r:embed="rId2" cstate="print"/>
          <a:srcRect b="21511"/>
          <a:stretch>
            <a:fillRect/>
          </a:stretch>
        </p:blipFill>
        <p:spPr bwMode="auto">
          <a:xfrm>
            <a:off x="1643042" y="3786190"/>
            <a:ext cx="5000660" cy="2250313"/>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7239000" cy="5955694"/>
          </a:xfrm>
        </p:spPr>
        <p:txBody>
          <a:bodyPr/>
          <a:lstStyle/>
          <a:p>
            <a:r>
              <a:rPr lang="tr-TR" dirty="0" smtClean="0"/>
              <a:t>Dünya’nın Güneş etrafında dönmesi sonucu mevsimler oluşur. Bir yılda dört mevsim vardır. Sonbahar, kış, ilkbahar, yaz. Her mevsim yaklaşık üç ay sürer ve sıra ile birbirlerini takip eder.</a:t>
            </a:r>
            <a:endParaRPr lang="tr-TR" dirty="0"/>
          </a:p>
        </p:txBody>
      </p:sp>
      <p:pic>
        <p:nvPicPr>
          <p:cNvPr id="36866" name="Picture 2" descr="Ä°lgili resim"/>
          <p:cNvPicPr>
            <a:picLocks noChangeAspect="1" noChangeArrowheads="1"/>
          </p:cNvPicPr>
          <p:nvPr/>
        </p:nvPicPr>
        <p:blipFill>
          <a:blip r:embed="rId2" cstate="print"/>
          <a:srcRect b="5120"/>
          <a:stretch>
            <a:fillRect/>
          </a:stretch>
        </p:blipFill>
        <p:spPr bwMode="auto">
          <a:xfrm>
            <a:off x="857224" y="2571744"/>
            <a:ext cx="6230626" cy="3926172"/>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000240"/>
            <a:ext cx="7239000" cy="1143000"/>
          </a:xfrm>
        </p:spPr>
        <p:txBody>
          <a:bodyPr>
            <a:noAutofit/>
          </a:bodyPr>
          <a:lstStyle/>
          <a:p>
            <a:pPr algn="ctr"/>
            <a:r>
              <a:rPr lang="tr-TR" sz="5000" cap="none" dirty="0" smtClean="0"/>
              <a:t>Beni Dinlediğiniz İçin</a:t>
            </a:r>
            <a:br>
              <a:rPr lang="tr-TR" sz="5000" cap="none" dirty="0" smtClean="0"/>
            </a:br>
            <a:r>
              <a:rPr lang="tr-TR" sz="5000" cap="none" dirty="0" smtClean="0"/>
              <a:t> Teşekkür Ederim</a:t>
            </a:r>
            <a:endParaRPr lang="tr-TR" sz="5000" cap="non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1026" name="Picture 2" descr="dÃ¼nya gÃ¼neÅ ay ile ilgili gÃ¶rsel sonucu"/>
          <p:cNvPicPr>
            <a:picLocks noChangeAspect="1" noChangeArrowheads="1"/>
          </p:cNvPicPr>
          <p:nvPr/>
        </p:nvPicPr>
        <p:blipFill>
          <a:blip r:embed="rId2" cstate="print"/>
          <a:srcRect/>
          <a:stretch>
            <a:fillRect/>
          </a:stretch>
        </p:blipFill>
        <p:spPr bwMode="auto">
          <a:xfrm>
            <a:off x="500034" y="1000108"/>
            <a:ext cx="7143429" cy="521497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2500306"/>
            <a:ext cx="7239000" cy="1143000"/>
          </a:xfrm>
        </p:spPr>
        <p:txBody>
          <a:bodyPr/>
          <a:lstStyle/>
          <a:p>
            <a:r>
              <a:rPr lang="tr-TR" dirty="0" smtClean="0"/>
              <a:t>Hatirlayalim </a:t>
            </a:r>
            <a:r>
              <a:rPr lang="tr-TR" dirty="0" smtClean="0">
                <a:sym typeface="Wingdings" pitchFamily="2" charset="2"/>
              </a:rPr>
              <a:t></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0" dirty="0" smtClean="0"/>
              <a:t>DÜNYA’NIN ŞEKLİ </a:t>
            </a:r>
            <a:endParaRPr lang="tr-TR" dirty="0"/>
          </a:p>
        </p:txBody>
      </p:sp>
      <p:sp>
        <p:nvSpPr>
          <p:cNvPr id="3" name="2 İçerik Yer Tutucusu"/>
          <p:cNvSpPr>
            <a:spLocks noGrp="1"/>
          </p:cNvSpPr>
          <p:nvPr>
            <p:ph idx="1"/>
          </p:nvPr>
        </p:nvSpPr>
        <p:spPr/>
        <p:txBody>
          <a:bodyPr>
            <a:normAutofit/>
          </a:bodyPr>
          <a:lstStyle/>
          <a:p>
            <a:pPr fontAlgn="base"/>
            <a:r>
              <a:rPr lang="tr-TR" dirty="0" smtClean="0"/>
              <a:t>Çok ama çok eski çağlarda ilk insanlar Dünya’nın yuvarlak olduğunu bilmiyorlardı. Dünya’yı düz bir tepsi ya da öküzün boynuzları üzerinde duran bir nesne olarak düşünüyorlardı.Bazı bilim insanları “Dünya yuvarlak” dese de insanlar buna bir türlü inanmıyordu. </a:t>
            </a:r>
          </a:p>
          <a:p>
            <a:endParaRPr lang="tr-TR" dirty="0"/>
          </a:p>
        </p:txBody>
      </p:sp>
      <p:pic>
        <p:nvPicPr>
          <p:cNvPr id="30722" name="Picture 2" descr="dÃ¼nyanÄ±n Åekli ile ilgili gÃ¶rsel sonucu"/>
          <p:cNvPicPr>
            <a:picLocks noChangeAspect="1" noChangeArrowheads="1"/>
          </p:cNvPicPr>
          <p:nvPr/>
        </p:nvPicPr>
        <p:blipFill>
          <a:blip r:embed="rId2" cstate="print"/>
          <a:srcRect/>
          <a:stretch>
            <a:fillRect/>
          </a:stretch>
        </p:blipFill>
        <p:spPr bwMode="auto">
          <a:xfrm>
            <a:off x="1000100" y="4410074"/>
            <a:ext cx="1704975" cy="2447926"/>
          </a:xfrm>
          <a:prstGeom prst="rect">
            <a:avLst/>
          </a:prstGeom>
          <a:noFill/>
        </p:spPr>
      </p:pic>
      <p:pic>
        <p:nvPicPr>
          <p:cNvPr id="30724" name="Picture 4" descr="dÃ¼nya dÃ¼z ile ilgili gÃ¶rsel sonucu"/>
          <p:cNvPicPr>
            <a:picLocks noChangeAspect="1" noChangeArrowheads="1"/>
          </p:cNvPicPr>
          <p:nvPr/>
        </p:nvPicPr>
        <p:blipFill>
          <a:blip r:embed="rId3" cstate="print"/>
          <a:srcRect t="14113" b="13306"/>
          <a:stretch>
            <a:fillRect/>
          </a:stretch>
        </p:blipFill>
        <p:spPr bwMode="auto">
          <a:xfrm>
            <a:off x="3143240" y="4071942"/>
            <a:ext cx="4762500" cy="257176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428604"/>
            <a:ext cx="7686700" cy="4846320"/>
          </a:xfrm>
        </p:spPr>
        <p:txBody>
          <a:bodyPr/>
          <a:lstStyle/>
          <a:p>
            <a:pPr fontAlgn="base"/>
            <a:r>
              <a:rPr lang="tr-TR" dirty="0" smtClean="0"/>
              <a:t>Dünya’nın küreye benzediğini ilk kez Yunan bilgin Pisagor söylemiş, 17.yüzyıllda Galileo bulduğu teleskopla gökyüzünü inceleyerek yuvarlak olduğunu kanıtlamıştır.</a:t>
            </a:r>
          </a:p>
          <a:p>
            <a:pPr fontAlgn="base"/>
            <a:r>
              <a:rPr lang="tr-TR" dirty="0" smtClean="0"/>
              <a:t>Bugün artık Dünya’nın şeklinin alt ve üst kısımlardan basık bir küre şeklinde olduğunu biliyoruz.</a:t>
            </a:r>
          </a:p>
          <a:p>
            <a:endParaRPr lang="tr-TR" dirty="0"/>
          </a:p>
        </p:txBody>
      </p:sp>
      <p:pic>
        <p:nvPicPr>
          <p:cNvPr id="28674" name="Picture 2" descr="Ä°lgili resim"/>
          <p:cNvPicPr>
            <a:picLocks noChangeAspect="1" noChangeArrowheads="1"/>
          </p:cNvPicPr>
          <p:nvPr/>
        </p:nvPicPr>
        <p:blipFill>
          <a:blip r:embed="rId2" cstate="print"/>
          <a:srcRect l="6757"/>
          <a:stretch>
            <a:fillRect/>
          </a:stretch>
        </p:blipFill>
        <p:spPr bwMode="auto">
          <a:xfrm>
            <a:off x="357158" y="3357562"/>
            <a:ext cx="4929222" cy="3013427"/>
          </a:xfrm>
          <a:prstGeom prst="rect">
            <a:avLst/>
          </a:prstGeom>
          <a:noFill/>
        </p:spPr>
      </p:pic>
      <p:sp>
        <p:nvSpPr>
          <p:cNvPr id="28676" name="AutoShape 4" descr="galileo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8678" name="AutoShape 6" descr="galileo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8680" name="Picture 8" descr="Ä°lgili resim"/>
          <p:cNvPicPr>
            <a:picLocks noChangeAspect="1" noChangeArrowheads="1"/>
          </p:cNvPicPr>
          <p:nvPr/>
        </p:nvPicPr>
        <p:blipFill>
          <a:blip r:embed="rId3" cstate="print"/>
          <a:srcRect/>
          <a:stretch>
            <a:fillRect/>
          </a:stretch>
        </p:blipFill>
        <p:spPr bwMode="auto">
          <a:xfrm>
            <a:off x="5572132" y="3357562"/>
            <a:ext cx="2917574" cy="300039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7239000" cy="5884256"/>
          </a:xfrm>
        </p:spPr>
        <p:txBody>
          <a:bodyPr>
            <a:normAutofit/>
          </a:bodyPr>
          <a:lstStyle/>
          <a:p>
            <a:r>
              <a:rPr lang="tr-TR" dirty="0" smtClean="0"/>
              <a:t>Dünya’nın şeklinin küreye benzediğini gösteren bazı olaylar:</a:t>
            </a:r>
            <a:br>
              <a:rPr lang="tr-TR" dirty="0" smtClean="0"/>
            </a:br>
            <a:r>
              <a:rPr lang="tr-TR" dirty="0" smtClean="0"/>
              <a:t>• Ay tutulmasında Dünya’nın gölgesi Ay’ın yüzeyine düşer. Dünya’nın Ay üzerine düşen gölgesi yuvarlaktır.</a:t>
            </a:r>
            <a:br>
              <a:rPr lang="tr-TR" dirty="0" smtClean="0"/>
            </a:br>
            <a:r>
              <a:rPr lang="tr-TR" dirty="0" smtClean="0"/>
              <a:t>• Uzaktan gelen bir geminin önce dumanını, sonra bacasını ve sonra da geminin tamamını görürüz.</a:t>
            </a:r>
            <a:br>
              <a:rPr lang="tr-TR" dirty="0" smtClean="0"/>
            </a:br>
            <a:endParaRPr lang="tr-TR" dirty="0"/>
          </a:p>
        </p:txBody>
      </p:sp>
      <p:pic>
        <p:nvPicPr>
          <p:cNvPr id="31746" name="Picture 2" descr="dÃ¼nyanÄ±n yuvarlak olduÄunun ispatÄ± ile ilgili gÃ¶rsel sonucu"/>
          <p:cNvPicPr>
            <a:picLocks noChangeAspect="1" noChangeArrowheads="1"/>
          </p:cNvPicPr>
          <p:nvPr/>
        </p:nvPicPr>
        <p:blipFill>
          <a:blip r:embed="rId2" cstate="print"/>
          <a:srcRect b="28381"/>
          <a:stretch>
            <a:fillRect/>
          </a:stretch>
        </p:blipFill>
        <p:spPr bwMode="auto">
          <a:xfrm>
            <a:off x="642910" y="4000504"/>
            <a:ext cx="7072362" cy="201642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609416"/>
            <a:ext cx="3829048" cy="4846320"/>
          </a:xfrm>
        </p:spPr>
        <p:txBody>
          <a:bodyPr/>
          <a:lstStyle/>
          <a:p>
            <a:r>
              <a:rPr lang="tr-TR" dirty="0" smtClean="0"/>
              <a:t>• Dünya’nın her hangi bir yerinden hareket eden uçak hep aynı yöne giderse yine hareket ettiği noktaya gelir.</a:t>
            </a:r>
            <a:br>
              <a:rPr lang="tr-TR" dirty="0" smtClean="0"/>
            </a:br>
            <a:r>
              <a:rPr lang="tr-TR" dirty="0" smtClean="0"/>
              <a:t>• Uzaydan çekilen fotoğraflar Dünya’nın şeklinin küreye benzediğinin kesin kanıtıdır.</a:t>
            </a:r>
            <a:endParaRPr lang="tr-TR" dirty="0"/>
          </a:p>
        </p:txBody>
      </p:sp>
      <p:pic>
        <p:nvPicPr>
          <p:cNvPr id="39938" name="Picture 2" descr="dÃ¼nyanÄ±n yuvarlak olduÄunun ispatÄ± ile ilgili gÃ¶rsel sonucu"/>
          <p:cNvPicPr>
            <a:picLocks noChangeAspect="1" noChangeArrowheads="1"/>
          </p:cNvPicPr>
          <p:nvPr/>
        </p:nvPicPr>
        <p:blipFill>
          <a:blip r:embed="rId2" cstate="print"/>
          <a:srcRect/>
          <a:stretch>
            <a:fillRect/>
          </a:stretch>
        </p:blipFill>
        <p:spPr bwMode="auto">
          <a:xfrm>
            <a:off x="4429123" y="2000240"/>
            <a:ext cx="3632951" cy="371477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571472" y="928670"/>
          <a:ext cx="7239000" cy="484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cap="none" dirty="0" smtClean="0"/>
              <a:t>Dünyanın Kendi Etrafında Dönmesi</a:t>
            </a:r>
            <a:endParaRPr lang="tr-TR" cap="none" dirty="0"/>
          </a:p>
        </p:txBody>
      </p:sp>
      <p:sp>
        <p:nvSpPr>
          <p:cNvPr id="3" name="2 İçerik Yer Tutucusu"/>
          <p:cNvSpPr>
            <a:spLocks noGrp="1"/>
          </p:cNvSpPr>
          <p:nvPr>
            <p:ph idx="1"/>
          </p:nvPr>
        </p:nvSpPr>
        <p:spPr>
          <a:xfrm>
            <a:off x="457200" y="1609416"/>
            <a:ext cx="4186238" cy="4846320"/>
          </a:xfrm>
        </p:spPr>
        <p:txBody>
          <a:bodyPr>
            <a:normAutofit/>
          </a:bodyPr>
          <a:lstStyle/>
          <a:p>
            <a:r>
              <a:rPr lang="tr-TR" dirty="0" smtClean="0"/>
              <a:t>Dünya kendi etrafında dönüşünü </a:t>
            </a:r>
            <a:r>
              <a:rPr lang="tr-TR" dirty="0" smtClean="0">
                <a:solidFill>
                  <a:srgbClr val="FF0000"/>
                </a:solidFill>
              </a:rPr>
              <a:t>bir günde </a:t>
            </a:r>
            <a:r>
              <a:rPr lang="tr-TR" dirty="0" smtClean="0"/>
              <a:t>tamamlar. Bir gün </a:t>
            </a:r>
            <a:r>
              <a:rPr lang="tr-TR" dirty="0" smtClean="0">
                <a:solidFill>
                  <a:srgbClr val="FF0000"/>
                </a:solidFill>
              </a:rPr>
              <a:t>24 saattir.</a:t>
            </a:r>
            <a:r>
              <a:rPr lang="tr-TR" dirty="0" smtClean="0"/>
              <a:t> </a:t>
            </a:r>
          </a:p>
          <a:p>
            <a:r>
              <a:rPr lang="tr-TR" dirty="0" smtClean="0"/>
              <a:t>Dünya üzerinde güneşin doğduğu taraf doğu battığı taraf ise batı olarak adlandırılır. </a:t>
            </a:r>
            <a:endParaRPr lang="tr-TR" dirty="0"/>
          </a:p>
        </p:txBody>
      </p:sp>
      <p:pic>
        <p:nvPicPr>
          <p:cNvPr id="32770" name="Picture 2" descr="dÃ¼nyanÄ±n kendi etrafÄ±nda dÃ¶nmesi ile ilgili gÃ¶rsel sonucu"/>
          <p:cNvPicPr>
            <a:picLocks noChangeAspect="1" noChangeArrowheads="1"/>
          </p:cNvPicPr>
          <p:nvPr/>
        </p:nvPicPr>
        <p:blipFill>
          <a:blip r:embed="rId2" cstate="print"/>
          <a:srcRect/>
          <a:stretch>
            <a:fillRect/>
          </a:stretch>
        </p:blipFill>
        <p:spPr bwMode="auto">
          <a:xfrm>
            <a:off x="4643438" y="2071678"/>
            <a:ext cx="3057525" cy="302895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63</TotalTime>
  <Words>318</Words>
  <PresentationFormat>Ekran Gösterisi (4:3)</PresentationFormat>
  <Paragraphs>32</Paragraphs>
  <Slides>14</Slides>
  <Notes>2</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Zengin</vt:lpstr>
      <vt:lpstr>Slayt 1</vt:lpstr>
      <vt:lpstr>Slayt 2</vt:lpstr>
      <vt:lpstr>Hatirlayalim </vt:lpstr>
      <vt:lpstr>DÜNYA’NIN ŞEKLİ </vt:lpstr>
      <vt:lpstr>Slayt 5</vt:lpstr>
      <vt:lpstr>Slayt 6</vt:lpstr>
      <vt:lpstr>Slayt 7</vt:lpstr>
      <vt:lpstr>Slayt 8</vt:lpstr>
      <vt:lpstr>Dünyanın Kendi Etrafında Dönmesi</vt:lpstr>
      <vt:lpstr>Slayt 10</vt:lpstr>
      <vt:lpstr>Güneş Mi Yoksa Dünya Mı Hareket Ediyor?</vt:lpstr>
      <vt:lpstr>Dünya’ nın Güneş Etrafında Dolanması</vt:lpstr>
      <vt:lpstr>Slayt 13</vt:lpstr>
      <vt:lpstr>Beni Dinlediğiniz İçin  Teşekkür Ederim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2018-10-06T13:16:09Z</dcterms:created>
  <dcterms:modified xsi:type="dcterms:W3CDTF">2018-10-07T10:09:38Z</dcterms:modified>
  <cp:category>www.sorubak.com</cp:category>
</cp:coreProperties>
</file>