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2"/>
  </p:notesMasterIdLst>
  <p:sldIdLst>
    <p:sldId id="256" r:id="rId2"/>
    <p:sldId id="258" r:id="rId3"/>
    <p:sldId id="264" r:id="rId4"/>
    <p:sldId id="263" r:id="rId5"/>
    <p:sldId id="265" r:id="rId6"/>
    <p:sldId id="266" r:id="rId7"/>
    <p:sldId id="268" r:id="rId8"/>
    <p:sldId id="269" r:id="rId9"/>
    <p:sldId id="270" r:id="rId10"/>
    <p:sldId id="267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559" autoAdjust="0"/>
    <p:restoredTop sz="95024" autoAdjust="0"/>
  </p:normalViewPr>
  <p:slideViewPr>
    <p:cSldViewPr>
      <p:cViewPr varScale="1">
        <p:scale>
          <a:sx n="116" d="100"/>
          <a:sy n="116" d="100"/>
        </p:scale>
        <p:origin x="-1104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7E047-B3F1-41E5-BA9D-B10E9B6122A4}" type="datetimeFigureOut">
              <a:rPr lang="tr-TR" smtClean="0"/>
              <a:pPr/>
              <a:t>30/09/2018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C4227-0DE1-4EDF-9D17-2850D05CA3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576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C4227-0DE1-4EDF-9D17-2850D05CA36C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375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C4227-0DE1-4EDF-9D17-2850D05CA36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6441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C4227-0DE1-4EDF-9D17-2850D05CA36C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283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04383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83364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370664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9291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85038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04031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4335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1961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85668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6612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2505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3522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827489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85214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7487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860453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4214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39758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İYİ SEYİRLER</a:t>
            </a:r>
            <a:br>
              <a:rPr lang="tr-TR" dirty="0"/>
            </a:br>
            <a:r>
              <a:rPr lang="tr-TR" dirty="0"/>
              <a:t>ARDA SÜLKÜ</a:t>
            </a:r>
            <a:br>
              <a:rPr lang="tr-TR" dirty="0"/>
            </a:br>
            <a:r>
              <a:rPr lang="tr-TR" dirty="0"/>
              <a:t>HAKAN POYRAZ TOSUNCUK </a:t>
            </a:r>
            <a:br>
              <a:rPr lang="tr-TR" dirty="0"/>
            </a:br>
            <a:r>
              <a:rPr lang="tr-TR" dirty="0"/>
              <a:t>GRUP ÇALIŞMASI 4\E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AC42908C-B656-D74B-A947-213271F317B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400425" y="2971800"/>
            <a:ext cx="8791575" cy="182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/>
              <a:t>         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82600261"/>
      </p:ext>
    </p:extLst>
  </p:cSld>
  <p:clrMapOvr>
    <a:masterClrMapping/>
  </p:clrMapOvr>
  <p:transition spd="slow">
    <p:wheel spokes="3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İZLEDİĞİNİZ İÇİN TEŞEKKÜR EDERİZ</a:t>
            </a:r>
          </a:p>
        </p:txBody>
      </p:sp>
      <p:pic>
        <p:nvPicPr>
          <p:cNvPr id="3" name="2 Resim" descr="görsel 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4944" y="1905000"/>
            <a:ext cx="3677056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20408F7-D76C-3C48-AFE5-C5D085A7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3DF32F8-0361-7B4A-B8C9-D0ABED9CD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Kayaçlar parçalanıp kayaları oluşturur. Kayalar oluşunca kayaların çatlaklarına dalga vurur veya rüzgarla birlikte parçalara taşlara ayrılır  taşlardan çakıllardan daha ufak parçalara ayrılır ve kumlara bölünür.</a:t>
            </a:r>
          </a:p>
        </p:txBody>
      </p:sp>
    </p:spTree>
    <p:extLst>
      <p:ext uri="{BB962C8B-B14F-4D97-AF65-F5344CB8AC3E}">
        <p14:creationId xmlns:p14="http://schemas.microsoft.com/office/powerpoint/2010/main" xmlns="" val="413728346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47800" y="2209800"/>
            <a:ext cx="9905999" cy="3541714"/>
          </a:xfrm>
        </p:spPr>
        <p:txBody>
          <a:bodyPr/>
          <a:lstStyle/>
          <a:p>
            <a:pPr>
              <a:buNone/>
            </a:pPr>
            <a:r>
              <a:rPr lang="tr-TR" dirty="0"/>
              <a:t> </a:t>
            </a:r>
            <a:r>
              <a:rPr lang="tr-TR" dirty="0" err="1"/>
              <a:t>Minareraller</a:t>
            </a:r>
            <a:r>
              <a:rPr lang="tr-TR" dirty="0"/>
              <a:t> bazı farklı renklerdeki taşları oluşturur 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4" name="3 Resim" descr="taş görseli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276600"/>
            <a:ext cx="2298052" cy="1295400"/>
          </a:xfrm>
          <a:prstGeom prst="rect">
            <a:avLst/>
          </a:prstGeom>
        </p:spPr>
      </p:pic>
      <p:pic>
        <p:nvPicPr>
          <p:cNvPr id="5" name="4 Resim" descr="taş görseli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895600"/>
            <a:ext cx="2590800" cy="1676400"/>
          </a:xfrm>
          <a:prstGeom prst="rect">
            <a:avLst/>
          </a:prstGeom>
        </p:spPr>
      </p:pic>
      <p:pic>
        <p:nvPicPr>
          <p:cNvPr id="6" name="5 Resim" descr="taş görseli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2971800"/>
            <a:ext cx="2762250" cy="182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KAYAÇ</a:t>
            </a:r>
          </a:p>
        </p:txBody>
      </p:sp>
      <p:sp>
        <p:nvSpPr>
          <p:cNvPr id="7" name="6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KAYAÇLAR GÖKTAŞLARININ YANİ METEORLARIN DÜŞMESİ SONUCUNDA OLUŞAN KAYALARA </a:t>
            </a:r>
            <a:r>
              <a:rPr lang="tr-TR" dirty="0">
                <a:solidFill>
                  <a:srgbClr val="FF0000"/>
                </a:solidFill>
              </a:rPr>
              <a:t>KAYAÇ </a:t>
            </a:r>
            <a:r>
              <a:rPr lang="tr-TR" dirty="0">
                <a:solidFill>
                  <a:schemeClr val="tx2">
                    <a:lumMod val="75000"/>
                  </a:schemeClr>
                </a:solidFill>
              </a:rPr>
              <a:t>DENİR</a:t>
            </a:r>
            <a:endParaRPr lang="tr-TR" dirty="0"/>
          </a:p>
        </p:txBody>
      </p:sp>
    </p:spTree>
  </p:cSld>
  <p:clrMapOvr>
    <a:masterClrMapping/>
  </p:clrMapOvr>
  <p:transition spd="slow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kaya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Kayaçlardan daha küçüktür çünkü kayaçların parçalanması sonucunda oluşur.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taş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Kayalarında parçalanmasıyla oluşan katı madde</a:t>
            </a:r>
          </a:p>
        </p:txBody>
      </p:sp>
    </p:spTree>
  </p:cSld>
  <p:clrMapOvr>
    <a:masterClrMapping/>
  </p:clrMapOvr>
  <p:transition spd="slow"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çakıl</a:t>
            </a: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Taş gibidir ama taştan daha küçüktür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kum</a:t>
            </a: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Kayaçtan kayadan  taştan ve çakıldan daha küçüktür rengi sarı veya açık turuncu renkleridir</a:t>
            </a: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 madenler</a:t>
            </a: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Yer kabuğunun derinliklerinden çıkan ve ekonomik değeri olan mineral veya kayaçlara </a:t>
            </a:r>
            <a:r>
              <a:rPr lang="tr-TR" dirty="0">
                <a:solidFill>
                  <a:srgbClr val="FF0000"/>
                </a:solidFill>
              </a:rPr>
              <a:t>maden</a:t>
            </a:r>
            <a:r>
              <a:rPr lang="tr-TR" dirty="0"/>
              <a:t> adı verilir. </a:t>
            </a:r>
          </a:p>
          <a:p>
            <a:r>
              <a:rPr lang="tr-TR" dirty="0"/>
              <a:t>Altın, bakır, krom, gümüş, bor, cam, </a:t>
            </a:r>
            <a:r>
              <a:rPr lang="tr-TR" dirty="0" err="1"/>
              <a:t>civa</a:t>
            </a:r>
            <a:r>
              <a:rPr lang="tr-TR" dirty="0"/>
              <a:t>, demir, kurşun, linyit ve mermer madenlere örnektir. </a:t>
            </a:r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vre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114</Words>
  <PresentationFormat>Özel</PresentationFormat>
  <Paragraphs>25</Paragraphs>
  <Slides>10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Devre</vt:lpstr>
      <vt:lpstr>İYİ SEYİRLER ARDA SÜLKÜ HAKAN POYRAZ TOSUNCUK  GRUP ÇALIŞMASI 4\E</vt:lpstr>
      <vt:lpstr>Slayt 2</vt:lpstr>
      <vt:lpstr>Slayt 3</vt:lpstr>
      <vt:lpstr>KAYAÇ</vt:lpstr>
      <vt:lpstr>kaya</vt:lpstr>
      <vt:lpstr>taş</vt:lpstr>
      <vt:lpstr>çakıl</vt:lpstr>
      <vt:lpstr>kum</vt:lpstr>
      <vt:lpstr> madenler</vt:lpstr>
      <vt:lpstr>İZLEDİĞİNİZ İÇİN TEŞEKKÜR EDERİZ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2018-09-30T09:15:20Z</dcterms:modified>
  <cp:category>www.sorubak.com</cp:category>
</cp:coreProperties>
</file>