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4" r:id="rId6"/>
    <p:sldId id="262" r:id="rId7"/>
    <p:sldId id="263" r:id="rId8"/>
    <p:sldId id="265" r:id="rId9"/>
    <p:sldId id="261" r:id="rId10"/>
    <p:sldId id="266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02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65BC1A-B7E8-410C-B983-74D71D7ED860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7B021AB-2E13-4D13-A3C6-45E4EFCC125C}">
      <dgm:prSet phldrT="[Metin]"/>
      <dgm:spPr/>
      <dgm:t>
        <a:bodyPr/>
        <a:lstStyle/>
        <a:p>
          <a:r>
            <a:rPr lang="tr-TR" dirty="0" smtClean="0"/>
            <a:t>Sınıf</a:t>
          </a:r>
          <a:endParaRPr lang="tr-TR" dirty="0"/>
        </a:p>
      </dgm:t>
    </dgm:pt>
    <dgm:pt modelId="{C638D051-D099-4911-8853-FB5282F480CC}" type="parTrans" cxnId="{6EEFEF40-27FE-4B87-9913-410B2C0868A9}">
      <dgm:prSet/>
      <dgm:spPr/>
      <dgm:t>
        <a:bodyPr/>
        <a:lstStyle/>
        <a:p>
          <a:endParaRPr lang="tr-TR"/>
        </a:p>
      </dgm:t>
    </dgm:pt>
    <dgm:pt modelId="{D7BDD939-540C-4898-8972-14DC46D1DDB1}" type="sibTrans" cxnId="{6EEFEF40-27FE-4B87-9913-410B2C0868A9}">
      <dgm:prSet/>
      <dgm:spPr/>
      <dgm:t>
        <a:bodyPr/>
        <a:lstStyle/>
        <a:p>
          <a:endParaRPr lang="tr-TR"/>
        </a:p>
      </dgm:t>
    </dgm:pt>
    <dgm:pt modelId="{D92679E3-1D67-4B7F-95E3-E92708DCA204}">
      <dgm:prSet phldrT="[Metin]"/>
      <dgm:spPr/>
      <dgm:t>
        <a:bodyPr/>
        <a:lstStyle/>
        <a:p>
          <a:r>
            <a:rPr lang="tr-TR" dirty="0" smtClean="0"/>
            <a:t>4</a:t>
          </a:r>
          <a:endParaRPr lang="tr-TR" dirty="0"/>
        </a:p>
      </dgm:t>
    </dgm:pt>
    <dgm:pt modelId="{CF139D89-7E3A-4EDE-95B4-8CA8F7AEB279}" type="parTrans" cxnId="{BFD09D0D-388D-4809-BECA-1BA2B3CFD222}">
      <dgm:prSet/>
      <dgm:spPr/>
      <dgm:t>
        <a:bodyPr/>
        <a:lstStyle/>
        <a:p>
          <a:endParaRPr lang="tr-TR"/>
        </a:p>
      </dgm:t>
    </dgm:pt>
    <dgm:pt modelId="{00AAFB9D-F002-4C85-95D2-1C2E6B23DE74}" type="sibTrans" cxnId="{BFD09D0D-388D-4809-BECA-1BA2B3CFD222}">
      <dgm:prSet/>
      <dgm:spPr/>
      <dgm:t>
        <a:bodyPr/>
        <a:lstStyle/>
        <a:p>
          <a:endParaRPr lang="tr-TR"/>
        </a:p>
      </dgm:t>
    </dgm:pt>
    <dgm:pt modelId="{6692BC8C-A48D-4D13-892D-EEC35DE5FB79}">
      <dgm:prSet phldrT="[Metin]"/>
      <dgm:spPr/>
      <dgm:t>
        <a:bodyPr/>
        <a:lstStyle/>
        <a:p>
          <a:r>
            <a:rPr lang="tr-TR" dirty="0" smtClean="0"/>
            <a:t>Ders</a:t>
          </a:r>
          <a:endParaRPr lang="tr-TR" dirty="0"/>
        </a:p>
      </dgm:t>
    </dgm:pt>
    <dgm:pt modelId="{88E131D4-8ABC-4C95-BAD4-A7564A87D2A7}" type="parTrans" cxnId="{05698E18-4D71-4A6C-8DF0-DC1EF4AC409A}">
      <dgm:prSet/>
      <dgm:spPr/>
      <dgm:t>
        <a:bodyPr/>
        <a:lstStyle/>
        <a:p>
          <a:endParaRPr lang="tr-TR"/>
        </a:p>
      </dgm:t>
    </dgm:pt>
    <dgm:pt modelId="{1C227F02-2B48-441D-96CC-B09953A7155D}" type="sibTrans" cxnId="{05698E18-4D71-4A6C-8DF0-DC1EF4AC409A}">
      <dgm:prSet/>
      <dgm:spPr/>
      <dgm:t>
        <a:bodyPr/>
        <a:lstStyle/>
        <a:p>
          <a:endParaRPr lang="tr-TR"/>
        </a:p>
      </dgm:t>
    </dgm:pt>
    <dgm:pt modelId="{B5849BEC-55CB-4761-B7E0-D36E739A690B}">
      <dgm:prSet phldrT="[Metin]"/>
      <dgm:spPr/>
      <dgm:t>
        <a:bodyPr/>
        <a:lstStyle/>
        <a:p>
          <a:r>
            <a:rPr lang="tr-TR" dirty="0" smtClean="0"/>
            <a:t>Fen Bilimleri</a:t>
          </a:r>
          <a:endParaRPr lang="tr-TR" dirty="0"/>
        </a:p>
      </dgm:t>
    </dgm:pt>
    <dgm:pt modelId="{B15CB0E8-6034-4EF2-A685-E2EF3C97C5A6}" type="parTrans" cxnId="{FD1EB745-5AB4-4911-AB8F-99FC0DE8C195}">
      <dgm:prSet/>
      <dgm:spPr/>
      <dgm:t>
        <a:bodyPr/>
        <a:lstStyle/>
        <a:p>
          <a:endParaRPr lang="tr-TR"/>
        </a:p>
      </dgm:t>
    </dgm:pt>
    <dgm:pt modelId="{C0E56C82-10E5-436C-A8AE-97B273F56A15}" type="sibTrans" cxnId="{FD1EB745-5AB4-4911-AB8F-99FC0DE8C195}">
      <dgm:prSet/>
      <dgm:spPr/>
      <dgm:t>
        <a:bodyPr/>
        <a:lstStyle/>
        <a:p>
          <a:endParaRPr lang="tr-TR"/>
        </a:p>
      </dgm:t>
    </dgm:pt>
    <dgm:pt modelId="{AE12DFC8-8375-4952-B7EF-AB81BEAD6C86}">
      <dgm:prSet phldrT="[Metin]"/>
      <dgm:spPr/>
      <dgm:t>
        <a:bodyPr/>
        <a:lstStyle/>
        <a:p>
          <a:r>
            <a:rPr lang="tr-TR" dirty="0" smtClean="0"/>
            <a:t>Konu</a:t>
          </a:r>
          <a:endParaRPr lang="tr-TR" dirty="0"/>
        </a:p>
      </dgm:t>
    </dgm:pt>
    <dgm:pt modelId="{9BE6E631-4FF3-4898-B100-BCD88EA71CB8}" type="parTrans" cxnId="{0057FCB1-1B09-4EE0-BA8A-874BD422C371}">
      <dgm:prSet/>
      <dgm:spPr/>
      <dgm:t>
        <a:bodyPr/>
        <a:lstStyle/>
        <a:p>
          <a:endParaRPr lang="tr-TR"/>
        </a:p>
      </dgm:t>
    </dgm:pt>
    <dgm:pt modelId="{D6706A38-4EA5-4B3D-8FA5-5C0D05E82F16}" type="sibTrans" cxnId="{0057FCB1-1B09-4EE0-BA8A-874BD422C371}">
      <dgm:prSet/>
      <dgm:spPr/>
      <dgm:t>
        <a:bodyPr/>
        <a:lstStyle/>
        <a:p>
          <a:endParaRPr lang="tr-TR"/>
        </a:p>
      </dgm:t>
    </dgm:pt>
    <dgm:pt modelId="{D684A2D7-49D2-43E3-827A-7E494D67EB19}">
      <dgm:prSet phldrT="[Metin]"/>
      <dgm:spPr/>
      <dgm:t>
        <a:bodyPr/>
        <a:lstStyle/>
        <a:p>
          <a:r>
            <a:rPr lang="tr-TR" dirty="0" smtClean="0"/>
            <a:t>Yer Kabuğunun Yapısı</a:t>
          </a:r>
          <a:endParaRPr lang="tr-TR" dirty="0"/>
        </a:p>
      </dgm:t>
    </dgm:pt>
    <dgm:pt modelId="{5D975DE1-FEB4-4359-871E-474E28539DE2}" type="parTrans" cxnId="{444FABDA-12F4-4A80-8BD3-370A9B503999}">
      <dgm:prSet/>
      <dgm:spPr/>
      <dgm:t>
        <a:bodyPr/>
        <a:lstStyle/>
        <a:p>
          <a:endParaRPr lang="tr-TR"/>
        </a:p>
      </dgm:t>
    </dgm:pt>
    <dgm:pt modelId="{6DF499E2-7576-440D-8F3B-AF30C85FCB0A}" type="sibTrans" cxnId="{444FABDA-12F4-4A80-8BD3-370A9B503999}">
      <dgm:prSet/>
      <dgm:spPr/>
      <dgm:t>
        <a:bodyPr/>
        <a:lstStyle/>
        <a:p>
          <a:endParaRPr lang="tr-TR"/>
        </a:p>
      </dgm:t>
    </dgm:pt>
    <dgm:pt modelId="{BF4EC909-98CA-4F07-9192-B8DD866BB081}">
      <dgm:prSet phldrT="[Metin]"/>
      <dgm:spPr/>
      <dgm:t>
        <a:bodyPr/>
        <a:lstStyle/>
        <a:p>
          <a:r>
            <a:rPr lang="tr-TR" dirty="0" smtClean="0"/>
            <a:t>Kazanım</a:t>
          </a:r>
          <a:endParaRPr lang="tr-TR" dirty="0"/>
        </a:p>
      </dgm:t>
    </dgm:pt>
    <dgm:pt modelId="{BD320106-74B6-4F94-8945-F141CE1B2633}" type="parTrans" cxnId="{A64C6DDD-D42E-4D3D-B604-92818C1E05F2}">
      <dgm:prSet/>
      <dgm:spPr/>
      <dgm:t>
        <a:bodyPr/>
        <a:lstStyle/>
        <a:p>
          <a:endParaRPr lang="tr-TR"/>
        </a:p>
      </dgm:t>
    </dgm:pt>
    <dgm:pt modelId="{088A42C0-B06C-4C79-8C2E-38A20F8A01A0}" type="sibTrans" cxnId="{A64C6DDD-D42E-4D3D-B604-92818C1E05F2}">
      <dgm:prSet/>
      <dgm:spPr/>
      <dgm:t>
        <a:bodyPr/>
        <a:lstStyle/>
        <a:p>
          <a:endParaRPr lang="tr-TR"/>
        </a:p>
      </dgm:t>
    </dgm:pt>
    <dgm:pt modelId="{D57C2929-17FA-45EE-A907-41BE47B900FC}">
      <dgm:prSet phldrT="[Metin]"/>
      <dgm:spPr/>
      <dgm:t>
        <a:bodyPr/>
        <a:lstStyle/>
        <a:p>
          <a:r>
            <a:rPr lang="tr-TR" dirty="0" smtClean="0"/>
            <a:t>F.4.1.1.3. Fosillerin oluşumunu açıklar.</a:t>
          </a:r>
          <a:endParaRPr lang="tr-TR" dirty="0"/>
        </a:p>
      </dgm:t>
    </dgm:pt>
    <dgm:pt modelId="{6668B7ED-C0D5-44CB-8A08-45756C8B5D00}" type="parTrans" cxnId="{6E02695B-BFE2-4E05-9347-93E38A40E7CF}">
      <dgm:prSet/>
      <dgm:spPr/>
      <dgm:t>
        <a:bodyPr/>
        <a:lstStyle/>
        <a:p>
          <a:endParaRPr lang="tr-TR"/>
        </a:p>
      </dgm:t>
    </dgm:pt>
    <dgm:pt modelId="{CE0D93ED-9C50-4822-AF56-1B91D4A6B73B}" type="sibTrans" cxnId="{6E02695B-BFE2-4E05-9347-93E38A40E7CF}">
      <dgm:prSet/>
      <dgm:spPr/>
      <dgm:t>
        <a:bodyPr/>
        <a:lstStyle/>
        <a:p>
          <a:endParaRPr lang="tr-TR"/>
        </a:p>
      </dgm:t>
    </dgm:pt>
    <dgm:pt modelId="{87658228-A8A2-4F0C-9AD1-8429CCB49778}" type="pres">
      <dgm:prSet presAssocID="{9765BC1A-B7E8-410C-B983-74D71D7ED860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E8753633-998E-4A29-87FB-8E6B63255924}" type="pres">
      <dgm:prSet presAssocID="{C7B021AB-2E13-4D13-A3C6-45E4EFCC125C}" presName="horFlow" presStyleCnt="0"/>
      <dgm:spPr/>
    </dgm:pt>
    <dgm:pt modelId="{D12483BF-3571-4DF8-85EA-0EA2795808D9}" type="pres">
      <dgm:prSet presAssocID="{C7B021AB-2E13-4D13-A3C6-45E4EFCC125C}" presName="bigChev" presStyleLbl="node1" presStyleIdx="0" presStyleCnt="4"/>
      <dgm:spPr/>
      <dgm:t>
        <a:bodyPr/>
        <a:lstStyle/>
        <a:p>
          <a:endParaRPr lang="tr-TR"/>
        </a:p>
      </dgm:t>
    </dgm:pt>
    <dgm:pt modelId="{57660FB7-B1CF-4F34-92CF-C6241FE8EA8B}" type="pres">
      <dgm:prSet presAssocID="{CF139D89-7E3A-4EDE-95B4-8CA8F7AEB279}" presName="parTrans" presStyleCnt="0"/>
      <dgm:spPr/>
    </dgm:pt>
    <dgm:pt modelId="{B9BEF9C6-7A80-4313-A8C8-4FCA540D4650}" type="pres">
      <dgm:prSet presAssocID="{D92679E3-1D67-4B7F-95E3-E92708DCA204}" presName="node" presStyleLbl="alignAccFollowNode1" presStyleIdx="0" presStyleCnt="4" custScaleX="18166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790C46E-59EE-4E76-AE87-A1C9CF3A1F22}" type="pres">
      <dgm:prSet presAssocID="{C7B021AB-2E13-4D13-A3C6-45E4EFCC125C}" presName="vSp" presStyleCnt="0"/>
      <dgm:spPr/>
    </dgm:pt>
    <dgm:pt modelId="{DAEC0987-9746-41ED-9ED3-B53246C13B0B}" type="pres">
      <dgm:prSet presAssocID="{6692BC8C-A48D-4D13-892D-EEC35DE5FB79}" presName="horFlow" presStyleCnt="0"/>
      <dgm:spPr/>
    </dgm:pt>
    <dgm:pt modelId="{28BA3265-EF42-4B1F-8B00-BB7C33AE1A59}" type="pres">
      <dgm:prSet presAssocID="{6692BC8C-A48D-4D13-892D-EEC35DE5FB79}" presName="bigChev" presStyleLbl="node1" presStyleIdx="1" presStyleCnt="4"/>
      <dgm:spPr/>
      <dgm:t>
        <a:bodyPr/>
        <a:lstStyle/>
        <a:p>
          <a:endParaRPr lang="tr-TR"/>
        </a:p>
      </dgm:t>
    </dgm:pt>
    <dgm:pt modelId="{32AD4989-D3F4-46B3-A007-3C11CF16AF69}" type="pres">
      <dgm:prSet presAssocID="{B15CB0E8-6034-4EF2-A685-E2EF3C97C5A6}" presName="parTrans" presStyleCnt="0"/>
      <dgm:spPr/>
    </dgm:pt>
    <dgm:pt modelId="{4C36F337-73E1-48B6-A5BA-16E45536861B}" type="pres">
      <dgm:prSet presAssocID="{B5849BEC-55CB-4761-B7E0-D36E739A690B}" presName="node" presStyleLbl="alignAccFollowNode1" presStyleIdx="1" presStyleCnt="4" custScaleX="2378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FC40475-F721-480D-9328-00BA6299E0EE}" type="pres">
      <dgm:prSet presAssocID="{6692BC8C-A48D-4D13-892D-EEC35DE5FB79}" presName="vSp" presStyleCnt="0"/>
      <dgm:spPr/>
    </dgm:pt>
    <dgm:pt modelId="{7348FA37-AAC7-4F91-AF97-40E22B88613F}" type="pres">
      <dgm:prSet presAssocID="{AE12DFC8-8375-4952-B7EF-AB81BEAD6C86}" presName="horFlow" presStyleCnt="0"/>
      <dgm:spPr/>
    </dgm:pt>
    <dgm:pt modelId="{78362E3D-CC6A-4025-99B8-69F7B54FE7E2}" type="pres">
      <dgm:prSet presAssocID="{AE12DFC8-8375-4952-B7EF-AB81BEAD6C86}" presName="bigChev" presStyleLbl="node1" presStyleIdx="2" presStyleCnt="4"/>
      <dgm:spPr/>
      <dgm:t>
        <a:bodyPr/>
        <a:lstStyle/>
        <a:p>
          <a:endParaRPr lang="tr-TR"/>
        </a:p>
      </dgm:t>
    </dgm:pt>
    <dgm:pt modelId="{48860E1C-81A9-4CA8-AF4E-AAC0113235AD}" type="pres">
      <dgm:prSet presAssocID="{5D975DE1-FEB4-4359-871E-474E28539DE2}" presName="parTrans" presStyleCnt="0"/>
      <dgm:spPr/>
    </dgm:pt>
    <dgm:pt modelId="{3D9EA325-29EB-41DC-98BD-FB457BF9DA84}" type="pres">
      <dgm:prSet presAssocID="{D684A2D7-49D2-43E3-827A-7E494D67EB19}" presName="node" presStyleLbl="alignAccFollowNode1" presStyleIdx="2" presStyleCnt="4" custScaleX="26835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46B1CEA-EFC6-489D-A37B-7B283F5C32C8}" type="pres">
      <dgm:prSet presAssocID="{AE12DFC8-8375-4952-B7EF-AB81BEAD6C86}" presName="vSp" presStyleCnt="0"/>
      <dgm:spPr/>
    </dgm:pt>
    <dgm:pt modelId="{C9879B91-0638-447E-B1D0-787ECE9E5E78}" type="pres">
      <dgm:prSet presAssocID="{BF4EC909-98CA-4F07-9192-B8DD866BB081}" presName="horFlow" presStyleCnt="0"/>
      <dgm:spPr/>
    </dgm:pt>
    <dgm:pt modelId="{DD584F3E-97F5-428A-8D22-7A167DF69081}" type="pres">
      <dgm:prSet presAssocID="{BF4EC909-98CA-4F07-9192-B8DD866BB081}" presName="bigChev" presStyleLbl="node1" presStyleIdx="3" presStyleCnt="4"/>
      <dgm:spPr/>
      <dgm:t>
        <a:bodyPr/>
        <a:lstStyle/>
        <a:p>
          <a:endParaRPr lang="tr-TR"/>
        </a:p>
      </dgm:t>
    </dgm:pt>
    <dgm:pt modelId="{8ECB2104-E825-404D-9AE2-2986DCD6BC41}" type="pres">
      <dgm:prSet presAssocID="{6668B7ED-C0D5-44CB-8A08-45756C8B5D00}" presName="parTrans" presStyleCnt="0"/>
      <dgm:spPr/>
    </dgm:pt>
    <dgm:pt modelId="{438B5B2B-A8D7-4C64-882E-2D11621B4BB3}" type="pres">
      <dgm:prSet presAssocID="{D57C2929-17FA-45EE-A907-41BE47B900FC}" presName="node" presStyleLbl="alignAccFollowNode1" presStyleIdx="3" presStyleCnt="4" custScaleX="29409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4F32066-3B15-4318-8C48-A75221B89442}" type="presOf" srcId="{6692BC8C-A48D-4D13-892D-EEC35DE5FB79}" destId="{28BA3265-EF42-4B1F-8B00-BB7C33AE1A59}" srcOrd="0" destOrd="0" presId="urn:microsoft.com/office/officeart/2005/8/layout/lProcess3"/>
    <dgm:cxn modelId="{2242C4CF-5DAF-455E-A817-688EBB44747D}" type="presOf" srcId="{C7B021AB-2E13-4D13-A3C6-45E4EFCC125C}" destId="{D12483BF-3571-4DF8-85EA-0EA2795808D9}" srcOrd="0" destOrd="0" presId="urn:microsoft.com/office/officeart/2005/8/layout/lProcess3"/>
    <dgm:cxn modelId="{A64C6DDD-D42E-4D3D-B604-92818C1E05F2}" srcId="{9765BC1A-B7E8-410C-B983-74D71D7ED860}" destId="{BF4EC909-98CA-4F07-9192-B8DD866BB081}" srcOrd="3" destOrd="0" parTransId="{BD320106-74B6-4F94-8945-F141CE1B2633}" sibTransId="{088A42C0-B06C-4C79-8C2E-38A20F8A01A0}"/>
    <dgm:cxn modelId="{8A8B3D3B-7F2E-4C2F-8741-3185D58AAF9D}" type="presOf" srcId="{D57C2929-17FA-45EE-A907-41BE47B900FC}" destId="{438B5B2B-A8D7-4C64-882E-2D11621B4BB3}" srcOrd="0" destOrd="0" presId="urn:microsoft.com/office/officeart/2005/8/layout/lProcess3"/>
    <dgm:cxn modelId="{FD1EB745-5AB4-4911-AB8F-99FC0DE8C195}" srcId="{6692BC8C-A48D-4D13-892D-EEC35DE5FB79}" destId="{B5849BEC-55CB-4761-B7E0-D36E739A690B}" srcOrd="0" destOrd="0" parTransId="{B15CB0E8-6034-4EF2-A685-E2EF3C97C5A6}" sibTransId="{C0E56C82-10E5-436C-A8AE-97B273F56A15}"/>
    <dgm:cxn modelId="{444FABDA-12F4-4A80-8BD3-370A9B503999}" srcId="{AE12DFC8-8375-4952-B7EF-AB81BEAD6C86}" destId="{D684A2D7-49D2-43E3-827A-7E494D67EB19}" srcOrd="0" destOrd="0" parTransId="{5D975DE1-FEB4-4359-871E-474E28539DE2}" sibTransId="{6DF499E2-7576-440D-8F3B-AF30C85FCB0A}"/>
    <dgm:cxn modelId="{05698E18-4D71-4A6C-8DF0-DC1EF4AC409A}" srcId="{9765BC1A-B7E8-410C-B983-74D71D7ED860}" destId="{6692BC8C-A48D-4D13-892D-EEC35DE5FB79}" srcOrd="1" destOrd="0" parTransId="{88E131D4-8ABC-4C95-BAD4-A7564A87D2A7}" sibTransId="{1C227F02-2B48-441D-96CC-B09953A7155D}"/>
    <dgm:cxn modelId="{45F9D00F-D731-4E60-B02F-76ABBA540DB5}" type="presOf" srcId="{D684A2D7-49D2-43E3-827A-7E494D67EB19}" destId="{3D9EA325-29EB-41DC-98BD-FB457BF9DA84}" srcOrd="0" destOrd="0" presId="urn:microsoft.com/office/officeart/2005/8/layout/lProcess3"/>
    <dgm:cxn modelId="{622CD21A-6881-4571-A776-800E8D8902A2}" type="presOf" srcId="{B5849BEC-55CB-4761-B7E0-D36E739A690B}" destId="{4C36F337-73E1-48B6-A5BA-16E45536861B}" srcOrd="0" destOrd="0" presId="urn:microsoft.com/office/officeart/2005/8/layout/lProcess3"/>
    <dgm:cxn modelId="{BFD09D0D-388D-4809-BECA-1BA2B3CFD222}" srcId="{C7B021AB-2E13-4D13-A3C6-45E4EFCC125C}" destId="{D92679E3-1D67-4B7F-95E3-E92708DCA204}" srcOrd="0" destOrd="0" parTransId="{CF139D89-7E3A-4EDE-95B4-8CA8F7AEB279}" sibTransId="{00AAFB9D-F002-4C85-95D2-1C2E6B23DE74}"/>
    <dgm:cxn modelId="{6E02695B-BFE2-4E05-9347-93E38A40E7CF}" srcId="{BF4EC909-98CA-4F07-9192-B8DD866BB081}" destId="{D57C2929-17FA-45EE-A907-41BE47B900FC}" srcOrd="0" destOrd="0" parTransId="{6668B7ED-C0D5-44CB-8A08-45756C8B5D00}" sibTransId="{CE0D93ED-9C50-4822-AF56-1B91D4A6B73B}"/>
    <dgm:cxn modelId="{6EEFEF40-27FE-4B87-9913-410B2C0868A9}" srcId="{9765BC1A-B7E8-410C-B983-74D71D7ED860}" destId="{C7B021AB-2E13-4D13-A3C6-45E4EFCC125C}" srcOrd="0" destOrd="0" parTransId="{C638D051-D099-4911-8853-FB5282F480CC}" sibTransId="{D7BDD939-540C-4898-8972-14DC46D1DDB1}"/>
    <dgm:cxn modelId="{E0A0E15A-2B80-4D7F-8BC8-C5AB8DAB2F28}" type="presOf" srcId="{9765BC1A-B7E8-410C-B983-74D71D7ED860}" destId="{87658228-A8A2-4F0C-9AD1-8429CCB49778}" srcOrd="0" destOrd="0" presId="urn:microsoft.com/office/officeart/2005/8/layout/lProcess3"/>
    <dgm:cxn modelId="{9C5AF75D-0D3F-4B39-B847-CB9A578B0794}" type="presOf" srcId="{AE12DFC8-8375-4952-B7EF-AB81BEAD6C86}" destId="{78362E3D-CC6A-4025-99B8-69F7B54FE7E2}" srcOrd="0" destOrd="0" presId="urn:microsoft.com/office/officeart/2005/8/layout/lProcess3"/>
    <dgm:cxn modelId="{12775CFE-4918-470F-9CDD-F8FA8296926C}" type="presOf" srcId="{BF4EC909-98CA-4F07-9192-B8DD866BB081}" destId="{DD584F3E-97F5-428A-8D22-7A167DF69081}" srcOrd="0" destOrd="0" presId="urn:microsoft.com/office/officeart/2005/8/layout/lProcess3"/>
    <dgm:cxn modelId="{1B3620A1-1C4E-487D-8142-787F18B072AA}" type="presOf" srcId="{D92679E3-1D67-4B7F-95E3-E92708DCA204}" destId="{B9BEF9C6-7A80-4313-A8C8-4FCA540D4650}" srcOrd="0" destOrd="0" presId="urn:microsoft.com/office/officeart/2005/8/layout/lProcess3"/>
    <dgm:cxn modelId="{0057FCB1-1B09-4EE0-BA8A-874BD422C371}" srcId="{9765BC1A-B7E8-410C-B983-74D71D7ED860}" destId="{AE12DFC8-8375-4952-B7EF-AB81BEAD6C86}" srcOrd="2" destOrd="0" parTransId="{9BE6E631-4FF3-4898-B100-BCD88EA71CB8}" sibTransId="{D6706A38-4EA5-4B3D-8FA5-5C0D05E82F16}"/>
    <dgm:cxn modelId="{1B64A611-5696-43DC-9D4B-4D2A96336FAB}" type="presParOf" srcId="{87658228-A8A2-4F0C-9AD1-8429CCB49778}" destId="{E8753633-998E-4A29-87FB-8E6B63255924}" srcOrd="0" destOrd="0" presId="urn:microsoft.com/office/officeart/2005/8/layout/lProcess3"/>
    <dgm:cxn modelId="{C446FEAD-0836-4463-BBD1-E73EE44BA716}" type="presParOf" srcId="{E8753633-998E-4A29-87FB-8E6B63255924}" destId="{D12483BF-3571-4DF8-85EA-0EA2795808D9}" srcOrd="0" destOrd="0" presId="urn:microsoft.com/office/officeart/2005/8/layout/lProcess3"/>
    <dgm:cxn modelId="{0BF2507E-CC7F-4FB9-AB94-2A7EB90BE675}" type="presParOf" srcId="{E8753633-998E-4A29-87FB-8E6B63255924}" destId="{57660FB7-B1CF-4F34-92CF-C6241FE8EA8B}" srcOrd="1" destOrd="0" presId="urn:microsoft.com/office/officeart/2005/8/layout/lProcess3"/>
    <dgm:cxn modelId="{860C3C06-161C-471B-93FA-22F6AD5609F2}" type="presParOf" srcId="{E8753633-998E-4A29-87FB-8E6B63255924}" destId="{B9BEF9C6-7A80-4313-A8C8-4FCA540D4650}" srcOrd="2" destOrd="0" presId="urn:microsoft.com/office/officeart/2005/8/layout/lProcess3"/>
    <dgm:cxn modelId="{F9D549B1-6B03-4807-BBE2-A534737385F9}" type="presParOf" srcId="{87658228-A8A2-4F0C-9AD1-8429CCB49778}" destId="{4790C46E-59EE-4E76-AE87-A1C9CF3A1F22}" srcOrd="1" destOrd="0" presId="urn:microsoft.com/office/officeart/2005/8/layout/lProcess3"/>
    <dgm:cxn modelId="{805A46D2-3CF8-407D-B675-BB8630D0FF1A}" type="presParOf" srcId="{87658228-A8A2-4F0C-9AD1-8429CCB49778}" destId="{DAEC0987-9746-41ED-9ED3-B53246C13B0B}" srcOrd="2" destOrd="0" presId="urn:microsoft.com/office/officeart/2005/8/layout/lProcess3"/>
    <dgm:cxn modelId="{43077BD8-FE13-4BC8-9B77-786B75AF77D2}" type="presParOf" srcId="{DAEC0987-9746-41ED-9ED3-B53246C13B0B}" destId="{28BA3265-EF42-4B1F-8B00-BB7C33AE1A59}" srcOrd="0" destOrd="0" presId="urn:microsoft.com/office/officeart/2005/8/layout/lProcess3"/>
    <dgm:cxn modelId="{44F88780-6621-4E43-8F9B-257AE0590517}" type="presParOf" srcId="{DAEC0987-9746-41ED-9ED3-B53246C13B0B}" destId="{32AD4989-D3F4-46B3-A007-3C11CF16AF69}" srcOrd="1" destOrd="0" presId="urn:microsoft.com/office/officeart/2005/8/layout/lProcess3"/>
    <dgm:cxn modelId="{0FEB40F6-423B-4F60-8046-2C4D4BBF3612}" type="presParOf" srcId="{DAEC0987-9746-41ED-9ED3-B53246C13B0B}" destId="{4C36F337-73E1-48B6-A5BA-16E45536861B}" srcOrd="2" destOrd="0" presId="urn:microsoft.com/office/officeart/2005/8/layout/lProcess3"/>
    <dgm:cxn modelId="{06BD4CAE-E151-4706-8C42-518C3F320687}" type="presParOf" srcId="{87658228-A8A2-4F0C-9AD1-8429CCB49778}" destId="{0FC40475-F721-480D-9328-00BA6299E0EE}" srcOrd="3" destOrd="0" presId="urn:microsoft.com/office/officeart/2005/8/layout/lProcess3"/>
    <dgm:cxn modelId="{50628880-9041-4BED-B297-4AE93064437D}" type="presParOf" srcId="{87658228-A8A2-4F0C-9AD1-8429CCB49778}" destId="{7348FA37-AAC7-4F91-AF97-40E22B88613F}" srcOrd="4" destOrd="0" presId="urn:microsoft.com/office/officeart/2005/8/layout/lProcess3"/>
    <dgm:cxn modelId="{97ED5664-BB16-430A-840F-EE64A41ACEFB}" type="presParOf" srcId="{7348FA37-AAC7-4F91-AF97-40E22B88613F}" destId="{78362E3D-CC6A-4025-99B8-69F7B54FE7E2}" srcOrd="0" destOrd="0" presId="urn:microsoft.com/office/officeart/2005/8/layout/lProcess3"/>
    <dgm:cxn modelId="{E8516ECE-8496-47C6-9E91-4602BDA0EB7C}" type="presParOf" srcId="{7348FA37-AAC7-4F91-AF97-40E22B88613F}" destId="{48860E1C-81A9-4CA8-AF4E-AAC0113235AD}" srcOrd="1" destOrd="0" presId="urn:microsoft.com/office/officeart/2005/8/layout/lProcess3"/>
    <dgm:cxn modelId="{103B4B27-74B7-448B-8784-C6A38F40EC56}" type="presParOf" srcId="{7348FA37-AAC7-4F91-AF97-40E22B88613F}" destId="{3D9EA325-29EB-41DC-98BD-FB457BF9DA84}" srcOrd="2" destOrd="0" presId="urn:microsoft.com/office/officeart/2005/8/layout/lProcess3"/>
    <dgm:cxn modelId="{EDB332B3-562C-4454-9FE6-0851B0068D0C}" type="presParOf" srcId="{87658228-A8A2-4F0C-9AD1-8429CCB49778}" destId="{646B1CEA-EFC6-489D-A37B-7B283F5C32C8}" srcOrd="5" destOrd="0" presId="urn:microsoft.com/office/officeart/2005/8/layout/lProcess3"/>
    <dgm:cxn modelId="{BE2AB996-DBDC-446A-ACFD-E2615E7B8676}" type="presParOf" srcId="{87658228-A8A2-4F0C-9AD1-8429CCB49778}" destId="{C9879B91-0638-447E-B1D0-787ECE9E5E78}" srcOrd="6" destOrd="0" presId="urn:microsoft.com/office/officeart/2005/8/layout/lProcess3"/>
    <dgm:cxn modelId="{A777B804-A0B4-47D5-B6B5-4331BEBEB43A}" type="presParOf" srcId="{C9879B91-0638-447E-B1D0-787ECE9E5E78}" destId="{DD584F3E-97F5-428A-8D22-7A167DF69081}" srcOrd="0" destOrd="0" presId="urn:microsoft.com/office/officeart/2005/8/layout/lProcess3"/>
    <dgm:cxn modelId="{D9EC5EB6-ED76-433B-AA52-7A93FA0978C4}" type="presParOf" srcId="{C9879B91-0638-447E-B1D0-787ECE9E5E78}" destId="{8ECB2104-E825-404D-9AE2-2986DCD6BC41}" srcOrd="1" destOrd="0" presId="urn:microsoft.com/office/officeart/2005/8/layout/lProcess3"/>
    <dgm:cxn modelId="{B22E4E19-E489-4991-AE86-97F443E891F3}" type="presParOf" srcId="{C9879B91-0638-447E-B1D0-787ECE9E5E78}" destId="{438B5B2B-A8D7-4C64-882E-2D11621B4BB3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12483BF-3571-4DF8-85EA-0EA2795808D9}">
      <dsp:nvSpPr>
        <dsp:cNvPr id="0" name=""/>
        <dsp:cNvSpPr/>
      </dsp:nvSpPr>
      <dsp:spPr>
        <a:xfrm>
          <a:off x="2684" y="405868"/>
          <a:ext cx="1839515" cy="73580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Sınıf</a:t>
          </a:r>
          <a:endParaRPr lang="tr-TR" sz="2200" kern="1200" dirty="0"/>
        </a:p>
      </dsp:txBody>
      <dsp:txXfrm>
        <a:off x="2684" y="405868"/>
        <a:ext cx="1839515" cy="735806"/>
      </dsp:txXfrm>
    </dsp:sp>
    <dsp:sp modelId="{B9BEF9C6-7A80-4313-A8C8-4FCA540D4650}">
      <dsp:nvSpPr>
        <dsp:cNvPr id="0" name=""/>
        <dsp:cNvSpPr/>
      </dsp:nvSpPr>
      <dsp:spPr>
        <a:xfrm>
          <a:off x="1603063" y="468411"/>
          <a:ext cx="2773626" cy="61071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4</a:t>
          </a:r>
          <a:endParaRPr lang="tr-TR" sz="2100" kern="1200" dirty="0"/>
        </a:p>
      </dsp:txBody>
      <dsp:txXfrm>
        <a:off x="1603063" y="468411"/>
        <a:ext cx="2773626" cy="610719"/>
      </dsp:txXfrm>
    </dsp:sp>
    <dsp:sp modelId="{28BA3265-EF42-4B1F-8B00-BB7C33AE1A59}">
      <dsp:nvSpPr>
        <dsp:cNvPr id="0" name=""/>
        <dsp:cNvSpPr/>
      </dsp:nvSpPr>
      <dsp:spPr>
        <a:xfrm>
          <a:off x="2684" y="1244687"/>
          <a:ext cx="1839515" cy="73580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Ders</a:t>
          </a:r>
          <a:endParaRPr lang="tr-TR" sz="2200" kern="1200" dirty="0"/>
        </a:p>
      </dsp:txBody>
      <dsp:txXfrm>
        <a:off x="2684" y="1244687"/>
        <a:ext cx="1839515" cy="735806"/>
      </dsp:txXfrm>
    </dsp:sp>
    <dsp:sp modelId="{4C36F337-73E1-48B6-A5BA-16E45536861B}">
      <dsp:nvSpPr>
        <dsp:cNvPr id="0" name=""/>
        <dsp:cNvSpPr/>
      </dsp:nvSpPr>
      <dsp:spPr>
        <a:xfrm>
          <a:off x="1603063" y="1307230"/>
          <a:ext cx="3630893" cy="61071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Fen Bilimleri</a:t>
          </a:r>
          <a:endParaRPr lang="tr-TR" sz="2100" kern="1200" dirty="0"/>
        </a:p>
      </dsp:txBody>
      <dsp:txXfrm>
        <a:off x="1603063" y="1307230"/>
        <a:ext cx="3630893" cy="610719"/>
      </dsp:txXfrm>
    </dsp:sp>
    <dsp:sp modelId="{78362E3D-CC6A-4025-99B8-69F7B54FE7E2}">
      <dsp:nvSpPr>
        <dsp:cNvPr id="0" name=""/>
        <dsp:cNvSpPr/>
      </dsp:nvSpPr>
      <dsp:spPr>
        <a:xfrm>
          <a:off x="2684" y="2083506"/>
          <a:ext cx="1839515" cy="73580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Konu</a:t>
          </a:r>
          <a:endParaRPr lang="tr-TR" sz="2200" kern="1200" dirty="0"/>
        </a:p>
      </dsp:txBody>
      <dsp:txXfrm>
        <a:off x="2684" y="2083506"/>
        <a:ext cx="1839515" cy="735806"/>
      </dsp:txXfrm>
    </dsp:sp>
    <dsp:sp modelId="{3D9EA325-29EB-41DC-98BD-FB457BF9DA84}">
      <dsp:nvSpPr>
        <dsp:cNvPr id="0" name=""/>
        <dsp:cNvSpPr/>
      </dsp:nvSpPr>
      <dsp:spPr>
        <a:xfrm>
          <a:off x="1603063" y="2146049"/>
          <a:ext cx="4097238" cy="61071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Yer Kabuğunun Yapısı</a:t>
          </a:r>
          <a:endParaRPr lang="tr-TR" sz="2100" kern="1200" dirty="0"/>
        </a:p>
      </dsp:txBody>
      <dsp:txXfrm>
        <a:off x="1603063" y="2146049"/>
        <a:ext cx="4097238" cy="610719"/>
      </dsp:txXfrm>
    </dsp:sp>
    <dsp:sp modelId="{DD584F3E-97F5-428A-8D22-7A167DF69081}">
      <dsp:nvSpPr>
        <dsp:cNvPr id="0" name=""/>
        <dsp:cNvSpPr/>
      </dsp:nvSpPr>
      <dsp:spPr>
        <a:xfrm>
          <a:off x="2684" y="2922325"/>
          <a:ext cx="1839515" cy="73580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Kazanım</a:t>
          </a:r>
          <a:endParaRPr lang="tr-TR" sz="2200" kern="1200" dirty="0"/>
        </a:p>
      </dsp:txBody>
      <dsp:txXfrm>
        <a:off x="2684" y="2922325"/>
        <a:ext cx="1839515" cy="735806"/>
      </dsp:txXfrm>
    </dsp:sp>
    <dsp:sp modelId="{438B5B2B-A8D7-4C64-882E-2D11621B4BB3}">
      <dsp:nvSpPr>
        <dsp:cNvPr id="0" name=""/>
        <dsp:cNvSpPr/>
      </dsp:nvSpPr>
      <dsp:spPr>
        <a:xfrm>
          <a:off x="1603063" y="2984869"/>
          <a:ext cx="4490251" cy="61071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F.4.1.1.3. Fosillerin oluşumunu açıklar.</a:t>
          </a:r>
          <a:endParaRPr lang="tr-TR" sz="2100" kern="1200" dirty="0"/>
        </a:p>
      </dsp:txBody>
      <dsp:txXfrm>
        <a:off x="1603063" y="2984869"/>
        <a:ext cx="4490251" cy="6107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A60AA9-6136-4C59-9642-66D12D9B8E12}" type="datetimeFigureOut">
              <a:rPr lang="tr-TR" smtClean="0"/>
              <a:pPr/>
              <a:t>01/10/2018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7EE07A-68AA-4DF4-86AE-1125E007872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02118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EE07A-68AA-4DF4-86AE-1125E007872F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54615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EE07A-68AA-4DF4-86AE-1125E007872F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18281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EE07A-68AA-4DF4-86AE-1125E007872F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59064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EE07A-68AA-4DF4-86AE-1125E007872F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9450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EE07A-68AA-4DF4-86AE-1125E007872F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45825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AC7755A-2469-4259-BF8D-1BA06A313113}" type="datetimeFigureOut">
              <a:rPr lang="tr-TR" smtClean="0"/>
              <a:pPr/>
              <a:t>01/10/2018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6D2F2C0-BFC9-4916-9694-7763F0A3D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755A-2469-4259-BF8D-1BA06A313113}" type="datetimeFigureOut">
              <a:rPr lang="tr-TR" smtClean="0"/>
              <a:pPr/>
              <a:t>01/10/2018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2F2C0-BFC9-4916-9694-7763F0A3D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7AC7755A-2469-4259-BF8D-1BA06A313113}" type="datetimeFigureOut">
              <a:rPr lang="tr-TR" smtClean="0"/>
              <a:pPr/>
              <a:t>01/10/2018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6D2F2C0-BFC9-4916-9694-7763F0A3D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755A-2469-4259-BF8D-1BA06A313113}" type="datetimeFigureOut">
              <a:rPr lang="tr-TR" smtClean="0"/>
              <a:pPr/>
              <a:t>01/10/2018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2F2C0-BFC9-4916-9694-7763F0A3D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AC7755A-2469-4259-BF8D-1BA06A313113}" type="datetimeFigureOut">
              <a:rPr lang="tr-TR" smtClean="0"/>
              <a:pPr/>
              <a:t>01/10/2018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56D2F2C0-BFC9-4916-9694-7763F0A3D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755A-2469-4259-BF8D-1BA06A313113}" type="datetimeFigureOut">
              <a:rPr lang="tr-TR" smtClean="0"/>
              <a:pPr/>
              <a:t>01/10/2018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2F2C0-BFC9-4916-9694-7763F0A3D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755A-2469-4259-BF8D-1BA06A313113}" type="datetimeFigureOut">
              <a:rPr lang="tr-TR" smtClean="0"/>
              <a:pPr/>
              <a:t>01/10/2018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2F2C0-BFC9-4916-9694-7763F0A3D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755A-2469-4259-BF8D-1BA06A313113}" type="datetimeFigureOut">
              <a:rPr lang="tr-TR" smtClean="0"/>
              <a:pPr/>
              <a:t>01/10/2018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2F2C0-BFC9-4916-9694-7763F0A3D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AC7755A-2469-4259-BF8D-1BA06A313113}" type="datetimeFigureOut">
              <a:rPr lang="tr-TR" smtClean="0"/>
              <a:pPr/>
              <a:t>01/10/2018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2F2C0-BFC9-4916-9694-7763F0A3D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755A-2469-4259-BF8D-1BA06A313113}" type="datetimeFigureOut">
              <a:rPr lang="tr-TR" smtClean="0"/>
              <a:pPr/>
              <a:t>01/10/2018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2F2C0-BFC9-4916-9694-7763F0A3D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755A-2469-4259-BF8D-1BA06A313113}" type="datetimeFigureOut">
              <a:rPr lang="tr-TR" smtClean="0"/>
              <a:pPr/>
              <a:t>01/10/2018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2F2C0-BFC9-4916-9694-7763F0A3D6F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AC7755A-2469-4259-BF8D-1BA06A313113}" type="datetimeFigureOut">
              <a:rPr lang="tr-TR" smtClean="0"/>
              <a:pPr/>
              <a:t>01/10/2018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6D2F2C0-BFC9-4916-9694-7763F0A3D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2857488" y="250030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42910" y="2214554"/>
            <a:ext cx="7239000" cy="1143000"/>
          </a:xfrm>
        </p:spPr>
        <p:txBody>
          <a:bodyPr>
            <a:noAutofit/>
          </a:bodyPr>
          <a:lstStyle/>
          <a:p>
            <a:r>
              <a:rPr lang="tr-TR" sz="5400" dirty="0" smtClean="0"/>
              <a:t>Beni dinlediğiniz için teşekkur ederim </a:t>
            </a:r>
            <a:r>
              <a:rPr lang="tr-TR" sz="5400" dirty="0" smtClean="0">
                <a:sym typeface="Wingdings" pitchFamily="2" charset="2"/>
              </a:rPr>
              <a:t></a:t>
            </a:r>
            <a:endParaRPr lang="tr-TR" sz="5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tr-TR" dirty="0" smtClean="0"/>
              <a:t>Fosil nedir 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Geçmişte yaşamış canlıların taşlaşmış kalıntı veya izlerine </a:t>
            </a:r>
            <a:r>
              <a:rPr lang="tr-TR" b="1" dirty="0" smtClean="0"/>
              <a:t>fosil</a:t>
            </a:r>
            <a:r>
              <a:rPr lang="tr-TR" dirty="0" smtClean="0"/>
              <a:t> ya da </a:t>
            </a:r>
            <a:r>
              <a:rPr lang="tr-TR" b="1" dirty="0" smtClean="0"/>
              <a:t>taşıl</a:t>
            </a:r>
            <a:r>
              <a:rPr lang="tr-TR" dirty="0" smtClean="0"/>
              <a:t> denir.Canlılara ait kabuk, diş, kemik, deri, yaprak, dal kalıntıları veya bunların izleri fosil olarak nitelendirilir.</a:t>
            </a:r>
          </a:p>
          <a:p>
            <a:endParaRPr lang="tr-TR" dirty="0"/>
          </a:p>
        </p:txBody>
      </p:sp>
      <p:pic>
        <p:nvPicPr>
          <p:cNvPr id="4" name="3 Resim" descr="C:\Users\Garanti_Bilgisayar\Downloads\Video\fosil-nasil-olusur-81879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786190"/>
            <a:ext cx="328614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C:\Users\Garanti_Bilgisayar\Downloads\Video\fd4d67ca-aefc-427c-9a61-70f27000a70a.jpg"/>
          <p:cNvPicPr/>
          <p:nvPr/>
        </p:nvPicPr>
        <p:blipFill>
          <a:blip r:embed="rId3" cstate="print"/>
          <a:srcRect l="3817" t="5882" r="34351" b="8824"/>
          <a:stretch>
            <a:fillRect/>
          </a:stretch>
        </p:blipFill>
        <p:spPr bwMode="auto">
          <a:xfrm>
            <a:off x="4857752" y="3714752"/>
            <a:ext cx="2571764" cy="24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tr-TR" dirty="0" smtClean="0"/>
              <a:t>Fosiller nasIl oluşur 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9416"/>
            <a:ext cx="4471990" cy="4846320"/>
          </a:xfrm>
        </p:spPr>
        <p:txBody>
          <a:bodyPr>
            <a:normAutofit/>
          </a:bodyPr>
          <a:lstStyle/>
          <a:p>
            <a:r>
              <a:rPr lang="tr-TR" dirty="0" smtClean="0"/>
              <a:t>Fosilleşmenin oluşabilmesi için bazışartların sağlanması gerekir. Öncelikle canlı kalıntısının havayla temasının hemen kesilmesi gerekir.</a:t>
            </a:r>
          </a:p>
          <a:p>
            <a:r>
              <a:rPr lang="tr-TR" dirty="0" smtClean="0"/>
              <a:t>Havayla teması kesilen canlı kalıntısıçürümeye uğramaz ve böylece binlerce yıl bozulmadan kalabilir.</a:t>
            </a:r>
          </a:p>
          <a:p>
            <a:endParaRPr lang="tr-TR" dirty="0"/>
          </a:p>
        </p:txBody>
      </p:sp>
      <p:pic>
        <p:nvPicPr>
          <p:cNvPr id="6146" name="Picture 2" descr="Ä°lgili resim"/>
          <p:cNvPicPr>
            <a:picLocks noChangeAspect="1" noChangeArrowheads="1"/>
          </p:cNvPicPr>
          <p:nvPr/>
        </p:nvPicPr>
        <p:blipFill>
          <a:blip r:embed="rId3" cstate="print"/>
          <a:srcRect b="7975"/>
          <a:stretch>
            <a:fillRect/>
          </a:stretch>
        </p:blipFill>
        <p:spPr bwMode="auto">
          <a:xfrm>
            <a:off x="5000627" y="2000240"/>
            <a:ext cx="3111817" cy="385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9416"/>
            <a:ext cx="3757610" cy="4846320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Ölen canlılar sel ve toprak kayması gibi dışetkenler ile kum ve çamurun altında kalır. Bu taş ve toprak canlı kalıntıları üzerinde tabaka oluşturur.</a:t>
            </a:r>
          </a:p>
          <a:p>
            <a:r>
              <a:rPr lang="tr-TR" dirty="0" smtClean="0"/>
              <a:t>Zamanla biriken bu tabaka kalınlaşır. Toprak altında kalan kalıntıların uzun bir süre içinde sertleşmesi ve taşlaşmasıyla fosiller oluşur.</a:t>
            </a:r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3 Resi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2" y="2428868"/>
            <a:ext cx="3429020" cy="30432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9416"/>
            <a:ext cx="3686172" cy="4846320"/>
          </a:xfrm>
        </p:spPr>
        <p:txBody>
          <a:bodyPr/>
          <a:lstStyle/>
          <a:p>
            <a:r>
              <a:rPr lang="tr-TR" dirty="0" smtClean="0"/>
              <a:t>Buzullarda ve bitki reçinesinde de gerçekleşebilir. Buz kütlesiiçinde mamut fosilleri, bitki reçinesi içinde böcek ve küçük sürüngen fosilleri de bulunmuştur.</a:t>
            </a:r>
          </a:p>
          <a:p>
            <a:endParaRPr lang="tr-TR" dirty="0"/>
          </a:p>
        </p:txBody>
      </p:sp>
      <p:pic>
        <p:nvPicPr>
          <p:cNvPr id="1026" name="Picture 2" descr="fosil buzul ile ilgili gÃ¶rsel sonucu"/>
          <p:cNvPicPr>
            <a:picLocks noChangeAspect="1" noChangeArrowheads="1"/>
          </p:cNvPicPr>
          <p:nvPr/>
        </p:nvPicPr>
        <p:blipFill>
          <a:blip r:embed="rId3" cstate="print"/>
          <a:srcRect l="31000" t="4787" r="9000"/>
          <a:stretch>
            <a:fillRect/>
          </a:stretch>
        </p:blipFill>
        <p:spPr bwMode="auto">
          <a:xfrm>
            <a:off x="4214810" y="1785926"/>
            <a:ext cx="3520042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Fosiller bize ne anlaTIr?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Fosiller incelendiğinde geçmişte yaşamış canlılar, bu canlıların yaşadığı bölge ve bu bölgenin iklim koşulları hakkında bilgi edinilir. </a:t>
            </a:r>
          </a:p>
          <a:p>
            <a:endParaRPr lang="tr-TR" dirty="0"/>
          </a:p>
        </p:txBody>
      </p:sp>
      <p:pic>
        <p:nvPicPr>
          <p:cNvPr id="4" name="3 Resim" descr="C:\Users\Garanti_Bilgisayar\Downloads\Video\indir (4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429000"/>
            <a:ext cx="3271854" cy="2852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9416"/>
            <a:ext cx="7043758" cy="4846320"/>
          </a:xfrm>
        </p:spPr>
        <p:txBody>
          <a:bodyPr/>
          <a:lstStyle/>
          <a:p>
            <a:r>
              <a:rPr lang="tr-TR" dirty="0" smtClean="0"/>
              <a:t>Fosiller hakkında çalışmalar yapan bilim insanları fosilleri inceleyerek canlının vücut yapısı,beslenme şekli ve yaşadığı dönem hakkında bilgi sahibi olabilirler. </a:t>
            </a:r>
          </a:p>
          <a:p>
            <a:r>
              <a:rPr lang="tr-TR" dirty="0" smtClean="0"/>
              <a:t>Örneğin kemiklerin büyüklüğü ve genişliğine bakarak o canlının boyu,kilosu veya görünüşü; dişlerine bakarak canlının etle mi,otla mı beslendiği hakkında bilgi sahibi olurlar.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2" descr="paleontolog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785925"/>
            <a:ext cx="7000924" cy="42905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9416"/>
            <a:ext cx="3614734" cy="4846320"/>
          </a:xfrm>
        </p:spPr>
        <p:txBody>
          <a:bodyPr/>
          <a:lstStyle/>
          <a:p>
            <a:r>
              <a:rPr lang="tr-TR" dirty="0" smtClean="0"/>
              <a:t>Fosilleri inceleyen bilim dalına </a:t>
            </a:r>
            <a:r>
              <a:rPr lang="tr-TR" b="1" dirty="0" smtClean="0">
                <a:solidFill>
                  <a:srgbClr val="FF0000"/>
                </a:solidFill>
              </a:rPr>
              <a:t>paleontoloji</a:t>
            </a:r>
            <a:r>
              <a:rPr lang="tr-TR" dirty="0" smtClean="0"/>
              <a:t>,fosil toplayıp bunlar üzerinde çalışma yapan bilim insanlarına </a:t>
            </a:r>
            <a:r>
              <a:rPr lang="tr-TR" b="1" dirty="0" smtClean="0">
                <a:solidFill>
                  <a:srgbClr val="FF0000"/>
                </a:solidFill>
              </a:rPr>
              <a:t>paleontolog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adı verilir.</a:t>
            </a:r>
          </a:p>
          <a:p>
            <a:endParaRPr lang="tr-TR" dirty="0"/>
          </a:p>
        </p:txBody>
      </p:sp>
      <p:pic>
        <p:nvPicPr>
          <p:cNvPr id="4" name="3 Resim" descr="C:\Users\Garanti_Bilgisayar\Downloads\Video\images (5).jpg"/>
          <p:cNvPicPr/>
          <p:nvPr/>
        </p:nvPicPr>
        <p:blipFill>
          <a:blip r:embed="rId3" cstate="print"/>
          <a:srcRect l="5000" t="7692" b="6509"/>
          <a:stretch>
            <a:fillRect/>
          </a:stretch>
        </p:blipFill>
        <p:spPr bwMode="auto">
          <a:xfrm flipH="1">
            <a:off x="4000495" y="1857364"/>
            <a:ext cx="3429023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29</TotalTime>
  <Words>252</Words>
  <PresentationFormat>Ekran Gösterisi (4:3)</PresentationFormat>
  <Paragraphs>32</Paragraphs>
  <Slides>10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Zengin</vt:lpstr>
      <vt:lpstr>Slayt 1</vt:lpstr>
      <vt:lpstr>Fosil nedir ? </vt:lpstr>
      <vt:lpstr>Fosiller nasIl oluşur ? </vt:lpstr>
      <vt:lpstr>Slayt 4</vt:lpstr>
      <vt:lpstr>Slayt 5</vt:lpstr>
      <vt:lpstr>Fosiller bize ne anlaTIr?</vt:lpstr>
      <vt:lpstr>Slayt 7</vt:lpstr>
      <vt:lpstr>Slayt 8</vt:lpstr>
      <vt:lpstr>Slayt 9</vt:lpstr>
      <vt:lpstr>Beni dinlediğiniz için teşekkur ederim 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2018-09-30T15:30:39Z</dcterms:created>
  <dcterms:modified xsi:type="dcterms:W3CDTF">2018-10-01T12:26:06Z</dcterms:modified>
  <cp:category>www.sorubak.com</cp:category>
</cp:coreProperties>
</file>