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2"/>
  </p:notesMasterIdLst>
  <p:sldIdLst>
    <p:sldId id="256" r:id="rId2"/>
    <p:sldId id="257" r:id="rId3"/>
    <p:sldId id="258" r:id="rId4"/>
    <p:sldId id="265" r:id="rId5"/>
    <p:sldId id="259" r:id="rId6"/>
    <p:sldId id="264" r:id="rId7"/>
    <p:sldId id="260" r:id="rId8"/>
    <p:sldId id="261" r:id="rId9"/>
    <p:sldId id="263" r:id="rId10"/>
    <p:sldId id="266"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024" autoAdjust="0"/>
  </p:normalViewPr>
  <p:slideViewPr>
    <p:cSldViewPr>
      <p:cViewPr varScale="1">
        <p:scale>
          <a:sx n="72" d="100"/>
          <a:sy n="72" d="100"/>
        </p:scale>
        <p:origin x="-55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7248BC-014A-458D-A75E-F1FE26E79448}" type="datetimeFigureOut">
              <a:rPr lang="tr-TR" smtClean="0"/>
              <a:pPr/>
              <a:t>21/10/2018</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0053F3-E3FF-43B2-A540-BA7B8C704605}" type="slidenum">
              <a:rPr lang="tr-TR" smtClean="0"/>
              <a:pPr/>
              <a:t>‹#›</a:t>
            </a:fld>
            <a:endParaRPr lang="tr-T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500053F3-E3FF-43B2-A540-BA7B8C704605}" type="slidenum">
              <a:rPr lang="tr-TR" smtClean="0"/>
              <a:pPr/>
              <a:t>1</a:t>
            </a:fld>
            <a:endParaRPr lang="tr-TR" dirty="0"/>
          </a:p>
        </p:txBody>
      </p:sp>
    </p:spTree>
    <p:extLst>
      <p:ext uri="{BB962C8B-B14F-4D97-AF65-F5344CB8AC3E}">
        <p14:creationId xmlns:p14="http://schemas.microsoft.com/office/powerpoint/2010/main" xmlns="" val="532836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00053F3-E3FF-43B2-A540-BA7B8C704605}" type="slidenum">
              <a:rPr lang="tr-TR" smtClean="0"/>
              <a:pPr/>
              <a:t>2</a:t>
            </a:fld>
            <a:endParaRPr lang="tr-TR" dirty="0"/>
          </a:p>
        </p:txBody>
      </p:sp>
    </p:spTree>
    <p:extLst>
      <p:ext uri="{BB962C8B-B14F-4D97-AF65-F5344CB8AC3E}">
        <p14:creationId xmlns:p14="http://schemas.microsoft.com/office/powerpoint/2010/main" xmlns="" val="308026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00053F3-E3FF-43B2-A540-BA7B8C704605}" type="slidenum">
              <a:rPr lang="tr-TR" smtClean="0"/>
              <a:pPr/>
              <a:t>3</a:t>
            </a:fld>
            <a:endParaRPr lang="tr-T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00053F3-E3FF-43B2-A540-BA7B8C704605}" type="slidenum">
              <a:rPr lang="tr-TR" smtClean="0"/>
              <a:pPr/>
              <a:t>6</a:t>
            </a:fld>
            <a:endParaRPr lang="tr-TR" dirty="0"/>
          </a:p>
        </p:txBody>
      </p:sp>
    </p:spTree>
    <p:extLst>
      <p:ext uri="{BB962C8B-B14F-4D97-AF65-F5344CB8AC3E}">
        <p14:creationId xmlns:p14="http://schemas.microsoft.com/office/powerpoint/2010/main" xmlns="" val="903410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00053F3-E3FF-43B2-A540-BA7B8C704605}" type="slidenum">
              <a:rPr lang="tr-TR" smtClean="0"/>
              <a:pPr/>
              <a:t>8</a:t>
            </a:fld>
            <a:endParaRPr lang="tr-TR" dirty="0"/>
          </a:p>
        </p:txBody>
      </p:sp>
    </p:spTree>
    <p:extLst>
      <p:ext uri="{BB962C8B-B14F-4D97-AF65-F5344CB8AC3E}">
        <p14:creationId xmlns:p14="http://schemas.microsoft.com/office/powerpoint/2010/main" xmlns="" val="3440516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500053F3-E3FF-43B2-A540-BA7B8C704605}" type="slidenum">
              <a:rPr lang="tr-TR" smtClean="0"/>
              <a:pPr/>
              <a:t>10</a:t>
            </a:fld>
            <a:endParaRPr lang="tr-TR" dirty="0"/>
          </a:p>
        </p:txBody>
      </p:sp>
    </p:spTree>
    <p:extLst>
      <p:ext uri="{BB962C8B-B14F-4D97-AF65-F5344CB8AC3E}">
        <p14:creationId xmlns:p14="http://schemas.microsoft.com/office/powerpoint/2010/main" xmlns="" val="1796586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7" name="6 Dikdörtgen"/>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9 Dikdörtgen"/>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Dikdörtgen"/>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Başlık"/>
          <p:cNvSpPr>
            <a:spLocks noGrp="1"/>
          </p:cNvSpPr>
          <p:nvPr>
            <p:ph type="ctrTitle"/>
          </p:nvPr>
        </p:nvSpPr>
        <p:spPr>
          <a:xfrm>
            <a:off x="2362200" y="4038600"/>
            <a:ext cx="6477000" cy="1828800"/>
          </a:xfrm>
        </p:spPr>
        <p:txBody>
          <a:bodyPr anchor="b"/>
          <a:lstStyle>
            <a:lvl1pPr>
              <a:defRPr cap="all" baseline="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E8942E1A-2E6A-4ACB-9A09-C0863D6F8588}" type="datetimeFigureOut">
              <a:rPr lang="tr-TR" smtClean="0"/>
              <a:pPr/>
              <a:t>21/10/2018</a:t>
            </a:fld>
            <a:endParaRPr lang="tr-TR" dirty="0"/>
          </a:p>
        </p:txBody>
      </p:sp>
      <p:sp>
        <p:nvSpPr>
          <p:cNvPr id="17" name="16 Altbilgi Yer Tutucusu"/>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tr-TR" dirty="0"/>
          </a:p>
        </p:txBody>
      </p:sp>
      <p:sp>
        <p:nvSpPr>
          <p:cNvPr id="29" name="28 Slayt Numarası Yer Tutucusu"/>
          <p:cNvSpPr>
            <a:spLocks noGrp="1"/>
          </p:cNvSpPr>
          <p:nvPr>
            <p:ph type="sldNum" sz="quarter" idx="12"/>
          </p:nvPr>
        </p:nvSpPr>
        <p:spPr>
          <a:xfrm>
            <a:off x="8001000" y="228600"/>
            <a:ext cx="838200" cy="381000"/>
          </a:xfrm>
        </p:spPr>
        <p:txBody>
          <a:bodyPr/>
          <a:lstStyle>
            <a:lvl1pPr>
              <a:defRPr>
                <a:solidFill>
                  <a:schemeClr val="tx2"/>
                </a:solidFill>
              </a:defRPr>
            </a:lvl1pPr>
          </a:lstStyle>
          <a:p>
            <a:fld id="{7F687121-A30C-467A-AEAC-24DD0E3B9566}"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8942E1A-2E6A-4ACB-9A09-C0863D6F8588}" type="datetimeFigureOut">
              <a:rPr lang="tr-TR" smtClean="0"/>
              <a:pPr/>
              <a:t>21/10/2018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7F687121-A30C-467A-AEAC-24DD0E3B9566}"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1"/>
      </p:bgRef>
    </p:bg>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609600"/>
            <a:ext cx="2057400" cy="55165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609600"/>
            <a:ext cx="5562600" cy="5516564"/>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6553200" y="6248402"/>
            <a:ext cx="2209800" cy="365125"/>
          </a:xfrm>
        </p:spPr>
        <p:txBody>
          <a:bodyPr/>
          <a:lstStyle/>
          <a:p>
            <a:fld id="{E8942E1A-2E6A-4ACB-9A09-C0863D6F8588}" type="datetimeFigureOut">
              <a:rPr lang="tr-TR" smtClean="0"/>
              <a:pPr/>
              <a:t>21/10/2018</a:t>
            </a:fld>
            <a:endParaRPr lang="tr-TR" dirty="0"/>
          </a:p>
        </p:txBody>
      </p:sp>
      <p:sp>
        <p:nvSpPr>
          <p:cNvPr id="5" name="4 Altbilgi Yer Tutucusu"/>
          <p:cNvSpPr>
            <a:spLocks noGrp="1"/>
          </p:cNvSpPr>
          <p:nvPr>
            <p:ph type="ftr" sz="quarter" idx="11"/>
          </p:nvPr>
        </p:nvSpPr>
        <p:spPr>
          <a:xfrm>
            <a:off x="457201" y="6248207"/>
            <a:ext cx="5573483" cy="365125"/>
          </a:xfrm>
        </p:spPr>
        <p:txBody>
          <a:bodyPr/>
          <a:lstStyle/>
          <a:p>
            <a:endParaRPr lang="tr-TR" dirty="0"/>
          </a:p>
        </p:txBody>
      </p:sp>
      <p:sp>
        <p:nvSpPr>
          <p:cNvPr id="7" name="6 Dikdörtgen"/>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7 Dikdörtgen"/>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8 Dikdörtgen"/>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5 Slayt Numarası Yer Tutucusu"/>
          <p:cNvSpPr>
            <a:spLocks noGrp="1"/>
          </p:cNvSpPr>
          <p:nvPr>
            <p:ph type="sldNum" sz="quarter" idx="12"/>
          </p:nvPr>
        </p:nvSpPr>
        <p:spPr>
          <a:xfrm rot="5400000">
            <a:off x="5989638" y="144462"/>
            <a:ext cx="533400" cy="244476"/>
          </a:xfrm>
        </p:spPr>
        <p:txBody>
          <a:bodyPr/>
          <a:lstStyle/>
          <a:p>
            <a:fld id="{7F687121-A30C-467A-AEAC-24DD0E3B9566}"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12648" y="228600"/>
            <a:ext cx="8153400" cy="990600"/>
          </a:xfrm>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E8942E1A-2E6A-4ACB-9A09-C0863D6F8588}" type="datetimeFigureOut">
              <a:rPr lang="tr-TR" smtClean="0"/>
              <a:pPr/>
              <a:t>21/10/2018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lvl1pPr>
              <a:defRPr>
                <a:solidFill>
                  <a:srgbClr val="FFFFFF"/>
                </a:solidFill>
              </a:defRPr>
            </a:lvl1pPr>
          </a:lstStyle>
          <a:p>
            <a:fld id="{7F687121-A30C-467A-AEAC-24DD0E3B9566}" type="slidenum">
              <a:rPr lang="tr-TR" smtClean="0"/>
              <a:pPr/>
              <a:t>‹#›</a:t>
            </a:fld>
            <a:endParaRPr lang="tr-TR" dirty="0"/>
          </a:p>
        </p:txBody>
      </p:sp>
      <p:sp>
        <p:nvSpPr>
          <p:cNvPr id="8" name="7 İçerik Yer Tutucusu"/>
          <p:cNvSpPr>
            <a:spLocks noGrp="1"/>
          </p:cNvSpPr>
          <p:nvPr>
            <p:ph sz="quarter" idx="1"/>
          </p:nvPr>
        </p:nvSpPr>
        <p:spPr>
          <a:xfrm>
            <a:off x="612648" y="1600200"/>
            <a:ext cx="8153400" cy="44958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7" name="6 Dikdörtgen"/>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Dikdörtgen"/>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8 Dikdörtgen"/>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E8942E1A-2E6A-4ACB-9A09-C0863D6F8588}" type="datetimeFigureOut">
              <a:rPr lang="tr-TR" smtClean="0"/>
              <a:pPr/>
              <a:t>21/10/2018</a:t>
            </a:fld>
            <a:endParaRPr lang="tr-TR" dirty="0"/>
          </a:p>
        </p:txBody>
      </p:sp>
      <p:sp>
        <p:nvSpPr>
          <p:cNvPr id="13" name="12 Slayt Numarası Yer Tutucusu"/>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F687121-A30C-467A-AEAC-24DD0E3B9566}" type="slidenum">
              <a:rPr lang="tr-TR" smtClean="0"/>
              <a:pPr/>
              <a:t>‹#›</a:t>
            </a:fld>
            <a:endParaRPr lang="tr-TR" dirty="0"/>
          </a:p>
        </p:txBody>
      </p:sp>
      <p:sp>
        <p:nvSpPr>
          <p:cNvPr id="14" name="13 Altbilgi Yer Tutucusu"/>
          <p:cNvSpPr>
            <a:spLocks noGrp="1"/>
          </p:cNvSpPr>
          <p:nvPr>
            <p:ph type="ftr" sz="quarter" idx="12"/>
          </p:nvPr>
        </p:nvSpPr>
        <p:spPr/>
        <p:txBody>
          <a:bodyPr/>
          <a:lstStyle/>
          <a:p>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9" name="8 İçerik Yer Tutucusu"/>
          <p:cNvSpPr>
            <a:spLocks noGrp="1"/>
          </p:cNvSpPr>
          <p:nvPr>
            <p:ph sz="quarter" idx="1"/>
          </p:nvPr>
        </p:nvSpPr>
        <p:spPr>
          <a:xfrm>
            <a:off x="609600"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844901"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8" name="7 Veri Yer Tutucusu"/>
          <p:cNvSpPr>
            <a:spLocks noGrp="1"/>
          </p:cNvSpPr>
          <p:nvPr>
            <p:ph type="dt" sz="half" idx="15"/>
          </p:nvPr>
        </p:nvSpPr>
        <p:spPr/>
        <p:txBody>
          <a:bodyPr rtlCol="0"/>
          <a:lstStyle/>
          <a:p>
            <a:fld id="{E8942E1A-2E6A-4ACB-9A09-C0863D6F8588}" type="datetimeFigureOut">
              <a:rPr lang="tr-TR" smtClean="0"/>
              <a:pPr/>
              <a:t>21/10/2018</a:t>
            </a:fld>
            <a:endParaRPr lang="tr-TR" dirty="0"/>
          </a:p>
        </p:txBody>
      </p:sp>
      <p:sp>
        <p:nvSpPr>
          <p:cNvPr id="10" name="9 Slayt Numarası Yer Tutucusu"/>
          <p:cNvSpPr>
            <a:spLocks noGrp="1"/>
          </p:cNvSpPr>
          <p:nvPr>
            <p:ph type="sldNum" sz="quarter" idx="16"/>
          </p:nvPr>
        </p:nvSpPr>
        <p:spPr/>
        <p:txBody>
          <a:bodyPr rtlCol="0"/>
          <a:lstStyle/>
          <a:p>
            <a:fld id="{7F687121-A30C-467A-AEAC-24DD0E3B9566}" type="slidenum">
              <a:rPr lang="tr-TR" smtClean="0"/>
              <a:pPr/>
              <a:t>‹#›</a:t>
            </a:fld>
            <a:endParaRPr lang="tr-TR" dirty="0"/>
          </a:p>
        </p:txBody>
      </p:sp>
      <p:sp>
        <p:nvSpPr>
          <p:cNvPr id="12" name="11 Altbilgi Yer Tutucusu"/>
          <p:cNvSpPr>
            <a:spLocks noGrp="1"/>
          </p:cNvSpPr>
          <p:nvPr>
            <p:ph type="ftr" sz="quarter" idx="17"/>
          </p:nvPr>
        </p:nvSpPr>
        <p:spPr/>
        <p:txBody>
          <a:bodyPr rtlCol="0"/>
          <a:lstStyle/>
          <a:p>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33400" y="273050"/>
            <a:ext cx="8153400" cy="869950"/>
          </a:xfrm>
        </p:spPr>
        <p:txBody>
          <a:bodyPr anchor="ctr"/>
          <a:lstStyle>
            <a:lvl1pPr>
              <a:defRPr/>
            </a:lvl1pPr>
          </a:lstStyle>
          <a:p>
            <a:r>
              <a:rPr kumimoji="0" lang="tr-TR" smtClean="0"/>
              <a:t>Asıl başlık stili için tıklatın</a:t>
            </a:r>
            <a:endParaRPr kumimoji="0" lang="en-US"/>
          </a:p>
        </p:txBody>
      </p:sp>
      <p:sp>
        <p:nvSpPr>
          <p:cNvPr id="11" name="10 İçerik Yer Tutucusu"/>
          <p:cNvSpPr>
            <a:spLocks noGrp="1"/>
          </p:cNvSpPr>
          <p:nvPr>
            <p:ph sz="quarter" idx="2"/>
          </p:nvPr>
        </p:nvSpPr>
        <p:spPr>
          <a:xfrm>
            <a:off x="609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800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5"/>
          </p:nvPr>
        </p:nvSpPr>
        <p:spPr/>
        <p:txBody>
          <a:bodyPr rtlCol="0"/>
          <a:lstStyle/>
          <a:p>
            <a:fld id="{E8942E1A-2E6A-4ACB-9A09-C0863D6F8588}" type="datetimeFigureOut">
              <a:rPr lang="tr-TR" smtClean="0"/>
              <a:pPr/>
              <a:t>21/10/2018</a:t>
            </a:fld>
            <a:endParaRPr lang="tr-TR" dirty="0"/>
          </a:p>
        </p:txBody>
      </p:sp>
      <p:sp>
        <p:nvSpPr>
          <p:cNvPr id="12" name="11 Slayt Numarası Yer Tutucusu"/>
          <p:cNvSpPr>
            <a:spLocks noGrp="1"/>
          </p:cNvSpPr>
          <p:nvPr>
            <p:ph type="sldNum" sz="quarter" idx="16"/>
          </p:nvPr>
        </p:nvSpPr>
        <p:spPr/>
        <p:txBody>
          <a:bodyPr rtlCol="0"/>
          <a:lstStyle/>
          <a:p>
            <a:fld id="{7F687121-A30C-467A-AEAC-24DD0E3B9566}" type="slidenum">
              <a:rPr lang="tr-TR" smtClean="0"/>
              <a:pPr/>
              <a:t>‹#›</a:t>
            </a:fld>
            <a:endParaRPr lang="tr-TR" dirty="0"/>
          </a:p>
        </p:txBody>
      </p:sp>
      <p:sp>
        <p:nvSpPr>
          <p:cNvPr id="14" name="13 Altbilgi Yer Tutucusu"/>
          <p:cNvSpPr>
            <a:spLocks noGrp="1"/>
          </p:cNvSpPr>
          <p:nvPr>
            <p:ph type="ftr" sz="quarter" idx="17"/>
          </p:nvPr>
        </p:nvSpPr>
        <p:spPr/>
        <p:txBody>
          <a:bodyPr rtlCol="0"/>
          <a:lstStyle/>
          <a:p>
            <a:endParaRPr lang="tr-TR" dirty="0"/>
          </a:p>
        </p:txBody>
      </p:sp>
      <p:sp>
        <p:nvSpPr>
          <p:cNvPr id="16" name="15 Metin Yer Tutucusu"/>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5" name="14 Metin Yer Tutucusu"/>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8942E1A-2E6A-4ACB-9A09-C0863D6F8588}" type="datetimeFigureOut">
              <a:rPr lang="tr-TR" smtClean="0"/>
              <a:pPr/>
              <a:t>21/10/2018</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lvl1pPr>
              <a:defRPr>
                <a:solidFill>
                  <a:srgbClr val="FFFFFF"/>
                </a:solidFill>
              </a:defRPr>
            </a:lvl1pPr>
          </a:lstStyle>
          <a:p>
            <a:fld id="{7F687121-A30C-467A-AEAC-24DD0E3B9566}"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8942E1A-2E6A-4ACB-9A09-C0863D6F8588}" type="datetimeFigureOut">
              <a:rPr lang="tr-TR" smtClean="0"/>
              <a:pPr/>
              <a:t>21/10/2018</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a:xfrm>
            <a:off x="0" y="6248400"/>
            <a:ext cx="533400" cy="381000"/>
          </a:xfrm>
        </p:spPr>
        <p:txBody>
          <a:bodyPr/>
          <a:lstStyle>
            <a:lvl1pPr>
              <a:defRPr>
                <a:solidFill>
                  <a:schemeClr val="tx2"/>
                </a:solidFill>
              </a:defRPr>
            </a:lvl1pPr>
          </a:lstStyle>
          <a:p>
            <a:fld id="{7F687121-A30C-467A-AEAC-24DD0E3B9566}"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73050"/>
            <a:ext cx="8077200" cy="869950"/>
          </a:xfrm>
        </p:spPr>
        <p:txBody>
          <a:bodyPr anchor="ctr"/>
          <a:lstStyle>
            <a:lvl1pPr algn="l">
              <a:buNone/>
              <a:defRPr sz="4400" b="0"/>
            </a:lvl1p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E8942E1A-2E6A-4ACB-9A09-C0863D6F8588}" type="datetimeFigureOut">
              <a:rPr lang="tr-TR" smtClean="0"/>
              <a:pPr/>
              <a:t>21/10/2018</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lvl1pPr>
              <a:defRPr>
                <a:solidFill>
                  <a:srgbClr val="FFFFFF"/>
                </a:solidFill>
              </a:defRPr>
            </a:lvl1pPr>
          </a:lstStyle>
          <a:p>
            <a:fld id="{7F687121-A30C-467A-AEAC-24DD0E3B9566}" type="slidenum">
              <a:rPr lang="tr-TR" smtClean="0"/>
              <a:pPr/>
              <a:t>‹#›</a:t>
            </a:fld>
            <a:endParaRPr lang="tr-TR" dirty="0"/>
          </a:p>
        </p:txBody>
      </p:sp>
      <p:sp>
        <p:nvSpPr>
          <p:cNvPr id="3" name="2 Metin Yer Tutucusu"/>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9" name="8 İçerik Yer Tutucusu"/>
          <p:cNvSpPr>
            <a:spLocks noGrp="1"/>
          </p:cNvSpPr>
          <p:nvPr>
            <p:ph sz="quarter" idx="1"/>
          </p:nvPr>
        </p:nvSpPr>
        <p:spPr>
          <a:xfrm>
            <a:off x="2362200" y="1752600"/>
            <a:ext cx="6400800" cy="4419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8" name="7 Dikdörtgen"/>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8 Dikdörtgen"/>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9 Dikdörtgen"/>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tr-TR" smtClean="0"/>
              <a:t>Asıl başlık stili için tıklatın</a:t>
            </a:r>
            <a:endParaRPr kumimoji="0" lang="en-US"/>
          </a:p>
        </p:txBody>
      </p:sp>
      <p:sp>
        <p:nvSpPr>
          <p:cNvPr id="11" name="10 Dikdörtgen"/>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Veri Yer Tutucusu"/>
          <p:cNvSpPr>
            <a:spLocks noGrp="1"/>
          </p:cNvSpPr>
          <p:nvPr>
            <p:ph type="dt" sz="half" idx="10"/>
          </p:nvPr>
        </p:nvSpPr>
        <p:spPr>
          <a:xfrm>
            <a:off x="6248400" y="6248400"/>
            <a:ext cx="2667000" cy="365125"/>
          </a:xfrm>
        </p:spPr>
        <p:txBody>
          <a:bodyPr rtlCol="0"/>
          <a:lstStyle/>
          <a:p>
            <a:fld id="{E8942E1A-2E6A-4ACB-9A09-C0863D6F8588}" type="datetimeFigureOut">
              <a:rPr lang="tr-TR" smtClean="0"/>
              <a:pPr/>
              <a:t>21/10/2018</a:t>
            </a:fld>
            <a:endParaRPr lang="tr-TR" dirty="0"/>
          </a:p>
        </p:txBody>
      </p:sp>
      <p:sp>
        <p:nvSpPr>
          <p:cNvPr id="13" name="12 Slayt Numarası Yer Tutucusu"/>
          <p:cNvSpPr>
            <a:spLocks noGrp="1"/>
          </p:cNvSpPr>
          <p:nvPr>
            <p:ph type="sldNum" sz="quarter" idx="11"/>
          </p:nvPr>
        </p:nvSpPr>
        <p:spPr>
          <a:xfrm>
            <a:off x="0" y="4667249"/>
            <a:ext cx="1447800" cy="663578"/>
          </a:xfrm>
        </p:spPr>
        <p:txBody>
          <a:bodyPr rtlCol="0"/>
          <a:lstStyle>
            <a:lvl1pPr>
              <a:defRPr sz="2800"/>
            </a:lvl1pPr>
          </a:lstStyle>
          <a:p>
            <a:fld id="{7F687121-A30C-467A-AEAC-24DD0E3B9566}" type="slidenum">
              <a:rPr lang="tr-TR" smtClean="0"/>
              <a:pPr/>
              <a:t>‹#›</a:t>
            </a:fld>
            <a:endParaRPr lang="tr-TR" dirty="0"/>
          </a:p>
        </p:txBody>
      </p:sp>
      <p:sp>
        <p:nvSpPr>
          <p:cNvPr id="14" name="13 Altbilgi Yer Tutucusu"/>
          <p:cNvSpPr>
            <a:spLocks noGrp="1"/>
          </p:cNvSpPr>
          <p:nvPr>
            <p:ph type="ftr" sz="quarter" idx="12"/>
          </p:nvPr>
        </p:nvSpPr>
        <p:spPr>
          <a:xfrm>
            <a:off x="1600200" y="6248206"/>
            <a:ext cx="4572000" cy="365125"/>
          </a:xfrm>
        </p:spPr>
        <p:txBody>
          <a:bodyPr rtlCol="0"/>
          <a:lstStyle/>
          <a:p>
            <a:endParaRPr lang="tr-TR" dirty="0"/>
          </a:p>
        </p:txBody>
      </p:sp>
      <p:sp>
        <p:nvSpPr>
          <p:cNvPr id="3" name="2 Resim Yer Tutucusu"/>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tr-TR" dirty="0" smtClean="0"/>
              <a:t>Resim eklemek için simgeyi tıklatın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609600" y="228600"/>
            <a:ext cx="8153400" cy="990600"/>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E8942E1A-2E6A-4ACB-9A09-C0863D6F8588}" type="datetimeFigureOut">
              <a:rPr lang="tr-TR" smtClean="0"/>
              <a:pPr/>
              <a:t>21/10/2018</a:t>
            </a:fld>
            <a:endParaRPr lang="tr-TR" dirty="0"/>
          </a:p>
        </p:txBody>
      </p:sp>
      <p:sp>
        <p:nvSpPr>
          <p:cNvPr id="3" name="2 Altbilgi Yer Tutucusu"/>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tr-TR" dirty="0"/>
          </a:p>
        </p:txBody>
      </p:sp>
      <p:sp>
        <p:nvSpPr>
          <p:cNvPr id="7" name="6 Dikdörtgen"/>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Dikdörtgen"/>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8 Dikdörtgen"/>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F687121-A30C-467A-AEAC-24DD0E3B9566}"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428860" y="3929066"/>
            <a:ext cx="6477000" cy="1828800"/>
          </a:xfrm>
        </p:spPr>
        <p:txBody>
          <a:bodyPr/>
          <a:lstStyle/>
          <a:p>
            <a:r>
              <a:rPr lang="tr-TR" dirty="0" smtClean="0"/>
              <a:t>FEN BİLİMLERİ 4</a:t>
            </a:r>
            <a:endParaRPr lang="tr-TR" dirty="0"/>
          </a:p>
        </p:txBody>
      </p:sp>
      <p:sp>
        <p:nvSpPr>
          <p:cNvPr id="3" name="2 Alt Başlık"/>
          <p:cNvSpPr>
            <a:spLocks noGrp="1"/>
          </p:cNvSpPr>
          <p:nvPr>
            <p:ph type="subTitle" idx="1"/>
          </p:nvPr>
        </p:nvSpPr>
        <p:spPr/>
        <p:txBody>
          <a:bodyPr/>
          <a:lstStyle/>
          <a:p>
            <a:r>
              <a:rPr lang="tr-TR" dirty="0" smtClean="0"/>
              <a:t>BESİN İÇERİKLERİ</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İçerik Yer Tutucusu"/>
          <p:cNvSpPr>
            <a:spLocks noGrp="1"/>
          </p:cNvSpPr>
          <p:nvPr>
            <p:ph sz="quarter" idx="1"/>
          </p:nvPr>
        </p:nvSpPr>
        <p:spPr>
          <a:xfrm>
            <a:off x="612648" y="571480"/>
            <a:ext cx="8153400" cy="5524520"/>
          </a:xfrm>
        </p:spPr>
        <p:txBody>
          <a:bodyPr>
            <a:normAutofit/>
          </a:bodyPr>
          <a:lstStyle/>
          <a:p>
            <a:pPr>
              <a:buNone/>
            </a:pPr>
            <a:r>
              <a:rPr lang="tr-TR" sz="8800" dirty="0" smtClean="0">
                <a:solidFill>
                  <a:schemeClr val="accent4">
                    <a:lumMod val="75000"/>
                  </a:schemeClr>
                </a:solidFill>
              </a:rPr>
              <a:t>DİNLEDİĞİNİZ İÇİN TEŞEKKÜRLER</a:t>
            </a:r>
            <a:endParaRPr lang="tr-TR" sz="8800" dirty="0">
              <a:solidFill>
                <a:schemeClr val="accent4">
                  <a:lumMod val="75000"/>
                </a:schemeClr>
              </a:solidFill>
            </a:endParaRPr>
          </a:p>
        </p:txBody>
      </p:sp>
      <p:sp>
        <p:nvSpPr>
          <p:cNvPr id="9" name="8 Gülen Yüz"/>
          <p:cNvSpPr/>
          <p:nvPr/>
        </p:nvSpPr>
        <p:spPr>
          <a:xfrm>
            <a:off x="3643306" y="4786322"/>
            <a:ext cx="914400" cy="914400"/>
          </a:xfrm>
          <a:prstGeom prst="smileyFac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Gülen Yüz"/>
          <p:cNvSpPr/>
          <p:nvPr/>
        </p:nvSpPr>
        <p:spPr>
          <a:xfrm>
            <a:off x="4643438" y="4786322"/>
            <a:ext cx="914400" cy="914400"/>
          </a:xfrm>
          <a:prstGeom prst="smileyFac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Gülen Yüz"/>
          <p:cNvSpPr/>
          <p:nvPr/>
        </p:nvSpPr>
        <p:spPr>
          <a:xfrm>
            <a:off x="5643570" y="4786322"/>
            <a:ext cx="914400" cy="914400"/>
          </a:xfrm>
          <a:prstGeom prst="smileyFac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BESİN İÇERİKLERİ</a:t>
            </a:r>
            <a:endParaRPr lang="tr-TR" dirty="0"/>
          </a:p>
        </p:txBody>
      </p:sp>
      <p:sp>
        <p:nvSpPr>
          <p:cNvPr id="3" name="2 İçerik Yer Tutucusu"/>
          <p:cNvSpPr>
            <a:spLocks noGrp="1"/>
          </p:cNvSpPr>
          <p:nvPr>
            <p:ph sz="quarter" idx="1"/>
          </p:nvPr>
        </p:nvSpPr>
        <p:spPr/>
        <p:txBody>
          <a:bodyPr/>
          <a:lstStyle/>
          <a:p>
            <a:pPr>
              <a:buNone/>
            </a:pPr>
            <a:r>
              <a:rPr lang="tr-TR" b="1" dirty="0" smtClean="0"/>
              <a:t>      Besinler canlılar için çok önemlidir.Yiyecekler birden fazla besin maddesi içerebilir. Ancak içeriğinde en çok hangi besin maddesi bulunuyorsa o grupta yer alır. Besinleri içeriklerine göre karbonhidratlar, proteinler, yağlar, vitaminler, su ve mineraller olarak gruplandırırız.</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KARBONHİDRATLAR</a:t>
            </a:r>
            <a:endParaRPr lang="tr-TR" dirty="0"/>
          </a:p>
        </p:txBody>
      </p:sp>
      <p:sp>
        <p:nvSpPr>
          <p:cNvPr id="4" name="3 Metin Yer Tutucusu"/>
          <p:cNvSpPr>
            <a:spLocks noGrp="1"/>
          </p:cNvSpPr>
          <p:nvPr>
            <p:ph type="body" idx="2"/>
          </p:nvPr>
        </p:nvSpPr>
        <p:spPr>
          <a:xfrm>
            <a:off x="285720" y="1752600"/>
            <a:ext cx="2500330" cy="4748234"/>
          </a:xfrm>
        </p:spPr>
        <p:txBody>
          <a:bodyPr>
            <a:normAutofit/>
          </a:bodyPr>
          <a:lstStyle/>
          <a:p>
            <a:r>
              <a:rPr lang="tr-TR" sz="2000" dirty="0" smtClean="0"/>
              <a:t>Makarna, pilav, ekmek gibi besinler enerji sağlar ve bol miktarda karbonhidrat içerir. Karbonhidratlar temel besin maddelerimizdendir. Bunlar vücudumuzda kısa sürede enerjiye dönüşür. Ayrıca beynimizin kullandığı tek enerji kaynağıdır.</a:t>
            </a:r>
            <a:endParaRPr lang="tr-TR" sz="2000" dirty="0"/>
          </a:p>
        </p:txBody>
      </p:sp>
      <p:pic>
        <p:nvPicPr>
          <p:cNvPr id="1026" name="Picture 2"/>
          <p:cNvPicPr>
            <a:picLocks noGrp="1" noChangeAspect="1" noChangeArrowheads="1"/>
          </p:cNvPicPr>
          <p:nvPr>
            <p:ph sz="quarter" idx="1"/>
          </p:nvPr>
        </p:nvPicPr>
        <p:blipFill>
          <a:blip r:embed="rId3" cstate="print"/>
          <a:srcRect/>
          <a:stretch>
            <a:fillRect/>
          </a:stretch>
        </p:blipFill>
        <p:spPr bwMode="auto">
          <a:xfrm>
            <a:off x="3357554" y="1714488"/>
            <a:ext cx="2444316" cy="2428892"/>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5929322" y="1714488"/>
            <a:ext cx="2699479" cy="250033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3428992" y="4286256"/>
            <a:ext cx="2428892" cy="2276505"/>
          </a:xfrm>
          <a:prstGeom prst="rect">
            <a:avLst/>
          </a:prstGeom>
          <a:noFill/>
          <a:ln w="9525">
            <a:noFill/>
            <a:miter lim="800000"/>
            <a:headEnd/>
            <a:tailEnd/>
          </a:ln>
          <a:effectLst/>
        </p:spPr>
      </p:pic>
      <p:pic>
        <p:nvPicPr>
          <p:cNvPr id="1029" name="Picture 5"/>
          <p:cNvPicPr>
            <a:picLocks noChangeAspect="1" noChangeArrowheads="1"/>
          </p:cNvPicPr>
          <p:nvPr/>
        </p:nvPicPr>
        <p:blipFill>
          <a:blip r:embed="rId6" cstate="print"/>
          <a:srcRect/>
          <a:stretch>
            <a:fillRect/>
          </a:stretch>
        </p:blipFill>
        <p:spPr bwMode="auto">
          <a:xfrm>
            <a:off x="6000760" y="4286256"/>
            <a:ext cx="2643205" cy="2274154"/>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normAutofit fontScale="90000"/>
          </a:bodyPr>
          <a:lstStyle/>
          <a:p>
            <a:r>
              <a:rPr lang="tr-TR" dirty="0" smtClean="0"/>
              <a:t>YETERSİZ KARBONHİDRAT TÜKETİMİ</a:t>
            </a:r>
            <a:endParaRPr lang="tr-TR" dirty="0"/>
          </a:p>
        </p:txBody>
      </p:sp>
      <p:sp>
        <p:nvSpPr>
          <p:cNvPr id="6" name="5 İçerik Yer Tutucusu"/>
          <p:cNvSpPr>
            <a:spLocks noGrp="1"/>
          </p:cNvSpPr>
          <p:nvPr>
            <p:ph sz="quarter" idx="1"/>
          </p:nvPr>
        </p:nvSpPr>
        <p:spPr/>
        <p:txBody>
          <a:bodyPr>
            <a:normAutofit fontScale="92500" lnSpcReduction="20000"/>
          </a:bodyPr>
          <a:lstStyle/>
          <a:p>
            <a:pPr marL="319088" indent="-319088">
              <a:buNone/>
            </a:pPr>
            <a:r>
              <a:rPr lang="tr-TR" dirty="0" smtClean="0"/>
              <a:t>      Karbonhidrat bütün enerjimizi ve yaşamımızı sağlayan önemli bir besin kaynağıdır. Karbonhidratı yetersiz tüketirsek, Vücut gelişimimiz durur ve kas kütlemiz azalır.</a:t>
            </a:r>
          </a:p>
          <a:p>
            <a:r>
              <a:rPr lang="tr-TR" dirty="0" smtClean="0"/>
              <a:t>Vücuttaki su miktarı azalır</a:t>
            </a:r>
          </a:p>
          <a:p>
            <a:r>
              <a:rPr lang="tr-TR" dirty="0" smtClean="0"/>
              <a:t>Beynimizin enerjisi azalır</a:t>
            </a:r>
          </a:p>
          <a:p>
            <a:r>
              <a:rPr lang="tr-TR" dirty="0" smtClean="0"/>
              <a:t>Kan şekeri değişir</a:t>
            </a:r>
          </a:p>
          <a:p>
            <a:r>
              <a:rPr lang="tr-TR" dirty="0" smtClean="0"/>
              <a:t>Kalp Hastalıkları ve Diyabet Riski artar</a:t>
            </a:r>
          </a:p>
          <a:p>
            <a:r>
              <a:rPr lang="tr-TR" dirty="0" smtClean="0"/>
              <a:t>Enerji seviyemiz düşer</a:t>
            </a:r>
          </a:p>
          <a:p>
            <a:r>
              <a:rPr lang="tr-TR" dirty="0" smtClean="0"/>
              <a:t>Ruh halimiz bozulur</a:t>
            </a:r>
          </a:p>
          <a:p>
            <a:r>
              <a:rPr lang="tr-TR" dirty="0" smtClean="0"/>
              <a:t>Spor faaliyetlerini ve enerji gereken ağır işleri yapmakta zorluk çekeriz</a:t>
            </a:r>
          </a:p>
          <a:p>
            <a:pPr>
              <a:buNone/>
            </a:pP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PROTEİNLER</a:t>
            </a:r>
            <a:endParaRPr lang="tr-TR" dirty="0"/>
          </a:p>
        </p:txBody>
      </p:sp>
      <p:sp>
        <p:nvSpPr>
          <p:cNvPr id="3" name="2 Metin Yer Tutucusu"/>
          <p:cNvSpPr>
            <a:spLocks noGrp="1"/>
          </p:cNvSpPr>
          <p:nvPr>
            <p:ph type="body" idx="2"/>
          </p:nvPr>
        </p:nvSpPr>
        <p:spPr>
          <a:xfrm>
            <a:off x="214282" y="1643050"/>
            <a:ext cx="2143140" cy="4643470"/>
          </a:xfrm>
        </p:spPr>
        <p:txBody>
          <a:bodyPr>
            <a:normAutofit/>
          </a:bodyPr>
          <a:lstStyle/>
          <a:p>
            <a:r>
              <a:rPr lang="tr-TR" sz="2000" dirty="0" smtClean="0"/>
              <a:t>Proteinler vücudumuzda yapıcı-onarıcı olarak görev yaparlar.Büyüme,gelişme,yaraların iyileşmesi, vücudun mikroplara karşı iyileşmesi,vücudun mikroplara karşı direnci için proteinlere gerek vardır.</a:t>
            </a:r>
            <a:endParaRPr lang="tr-TR" sz="2000" dirty="0"/>
          </a:p>
        </p:txBody>
      </p:sp>
      <p:pic>
        <p:nvPicPr>
          <p:cNvPr id="2050" name="Picture 2"/>
          <p:cNvPicPr>
            <a:picLocks noGrp="1" noChangeAspect="1" noChangeArrowheads="1"/>
          </p:cNvPicPr>
          <p:nvPr>
            <p:ph sz="quarter" idx="1"/>
          </p:nvPr>
        </p:nvPicPr>
        <p:blipFill>
          <a:blip r:embed="rId2" cstate="print"/>
          <a:srcRect/>
          <a:stretch>
            <a:fillRect/>
          </a:stretch>
        </p:blipFill>
        <p:spPr bwMode="auto">
          <a:xfrm>
            <a:off x="2500298" y="1643051"/>
            <a:ext cx="2857511" cy="3000396"/>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5429256" y="1714488"/>
            <a:ext cx="3214710" cy="2928958"/>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3500430" y="4714884"/>
            <a:ext cx="3962400" cy="1762144"/>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r>
              <a:rPr lang="tr-TR" dirty="0" smtClean="0"/>
              <a:t>PROTEİNİN FAZLA TÜKETİLMESİ</a:t>
            </a:r>
            <a:endParaRPr lang="tr-TR" dirty="0"/>
          </a:p>
        </p:txBody>
      </p:sp>
      <p:sp>
        <p:nvSpPr>
          <p:cNvPr id="6" name="5 İçerik Yer Tutucusu"/>
          <p:cNvSpPr>
            <a:spLocks noGrp="1"/>
          </p:cNvSpPr>
          <p:nvPr>
            <p:ph sz="quarter" idx="1"/>
          </p:nvPr>
        </p:nvSpPr>
        <p:spPr/>
        <p:txBody>
          <a:bodyPr>
            <a:normAutofit fontScale="77500" lnSpcReduction="20000"/>
          </a:bodyPr>
          <a:lstStyle/>
          <a:p>
            <a:r>
              <a:rPr lang="tr-TR" dirty="0" smtClean="0"/>
              <a:t>Hayvansal protein kaynağı olan besinlerin aşırı tüketimi sonucu şu sorunlar ortaya çıkabilmektedir.</a:t>
            </a:r>
          </a:p>
          <a:p>
            <a:pPr>
              <a:buNone/>
            </a:pPr>
            <a:r>
              <a:rPr lang="tr-TR" dirty="0" smtClean="0"/>
              <a:t>     – Vücudumuzdaki fazla protein depolanamadığı için enzimler yardımıyla yağa dönüşüp yağ depolarımızda birikmeye başlar. Bunun sonucunda da obezite, iç organı yağlanmaları… ortaya çıkar.</a:t>
            </a:r>
            <a:br>
              <a:rPr lang="tr-TR" dirty="0" smtClean="0"/>
            </a:br>
            <a:r>
              <a:rPr lang="tr-TR" dirty="0" smtClean="0"/>
              <a:t>– İhtiyacımız olandan fazla protein alınırsa idrarla kalsiyum atılımı fazlalaşır ve böbreklerde taş oluşumuna neden olabilir.</a:t>
            </a:r>
            <a:br>
              <a:rPr lang="tr-TR" dirty="0" smtClean="0"/>
            </a:br>
            <a:r>
              <a:rPr lang="tr-TR" dirty="0" smtClean="0"/>
              <a:t>– Protein artıkları böbreklerde süzülerek idrar yoluyla vücuttan atılmaktadır. Bu nedenle böbreklerin üre yapma ve atma yükü artacaktır.</a:t>
            </a:r>
            <a:br>
              <a:rPr lang="tr-TR" dirty="0" smtClean="0"/>
            </a:br>
            <a:r>
              <a:rPr lang="tr-TR" dirty="0" smtClean="0"/>
              <a:t>– Eklem yerlerinde gut hastalığı oluşabilir.</a:t>
            </a:r>
            <a:br>
              <a:rPr lang="tr-TR" dirty="0" smtClean="0"/>
            </a:br>
            <a:r>
              <a:rPr lang="tr-TR" dirty="0" smtClean="0"/>
              <a:t>– Hayvansal protein kaynaklarının fazla tüketimi, yapısında bulundurduğu fazlaca doymuş yağ ve kolesterol içeriği nedeniyle kalp damar hastalıklarının oluşmasına sebep olabilir.</a:t>
            </a:r>
          </a:p>
          <a:p>
            <a:pPr>
              <a:buNone/>
            </a:pP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YAĞLAR</a:t>
            </a:r>
            <a:endParaRPr lang="tr-TR" dirty="0"/>
          </a:p>
        </p:txBody>
      </p:sp>
      <p:sp>
        <p:nvSpPr>
          <p:cNvPr id="3" name="2 Metin Yer Tutucusu"/>
          <p:cNvSpPr>
            <a:spLocks noGrp="1"/>
          </p:cNvSpPr>
          <p:nvPr>
            <p:ph type="body" idx="2"/>
          </p:nvPr>
        </p:nvSpPr>
        <p:spPr>
          <a:xfrm>
            <a:off x="214282" y="1643050"/>
            <a:ext cx="2071702" cy="4857784"/>
          </a:xfrm>
        </p:spPr>
        <p:txBody>
          <a:bodyPr>
            <a:normAutofit/>
          </a:bodyPr>
          <a:lstStyle/>
          <a:p>
            <a:r>
              <a:rPr lang="tr-TR" dirty="0" smtClean="0"/>
              <a:t>Fazla enerji gerektiren işler yaptığımızda karbonhidratlardan aldığımız enerji yetersiz kalır. Bu gibi durumlarda gereksinim duyduğumuz enerjiyi diğer bir enerji kaynağı olan yağlardan sağlarız. Yağlar, bitki ve hayvanlardan elde edilir.</a:t>
            </a:r>
            <a:endParaRPr lang="tr-TR" dirty="0"/>
          </a:p>
        </p:txBody>
      </p:sp>
      <p:pic>
        <p:nvPicPr>
          <p:cNvPr id="3075" name="Picture 3"/>
          <p:cNvPicPr>
            <a:picLocks noGrp="1" noChangeAspect="1" noChangeArrowheads="1"/>
          </p:cNvPicPr>
          <p:nvPr>
            <p:ph sz="quarter" idx="1"/>
          </p:nvPr>
        </p:nvPicPr>
        <p:blipFill>
          <a:blip r:embed="rId2" cstate="print"/>
          <a:srcRect/>
          <a:stretch>
            <a:fillRect/>
          </a:stretch>
        </p:blipFill>
        <p:spPr bwMode="auto">
          <a:xfrm>
            <a:off x="3000364" y="4429132"/>
            <a:ext cx="5214974" cy="2071702"/>
          </a:xfrm>
          <a:prstGeom prst="rect">
            <a:avLst/>
          </a:prstGeom>
          <a:noFill/>
          <a:ln w="9525">
            <a:noFill/>
            <a:miter lim="800000"/>
            <a:headEnd/>
            <a:tailEnd/>
          </a:ln>
          <a:effectLst/>
        </p:spPr>
      </p:pic>
      <p:pic>
        <p:nvPicPr>
          <p:cNvPr id="3076" name="Picture 4"/>
          <p:cNvPicPr>
            <a:picLocks noChangeAspect="1" noChangeArrowheads="1"/>
          </p:cNvPicPr>
          <p:nvPr/>
        </p:nvPicPr>
        <p:blipFill>
          <a:blip r:embed="rId3" cstate="print"/>
          <a:srcRect/>
          <a:stretch>
            <a:fillRect/>
          </a:stretch>
        </p:blipFill>
        <p:spPr bwMode="auto">
          <a:xfrm>
            <a:off x="2571736" y="1714488"/>
            <a:ext cx="5634039" cy="268605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VİTAMİNLER</a:t>
            </a:r>
            <a:endParaRPr lang="tr-TR" dirty="0"/>
          </a:p>
        </p:txBody>
      </p:sp>
      <p:sp>
        <p:nvSpPr>
          <p:cNvPr id="3" name="2 Metin Yer Tutucusu"/>
          <p:cNvSpPr>
            <a:spLocks noGrp="1"/>
          </p:cNvSpPr>
          <p:nvPr>
            <p:ph type="body" idx="2"/>
          </p:nvPr>
        </p:nvSpPr>
        <p:spPr>
          <a:xfrm>
            <a:off x="214282" y="1643050"/>
            <a:ext cx="2071702" cy="4786346"/>
          </a:xfrm>
        </p:spPr>
        <p:txBody>
          <a:bodyPr>
            <a:normAutofit/>
          </a:bodyPr>
          <a:lstStyle/>
          <a:p>
            <a:r>
              <a:rPr lang="tr-TR" sz="2400" dirty="0" smtClean="0"/>
              <a:t>Vitaminler, vücudumuzda düzenleyici olarak görev yaparlar. Vücudumuzu hastalıklardan korurlar.Sağlıklı yaşamın vazgeçilmez bir parçasıdır.</a:t>
            </a:r>
            <a:endParaRPr lang="tr-TR" sz="2400" dirty="0"/>
          </a:p>
        </p:txBody>
      </p:sp>
      <p:pic>
        <p:nvPicPr>
          <p:cNvPr id="4098" name="Picture 2"/>
          <p:cNvPicPr>
            <a:picLocks noGrp="1" noChangeAspect="1" noChangeArrowheads="1"/>
          </p:cNvPicPr>
          <p:nvPr>
            <p:ph sz="quarter" idx="1"/>
          </p:nvPr>
        </p:nvPicPr>
        <p:blipFill>
          <a:blip r:embed="rId3" cstate="print"/>
          <a:srcRect/>
          <a:stretch>
            <a:fillRect/>
          </a:stretch>
        </p:blipFill>
        <p:spPr bwMode="auto">
          <a:xfrm>
            <a:off x="2428860" y="1714488"/>
            <a:ext cx="6357981" cy="464347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r>
              <a:rPr lang="tr-TR" dirty="0" smtClean="0"/>
              <a:t>SU VE MİNARELLER</a:t>
            </a:r>
            <a:endParaRPr lang="tr-TR" dirty="0"/>
          </a:p>
        </p:txBody>
      </p:sp>
      <p:sp>
        <p:nvSpPr>
          <p:cNvPr id="7" name="6 İçerik Yer Tutucusu"/>
          <p:cNvSpPr>
            <a:spLocks noGrp="1"/>
          </p:cNvSpPr>
          <p:nvPr>
            <p:ph sz="quarter" idx="2"/>
          </p:nvPr>
        </p:nvSpPr>
        <p:spPr/>
        <p:txBody>
          <a:bodyPr>
            <a:normAutofit fontScale="70000" lnSpcReduction="20000"/>
          </a:bodyPr>
          <a:lstStyle/>
          <a:p>
            <a:pPr marL="0" indent="0">
              <a:spcBef>
                <a:spcPts val="0"/>
              </a:spcBef>
              <a:spcAft>
                <a:spcPts val="0"/>
              </a:spcAft>
              <a:buNone/>
            </a:pPr>
            <a:r>
              <a:rPr lang="tr-TR" sz="3200" dirty="0" smtClean="0"/>
              <a:t>   Vücudumuzun her gün suya ihtiyacı vardır. Su ihtiyacımızı yiyecek ve içeceklerden karşılarız. Tüm yiyeceklerin içinde su bulunur. Karpuz yediğimizde tabakta su biriktiğini görürüz. Susuz gibi görünen havucu katı meyve sıkacağı ile sıktığımızda su elde </a:t>
            </a:r>
            <a:r>
              <a:rPr lang="fi-FI" sz="3200" dirty="0" smtClean="0"/>
              <a:t>ederiz. Hatta nohut, kuru fasulye</a:t>
            </a:r>
            <a:r>
              <a:rPr lang="tr-TR" sz="3200" dirty="0" smtClean="0"/>
              <a:t> vb. kuru gıdalar bile içlerinde su barındırır.</a:t>
            </a:r>
          </a:p>
          <a:p>
            <a:pPr marL="0" indent="0">
              <a:buNone/>
            </a:pPr>
            <a:endParaRPr lang="tr-TR" dirty="0"/>
          </a:p>
        </p:txBody>
      </p:sp>
      <p:sp>
        <p:nvSpPr>
          <p:cNvPr id="6" name="5 Metin Yer Tutucusu"/>
          <p:cNvSpPr>
            <a:spLocks noGrp="1"/>
          </p:cNvSpPr>
          <p:nvPr>
            <p:ph type="body" sz="quarter" idx="1"/>
          </p:nvPr>
        </p:nvSpPr>
        <p:spPr/>
        <p:txBody>
          <a:bodyPr/>
          <a:lstStyle/>
          <a:p>
            <a:r>
              <a:rPr lang="tr-TR" dirty="0" smtClean="0"/>
              <a:t>SU</a:t>
            </a:r>
            <a:endParaRPr lang="tr-TR" dirty="0"/>
          </a:p>
        </p:txBody>
      </p:sp>
      <p:sp>
        <p:nvSpPr>
          <p:cNvPr id="8" name="7 Metin Yer Tutucusu"/>
          <p:cNvSpPr>
            <a:spLocks noGrp="1"/>
          </p:cNvSpPr>
          <p:nvPr>
            <p:ph type="body" sz="quarter" idx="3"/>
          </p:nvPr>
        </p:nvSpPr>
        <p:spPr/>
        <p:txBody>
          <a:bodyPr/>
          <a:lstStyle/>
          <a:p>
            <a:r>
              <a:rPr lang="tr-TR" dirty="0" smtClean="0"/>
              <a:t>MİNERALLER</a:t>
            </a:r>
            <a:endParaRPr lang="tr-TR" dirty="0"/>
          </a:p>
        </p:txBody>
      </p:sp>
      <p:sp>
        <p:nvSpPr>
          <p:cNvPr id="11" name="10 İçerik Yer Tutucusu"/>
          <p:cNvSpPr>
            <a:spLocks noGrp="1"/>
          </p:cNvSpPr>
          <p:nvPr>
            <p:ph sz="quarter" idx="4"/>
          </p:nvPr>
        </p:nvSpPr>
        <p:spPr/>
        <p:txBody>
          <a:bodyPr>
            <a:normAutofit fontScale="85000" lnSpcReduction="20000"/>
          </a:bodyPr>
          <a:lstStyle/>
          <a:p>
            <a:pPr marL="0" indent="0">
              <a:buNone/>
            </a:pPr>
            <a:r>
              <a:rPr lang="tr-TR" dirty="0" smtClean="0"/>
              <a:t>  </a:t>
            </a:r>
            <a:r>
              <a:rPr lang="de-DE" dirty="0" smtClean="0"/>
              <a:t>Mineraller de su gibi bütün besinlerde bulunur.</a:t>
            </a:r>
            <a:r>
              <a:rPr lang="tr-TR" dirty="0" smtClean="0"/>
              <a:t> Kayaçlardaki tuzlar; yağmur, rüzgâr, sıcaklık farkı vb. çevresel faktörlerin etkisiyle ufalanarak toprağa karışır. Topraktaki bu mineraller bitkilere geçer. Bitkilerle beslenen hayvanlar da bu mineralleri vücutlarına almış olurlar.</a:t>
            </a:r>
            <a:endParaRPr lang="tr-TR" dirty="0"/>
          </a:p>
        </p:txBody>
      </p:sp>
      <p:sp>
        <p:nvSpPr>
          <p:cNvPr id="12" name="11 Altbilgi Yer Tutucusu"/>
          <p:cNvSpPr>
            <a:spLocks noGrp="1"/>
          </p:cNvSpPr>
          <p:nvPr>
            <p:ph type="ftr" sz="quarter" idx="17"/>
          </p:nvPr>
        </p:nvSpPr>
        <p:spPr>
          <a:xfrm>
            <a:off x="1214414" y="6000768"/>
            <a:ext cx="5706835" cy="428628"/>
          </a:xfrm>
        </p:spPr>
        <p:txBody>
          <a:bodyPr/>
          <a:lstStyle/>
          <a:p>
            <a:r>
              <a:rPr lang="tr-TR" sz="2400" u="sng" dirty="0" smtClean="0">
                <a:solidFill>
                  <a:schemeClr val="tx1"/>
                </a:solidFill>
              </a:rPr>
              <a:t>Kemiklerimizin,dişlerimizin, kaslarımızın ve organlarımızın düzenli çalışması için gerekliler</a:t>
            </a:r>
            <a:endParaRPr lang="tr-TR" sz="1800" u="sng" dirty="0">
              <a:solidFill>
                <a:schemeClr val="tx1"/>
              </a:solidFill>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talama">
  <a:themeElements>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rtalam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rtalam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49</TotalTime>
  <Words>316</Words>
  <PresentationFormat>Ekran Gösterisi (4:3)</PresentationFormat>
  <Paragraphs>41</Paragraphs>
  <Slides>10</Slides>
  <Notes>6</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Ortalama</vt:lpstr>
      <vt:lpstr>FEN BİLİMLERİ 4</vt:lpstr>
      <vt:lpstr>BESİN İÇERİKLERİ</vt:lpstr>
      <vt:lpstr>KARBONHİDRATLAR</vt:lpstr>
      <vt:lpstr>YETERSİZ KARBONHİDRAT TÜKETİMİ</vt:lpstr>
      <vt:lpstr>PROTEİNLER</vt:lpstr>
      <vt:lpstr>PROTEİNİN FAZLA TÜKETİLMESİ</vt:lpstr>
      <vt:lpstr>YAĞLAR</vt:lpstr>
      <vt:lpstr>VİTAMİNLER</vt:lpstr>
      <vt:lpstr>SU VE MİNARELLER</vt:lpstr>
      <vt:lpstr>Slayt 10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2018-10-20T20:13:58Z</dcterms:created>
  <dcterms:modified xsi:type="dcterms:W3CDTF">2018-10-21T11:25:46Z</dcterms:modified>
  <cp:category>https://www.sorubak.com</cp:category>
</cp:coreProperties>
</file>