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7" r:id="rId2"/>
    <p:sldId id="258" r:id="rId3"/>
    <p:sldId id="259" r:id="rId4"/>
    <p:sldId id="260" r:id="rId5"/>
    <p:sldId id="261" r:id="rId6"/>
    <p:sldId id="262" r:id="rId7"/>
    <p:sldId id="264" r:id="rId8"/>
    <p:sldId id="265" r:id="rId9"/>
    <p:sldId id="267" r:id="rId10"/>
    <p:sldId id="268" r:id="rId11"/>
    <p:sldId id="263" r:id="rId12"/>
    <p:sldId id="266" r:id="rId13"/>
    <p:sldId id="269"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2814" y="-96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65BC1A-B7E8-410C-B983-74D71D7ED860}"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tr-TR"/>
        </a:p>
      </dgm:t>
    </dgm:pt>
    <dgm:pt modelId="{C7B021AB-2E13-4D13-A3C6-45E4EFCC125C}">
      <dgm:prSet phldrT="[Metin]"/>
      <dgm:spPr/>
      <dgm:t>
        <a:bodyPr/>
        <a:lstStyle/>
        <a:p>
          <a:r>
            <a:rPr lang="tr-TR" dirty="0" smtClean="0"/>
            <a:t>Sınıf</a:t>
          </a:r>
          <a:endParaRPr lang="tr-TR" dirty="0"/>
        </a:p>
      </dgm:t>
    </dgm:pt>
    <dgm:pt modelId="{C638D051-D099-4911-8853-FB5282F480CC}" type="parTrans" cxnId="{6EEFEF40-27FE-4B87-9913-410B2C0868A9}">
      <dgm:prSet/>
      <dgm:spPr/>
      <dgm:t>
        <a:bodyPr/>
        <a:lstStyle/>
        <a:p>
          <a:endParaRPr lang="tr-TR"/>
        </a:p>
      </dgm:t>
    </dgm:pt>
    <dgm:pt modelId="{D7BDD939-540C-4898-8972-14DC46D1DDB1}" type="sibTrans" cxnId="{6EEFEF40-27FE-4B87-9913-410B2C0868A9}">
      <dgm:prSet/>
      <dgm:spPr/>
      <dgm:t>
        <a:bodyPr/>
        <a:lstStyle/>
        <a:p>
          <a:endParaRPr lang="tr-TR"/>
        </a:p>
      </dgm:t>
    </dgm:pt>
    <dgm:pt modelId="{D92679E3-1D67-4B7F-95E3-E92708DCA204}">
      <dgm:prSet phldrT="[Metin]"/>
      <dgm:spPr/>
      <dgm:t>
        <a:bodyPr/>
        <a:lstStyle/>
        <a:p>
          <a:r>
            <a:rPr lang="tr-TR" dirty="0" smtClean="0"/>
            <a:t>4</a:t>
          </a:r>
          <a:endParaRPr lang="tr-TR" dirty="0"/>
        </a:p>
      </dgm:t>
    </dgm:pt>
    <dgm:pt modelId="{CF139D89-7E3A-4EDE-95B4-8CA8F7AEB279}" type="parTrans" cxnId="{BFD09D0D-388D-4809-BECA-1BA2B3CFD222}">
      <dgm:prSet/>
      <dgm:spPr/>
      <dgm:t>
        <a:bodyPr/>
        <a:lstStyle/>
        <a:p>
          <a:endParaRPr lang="tr-TR"/>
        </a:p>
      </dgm:t>
    </dgm:pt>
    <dgm:pt modelId="{00AAFB9D-F002-4C85-95D2-1C2E6B23DE74}" type="sibTrans" cxnId="{BFD09D0D-388D-4809-BECA-1BA2B3CFD222}">
      <dgm:prSet/>
      <dgm:spPr/>
      <dgm:t>
        <a:bodyPr/>
        <a:lstStyle/>
        <a:p>
          <a:endParaRPr lang="tr-TR"/>
        </a:p>
      </dgm:t>
    </dgm:pt>
    <dgm:pt modelId="{6692BC8C-A48D-4D13-892D-EEC35DE5FB79}">
      <dgm:prSet phldrT="[Metin]"/>
      <dgm:spPr/>
      <dgm:t>
        <a:bodyPr/>
        <a:lstStyle/>
        <a:p>
          <a:r>
            <a:rPr lang="tr-TR" dirty="0" smtClean="0"/>
            <a:t>Ders</a:t>
          </a:r>
          <a:endParaRPr lang="tr-TR" dirty="0"/>
        </a:p>
      </dgm:t>
    </dgm:pt>
    <dgm:pt modelId="{88E131D4-8ABC-4C95-BAD4-A7564A87D2A7}" type="parTrans" cxnId="{05698E18-4D71-4A6C-8DF0-DC1EF4AC409A}">
      <dgm:prSet/>
      <dgm:spPr/>
      <dgm:t>
        <a:bodyPr/>
        <a:lstStyle/>
        <a:p>
          <a:endParaRPr lang="tr-TR"/>
        </a:p>
      </dgm:t>
    </dgm:pt>
    <dgm:pt modelId="{1C227F02-2B48-441D-96CC-B09953A7155D}" type="sibTrans" cxnId="{05698E18-4D71-4A6C-8DF0-DC1EF4AC409A}">
      <dgm:prSet/>
      <dgm:spPr/>
      <dgm:t>
        <a:bodyPr/>
        <a:lstStyle/>
        <a:p>
          <a:endParaRPr lang="tr-TR"/>
        </a:p>
      </dgm:t>
    </dgm:pt>
    <dgm:pt modelId="{B5849BEC-55CB-4761-B7E0-D36E739A690B}">
      <dgm:prSet phldrT="[Metin]"/>
      <dgm:spPr/>
      <dgm:t>
        <a:bodyPr/>
        <a:lstStyle/>
        <a:p>
          <a:r>
            <a:rPr lang="tr-TR" dirty="0" smtClean="0"/>
            <a:t>Sosyal Bilgiler</a:t>
          </a:r>
          <a:endParaRPr lang="tr-TR" dirty="0"/>
        </a:p>
      </dgm:t>
    </dgm:pt>
    <dgm:pt modelId="{B15CB0E8-6034-4EF2-A685-E2EF3C97C5A6}" type="parTrans" cxnId="{FD1EB745-5AB4-4911-AB8F-99FC0DE8C195}">
      <dgm:prSet/>
      <dgm:spPr/>
      <dgm:t>
        <a:bodyPr/>
        <a:lstStyle/>
        <a:p>
          <a:endParaRPr lang="tr-TR"/>
        </a:p>
      </dgm:t>
    </dgm:pt>
    <dgm:pt modelId="{C0E56C82-10E5-436C-A8AE-97B273F56A15}" type="sibTrans" cxnId="{FD1EB745-5AB4-4911-AB8F-99FC0DE8C195}">
      <dgm:prSet/>
      <dgm:spPr/>
      <dgm:t>
        <a:bodyPr/>
        <a:lstStyle/>
        <a:p>
          <a:endParaRPr lang="tr-TR"/>
        </a:p>
      </dgm:t>
    </dgm:pt>
    <dgm:pt modelId="{AE12DFC8-8375-4952-B7EF-AB81BEAD6C86}">
      <dgm:prSet phldrT="[Metin]"/>
      <dgm:spPr/>
      <dgm:t>
        <a:bodyPr/>
        <a:lstStyle/>
        <a:p>
          <a:r>
            <a:rPr lang="tr-TR" dirty="0" smtClean="0"/>
            <a:t>Konu</a:t>
          </a:r>
          <a:endParaRPr lang="tr-TR" dirty="0"/>
        </a:p>
      </dgm:t>
    </dgm:pt>
    <dgm:pt modelId="{9BE6E631-4FF3-4898-B100-BCD88EA71CB8}" type="parTrans" cxnId="{0057FCB1-1B09-4EE0-BA8A-874BD422C371}">
      <dgm:prSet/>
      <dgm:spPr/>
      <dgm:t>
        <a:bodyPr/>
        <a:lstStyle/>
        <a:p>
          <a:endParaRPr lang="tr-TR"/>
        </a:p>
      </dgm:t>
    </dgm:pt>
    <dgm:pt modelId="{D6706A38-4EA5-4B3D-8FA5-5C0D05E82F16}" type="sibTrans" cxnId="{0057FCB1-1B09-4EE0-BA8A-874BD422C371}">
      <dgm:prSet/>
      <dgm:spPr/>
      <dgm:t>
        <a:bodyPr/>
        <a:lstStyle/>
        <a:p>
          <a:endParaRPr lang="tr-TR"/>
        </a:p>
      </dgm:t>
    </dgm:pt>
    <dgm:pt modelId="{D684A2D7-49D2-43E3-827A-7E494D67EB19}">
      <dgm:prSet phldrT="[Metin]"/>
      <dgm:spPr/>
      <dgm:t>
        <a:bodyPr/>
        <a:lstStyle/>
        <a:p>
          <a:r>
            <a:rPr lang="tr-TR" dirty="0" smtClean="0"/>
            <a:t>BİREY VE TOPLUM</a:t>
          </a:r>
          <a:endParaRPr lang="tr-TR" dirty="0"/>
        </a:p>
      </dgm:t>
    </dgm:pt>
    <dgm:pt modelId="{5D975DE1-FEB4-4359-871E-474E28539DE2}" type="parTrans" cxnId="{444FABDA-12F4-4A80-8BD3-370A9B503999}">
      <dgm:prSet/>
      <dgm:spPr/>
      <dgm:t>
        <a:bodyPr/>
        <a:lstStyle/>
        <a:p>
          <a:endParaRPr lang="tr-TR"/>
        </a:p>
      </dgm:t>
    </dgm:pt>
    <dgm:pt modelId="{6DF499E2-7576-440D-8F3B-AF30C85FCB0A}" type="sibTrans" cxnId="{444FABDA-12F4-4A80-8BD3-370A9B503999}">
      <dgm:prSet/>
      <dgm:spPr/>
      <dgm:t>
        <a:bodyPr/>
        <a:lstStyle/>
        <a:p>
          <a:endParaRPr lang="tr-TR"/>
        </a:p>
      </dgm:t>
    </dgm:pt>
    <dgm:pt modelId="{BF4EC909-98CA-4F07-9192-B8DD866BB081}">
      <dgm:prSet phldrT="[Metin]"/>
      <dgm:spPr/>
      <dgm:t>
        <a:bodyPr/>
        <a:lstStyle/>
        <a:p>
          <a:r>
            <a:rPr lang="tr-TR" dirty="0" smtClean="0"/>
            <a:t>Kazanım</a:t>
          </a:r>
          <a:endParaRPr lang="tr-TR" dirty="0"/>
        </a:p>
      </dgm:t>
    </dgm:pt>
    <dgm:pt modelId="{BD320106-74B6-4F94-8945-F141CE1B2633}" type="parTrans" cxnId="{A64C6DDD-D42E-4D3D-B604-92818C1E05F2}">
      <dgm:prSet/>
      <dgm:spPr/>
      <dgm:t>
        <a:bodyPr/>
        <a:lstStyle/>
        <a:p>
          <a:endParaRPr lang="tr-TR"/>
        </a:p>
      </dgm:t>
    </dgm:pt>
    <dgm:pt modelId="{088A42C0-B06C-4C79-8C2E-38A20F8A01A0}" type="sibTrans" cxnId="{A64C6DDD-D42E-4D3D-B604-92818C1E05F2}">
      <dgm:prSet/>
      <dgm:spPr/>
      <dgm:t>
        <a:bodyPr/>
        <a:lstStyle/>
        <a:p>
          <a:endParaRPr lang="tr-TR"/>
        </a:p>
      </dgm:t>
    </dgm:pt>
    <dgm:pt modelId="{D57C2929-17FA-45EE-A907-41BE47B900FC}">
      <dgm:prSet phldrT="[Metin]"/>
      <dgm:spPr/>
      <dgm:t>
        <a:bodyPr/>
        <a:lstStyle/>
        <a:p>
          <a:r>
            <a:rPr lang="tr-TR" dirty="0" smtClean="0"/>
            <a:t>SB.4.1.3. Bireysel ilgi, ihtiyaç ve yeteneklerini tanır.</a:t>
          </a:r>
        </a:p>
        <a:p>
          <a:r>
            <a:rPr lang="tr-TR" dirty="0" smtClean="0"/>
            <a:t>SB.4.1.4. Kendisini farklı özelliklere sahip diğer bireylerin yerine koyar.</a:t>
          </a:r>
        </a:p>
        <a:p>
          <a:r>
            <a:rPr lang="tr-TR" dirty="0" smtClean="0"/>
            <a:t>SB.4.1.5. Diğer bireylerin farklı özelliklerini saygı ile karşılar.</a:t>
          </a:r>
          <a:endParaRPr lang="tr-TR" dirty="0"/>
        </a:p>
      </dgm:t>
    </dgm:pt>
    <dgm:pt modelId="{6668B7ED-C0D5-44CB-8A08-45756C8B5D00}" type="parTrans" cxnId="{6E02695B-BFE2-4E05-9347-93E38A40E7CF}">
      <dgm:prSet/>
      <dgm:spPr/>
      <dgm:t>
        <a:bodyPr/>
        <a:lstStyle/>
        <a:p>
          <a:endParaRPr lang="tr-TR"/>
        </a:p>
      </dgm:t>
    </dgm:pt>
    <dgm:pt modelId="{CE0D93ED-9C50-4822-AF56-1B91D4A6B73B}" type="sibTrans" cxnId="{6E02695B-BFE2-4E05-9347-93E38A40E7CF}">
      <dgm:prSet/>
      <dgm:spPr/>
      <dgm:t>
        <a:bodyPr/>
        <a:lstStyle/>
        <a:p>
          <a:endParaRPr lang="tr-TR"/>
        </a:p>
      </dgm:t>
    </dgm:pt>
    <dgm:pt modelId="{87658228-A8A2-4F0C-9AD1-8429CCB49778}" type="pres">
      <dgm:prSet presAssocID="{9765BC1A-B7E8-410C-B983-74D71D7ED860}" presName="Name0" presStyleCnt="0">
        <dgm:presLayoutVars>
          <dgm:chPref val="3"/>
          <dgm:dir/>
          <dgm:animLvl val="lvl"/>
          <dgm:resizeHandles/>
        </dgm:presLayoutVars>
      </dgm:prSet>
      <dgm:spPr/>
      <dgm:t>
        <a:bodyPr/>
        <a:lstStyle/>
        <a:p>
          <a:endParaRPr lang="tr-TR"/>
        </a:p>
      </dgm:t>
    </dgm:pt>
    <dgm:pt modelId="{E8753633-998E-4A29-87FB-8E6B63255924}" type="pres">
      <dgm:prSet presAssocID="{C7B021AB-2E13-4D13-A3C6-45E4EFCC125C}" presName="horFlow" presStyleCnt="0"/>
      <dgm:spPr/>
    </dgm:pt>
    <dgm:pt modelId="{D12483BF-3571-4DF8-85EA-0EA2795808D9}" type="pres">
      <dgm:prSet presAssocID="{C7B021AB-2E13-4D13-A3C6-45E4EFCC125C}" presName="bigChev" presStyleLbl="node1" presStyleIdx="0" presStyleCnt="4"/>
      <dgm:spPr/>
      <dgm:t>
        <a:bodyPr/>
        <a:lstStyle/>
        <a:p>
          <a:endParaRPr lang="tr-TR"/>
        </a:p>
      </dgm:t>
    </dgm:pt>
    <dgm:pt modelId="{57660FB7-B1CF-4F34-92CF-C6241FE8EA8B}" type="pres">
      <dgm:prSet presAssocID="{CF139D89-7E3A-4EDE-95B4-8CA8F7AEB279}" presName="parTrans" presStyleCnt="0"/>
      <dgm:spPr/>
    </dgm:pt>
    <dgm:pt modelId="{B9BEF9C6-7A80-4313-A8C8-4FCA540D4650}" type="pres">
      <dgm:prSet presAssocID="{D92679E3-1D67-4B7F-95E3-E92708DCA204}" presName="node" presStyleLbl="alignAccFollowNode1" presStyleIdx="0" presStyleCnt="4" custScaleX="181663">
        <dgm:presLayoutVars>
          <dgm:bulletEnabled val="1"/>
        </dgm:presLayoutVars>
      </dgm:prSet>
      <dgm:spPr/>
      <dgm:t>
        <a:bodyPr/>
        <a:lstStyle/>
        <a:p>
          <a:endParaRPr lang="tr-TR"/>
        </a:p>
      </dgm:t>
    </dgm:pt>
    <dgm:pt modelId="{4790C46E-59EE-4E76-AE87-A1C9CF3A1F22}" type="pres">
      <dgm:prSet presAssocID="{C7B021AB-2E13-4D13-A3C6-45E4EFCC125C}" presName="vSp" presStyleCnt="0"/>
      <dgm:spPr/>
    </dgm:pt>
    <dgm:pt modelId="{DAEC0987-9746-41ED-9ED3-B53246C13B0B}" type="pres">
      <dgm:prSet presAssocID="{6692BC8C-A48D-4D13-892D-EEC35DE5FB79}" presName="horFlow" presStyleCnt="0"/>
      <dgm:spPr/>
    </dgm:pt>
    <dgm:pt modelId="{28BA3265-EF42-4B1F-8B00-BB7C33AE1A59}" type="pres">
      <dgm:prSet presAssocID="{6692BC8C-A48D-4D13-892D-EEC35DE5FB79}" presName="bigChev" presStyleLbl="node1" presStyleIdx="1" presStyleCnt="4"/>
      <dgm:spPr/>
      <dgm:t>
        <a:bodyPr/>
        <a:lstStyle/>
        <a:p>
          <a:endParaRPr lang="tr-TR"/>
        </a:p>
      </dgm:t>
    </dgm:pt>
    <dgm:pt modelId="{32AD4989-D3F4-46B3-A007-3C11CF16AF69}" type="pres">
      <dgm:prSet presAssocID="{B15CB0E8-6034-4EF2-A685-E2EF3C97C5A6}" presName="parTrans" presStyleCnt="0"/>
      <dgm:spPr/>
    </dgm:pt>
    <dgm:pt modelId="{4C36F337-73E1-48B6-A5BA-16E45536861B}" type="pres">
      <dgm:prSet presAssocID="{B5849BEC-55CB-4761-B7E0-D36E739A690B}" presName="node" presStyleLbl="alignAccFollowNode1" presStyleIdx="1" presStyleCnt="4" custScaleX="237811">
        <dgm:presLayoutVars>
          <dgm:bulletEnabled val="1"/>
        </dgm:presLayoutVars>
      </dgm:prSet>
      <dgm:spPr/>
      <dgm:t>
        <a:bodyPr/>
        <a:lstStyle/>
        <a:p>
          <a:endParaRPr lang="tr-TR"/>
        </a:p>
      </dgm:t>
    </dgm:pt>
    <dgm:pt modelId="{0FC40475-F721-480D-9328-00BA6299E0EE}" type="pres">
      <dgm:prSet presAssocID="{6692BC8C-A48D-4D13-892D-EEC35DE5FB79}" presName="vSp" presStyleCnt="0"/>
      <dgm:spPr/>
    </dgm:pt>
    <dgm:pt modelId="{7348FA37-AAC7-4F91-AF97-40E22B88613F}" type="pres">
      <dgm:prSet presAssocID="{AE12DFC8-8375-4952-B7EF-AB81BEAD6C86}" presName="horFlow" presStyleCnt="0"/>
      <dgm:spPr/>
    </dgm:pt>
    <dgm:pt modelId="{78362E3D-CC6A-4025-99B8-69F7B54FE7E2}" type="pres">
      <dgm:prSet presAssocID="{AE12DFC8-8375-4952-B7EF-AB81BEAD6C86}" presName="bigChev" presStyleLbl="node1" presStyleIdx="2" presStyleCnt="4"/>
      <dgm:spPr/>
      <dgm:t>
        <a:bodyPr/>
        <a:lstStyle/>
        <a:p>
          <a:endParaRPr lang="tr-TR"/>
        </a:p>
      </dgm:t>
    </dgm:pt>
    <dgm:pt modelId="{48860E1C-81A9-4CA8-AF4E-AAC0113235AD}" type="pres">
      <dgm:prSet presAssocID="{5D975DE1-FEB4-4359-871E-474E28539DE2}" presName="parTrans" presStyleCnt="0"/>
      <dgm:spPr/>
    </dgm:pt>
    <dgm:pt modelId="{3D9EA325-29EB-41DC-98BD-FB457BF9DA84}" type="pres">
      <dgm:prSet presAssocID="{D684A2D7-49D2-43E3-827A-7E494D67EB19}" presName="node" presStyleLbl="alignAccFollowNode1" presStyleIdx="2" presStyleCnt="4" custScaleX="268355">
        <dgm:presLayoutVars>
          <dgm:bulletEnabled val="1"/>
        </dgm:presLayoutVars>
      </dgm:prSet>
      <dgm:spPr/>
      <dgm:t>
        <a:bodyPr/>
        <a:lstStyle/>
        <a:p>
          <a:endParaRPr lang="tr-TR"/>
        </a:p>
      </dgm:t>
    </dgm:pt>
    <dgm:pt modelId="{646B1CEA-EFC6-489D-A37B-7B283F5C32C8}" type="pres">
      <dgm:prSet presAssocID="{AE12DFC8-8375-4952-B7EF-AB81BEAD6C86}" presName="vSp" presStyleCnt="0"/>
      <dgm:spPr/>
    </dgm:pt>
    <dgm:pt modelId="{C9879B91-0638-447E-B1D0-787ECE9E5E78}" type="pres">
      <dgm:prSet presAssocID="{BF4EC909-98CA-4F07-9192-B8DD866BB081}" presName="horFlow" presStyleCnt="0"/>
      <dgm:spPr/>
    </dgm:pt>
    <dgm:pt modelId="{DD584F3E-97F5-428A-8D22-7A167DF69081}" type="pres">
      <dgm:prSet presAssocID="{BF4EC909-98CA-4F07-9192-B8DD866BB081}" presName="bigChev" presStyleLbl="node1" presStyleIdx="3" presStyleCnt="4"/>
      <dgm:spPr/>
      <dgm:t>
        <a:bodyPr/>
        <a:lstStyle/>
        <a:p>
          <a:endParaRPr lang="tr-TR"/>
        </a:p>
      </dgm:t>
    </dgm:pt>
    <dgm:pt modelId="{8ECB2104-E825-404D-9AE2-2986DCD6BC41}" type="pres">
      <dgm:prSet presAssocID="{6668B7ED-C0D5-44CB-8A08-45756C8B5D00}" presName="parTrans" presStyleCnt="0"/>
      <dgm:spPr/>
    </dgm:pt>
    <dgm:pt modelId="{438B5B2B-A8D7-4C64-882E-2D11621B4BB3}" type="pres">
      <dgm:prSet presAssocID="{D57C2929-17FA-45EE-A907-41BE47B900FC}" presName="node" presStyleLbl="alignAccFollowNode1" presStyleIdx="3" presStyleCnt="4" custScaleX="294096" custScaleY="162427">
        <dgm:presLayoutVars>
          <dgm:bulletEnabled val="1"/>
        </dgm:presLayoutVars>
      </dgm:prSet>
      <dgm:spPr/>
      <dgm:t>
        <a:bodyPr/>
        <a:lstStyle/>
        <a:p>
          <a:endParaRPr lang="tr-TR"/>
        </a:p>
      </dgm:t>
    </dgm:pt>
  </dgm:ptLst>
  <dgm:cxnLst>
    <dgm:cxn modelId="{A64C6DDD-D42E-4D3D-B604-92818C1E05F2}" srcId="{9765BC1A-B7E8-410C-B983-74D71D7ED860}" destId="{BF4EC909-98CA-4F07-9192-B8DD866BB081}" srcOrd="3" destOrd="0" parTransId="{BD320106-74B6-4F94-8945-F141CE1B2633}" sibTransId="{088A42C0-B06C-4C79-8C2E-38A20F8A01A0}"/>
    <dgm:cxn modelId="{FD1EB745-5AB4-4911-AB8F-99FC0DE8C195}" srcId="{6692BC8C-A48D-4D13-892D-EEC35DE5FB79}" destId="{B5849BEC-55CB-4761-B7E0-D36E739A690B}" srcOrd="0" destOrd="0" parTransId="{B15CB0E8-6034-4EF2-A685-E2EF3C97C5A6}" sibTransId="{C0E56C82-10E5-436C-A8AE-97B273F56A15}"/>
    <dgm:cxn modelId="{EB2F93CF-0415-4B50-B2D2-5C51BECF896A}" type="presOf" srcId="{9765BC1A-B7E8-410C-B983-74D71D7ED860}" destId="{87658228-A8A2-4F0C-9AD1-8429CCB49778}" srcOrd="0" destOrd="0" presId="urn:microsoft.com/office/officeart/2005/8/layout/lProcess3"/>
    <dgm:cxn modelId="{444FABDA-12F4-4A80-8BD3-370A9B503999}" srcId="{AE12DFC8-8375-4952-B7EF-AB81BEAD6C86}" destId="{D684A2D7-49D2-43E3-827A-7E494D67EB19}" srcOrd="0" destOrd="0" parTransId="{5D975DE1-FEB4-4359-871E-474E28539DE2}" sibTransId="{6DF499E2-7576-440D-8F3B-AF30C85FCB0A}"/>
    <dgm:cxn modelId="{05698E18-4D71-4A6C-8DF0-DC1EF4AC409A}" srcId="{9765BC1A-B7E8-410C-B983-74D71D7ED860}" destId="{6692BC8C-A48D-4D13-892D-EEC35DE5FB79}" srcOrd="1" destOrd="0" parTransId="{88E131D4-8ABC-4C95-BAD4-A7564A87D2A7}" sibTransId="{1C227F02-2B48-441D-96CC-B09953A7155D}"/>
    <dgm:cxn modelId="{81387573-DBB5-4369-AC4C-C16F0D48AFF3}" type="presOf" srcId="{B5849BEC-55CB-4761-B7E0-D36E739A690B}" destId="{4C36F337-73E1-48B6-A5BA-16E45536861B}" srcOrd="0" destOrd="0" presId="urn:microsoft.com/office/officeart/2005/8/layout/lProcess3"/>
    <dgm:cxn modelId="{E83C5333-FDE8-4044-BCF2-43D6E0E6F930}" type="presOf" srcId="{D92679E3-1D67-4B7F-95E3-E92708DCA204}" destId="{B9BEF9C6-7A80-4313-A8C8-4FCA540D4650}" srcOrd="0" destOrd="0" presId="urn:microsoft.com/office/officeart/2005/8/layout/lProcess3"/>
    <dgm:cxn modelId="{E7C76935-94CD-4274-A121-9FCAF6BC9146}" type="presOf" srcId="{BF4EC909-98CA-4F07-9192-B8DD866BB081}" destId="{DD584F3E-97F5-428A-8D22-7A167DF69081}" srcOrd="0" destOrd="0" presId="urn:microsoft.com/office/officeart/2005/8/layout/lProcess3"/>
    <dgm:cxn modelId="{BFD09D0D-388D-4809-BECA-1BA2B3CFD222}" srcId="{C7B021AB-2E13-4D13-A3C6-45E4EFCC125C}" destId="{D92679E3-1D67-4B7F-95E3-E92708DCA204}" srcOrd="0" destOrd="0" parTransId="{CF139D89-7E3A-4EDE-95B4-8CA8F7AEB279}" sibTransId="{00AAFB9D-F002-4C85-95D2-1C2E6B23DE74}"/>
    <dgm:cxn modelId="{4D20F1BC-AEBE-4B1E-B121-6989694971FD}" type="presOf" srcId="{D57C2929-17FA-45EE-A907-41BE47B900FC}" destId="{438B5B2B-A8D7-4C64-882E-2D11621B4BB3}" srcOrd="0" destOrd="0" presId="urn:microsoft.com/office/officeart/2005/8/layout/lProcess3"/>
    <dgm:cxn modelId="{50CB6873-C347-4032-8AFB-D99DE05F8626}" type="presOf" srcId="{D684A2D7-49D2-43E3-827A-7E494D67EB19}" destId="{3D9EA325-29EB-41DC-98BD-FB457BF9DA84}" srcOrd="0" destOrd="0" presId="urn:microsoft.com/office/officeart/2005/8/layout/lProcess3"/>
    <dgm:cxn modelId="{6E02695B-BFE2-4E05-9347-93E38A40E7CF}" srcId="{BF4EC909-98CA-4F07-9192-B8DD866BB081}" destId="{D57C2929-17FA-45EE-A907-41BE47B900FC}" srcOrd="0" destOrd="0" parTransId="{6668B7ED-C0D5-44CB-8A08-45756C8B5D00}" sibTransId="{CE0D93ED-9C50-4822-AF56-1B91D4A6B73B}"/>
    <dgm:cxn modelId="{44E6CD05-4BCC-457A-B088-DAF3712E95F0}" type="presOf" srcId="{6692BC8C-A48D-4D13-892D-EEC35DE5FB79}" destId="{28BA3265-EF42-4B1F-8B00-BB7C33AE1A59}" srcOrd="0" destOrd="0" presId="urn:microsoft.com/office/officeart/2005/8/layout/lProcess3"/>
    <dgm:cxn modelId="{6EEFEF40-27FE-4B87-9913-410B2C0868A9}" srcId="{9765BC1A-B7E8-410C-B983-74D71D7ED860}" destId="{C7B021AB-2E13-4D13-A3C6-45E4EFCC125C}" srcOrd="0" destOrd="0" parTransId="{C638D051-D099-4911-8853-FB5282F480CC}" sibTransId="{D7BDD939-540C-4898-8972-14DC46D1DDB1}"/>
    <dgm:cxn modelId="{5C587666-507E-42E6-A53D-025AD2A4BB99}" type="presOf" srcId="{C7B021AB-2E13-4D13-A3C6-45E4EFCC125C}" destId="{D12483BF-3571-4DF8-85EA-0EA2795808D9}" srcOrd="0" destOrd="0" presId="urn:microsoft.com/office/officeart/2005/8/layout/lProcess3"/>
    <dgm:cxn modelId="{B371D1DD-DBE4-419C-B472-2A16850A691A}" type="presOf" srcId="{AE12DFC8-8375-4952-B7EF-AB81BEAD6C86}" destId="{78362E3D-CC6A-4025-99B8-69F7B54FE7E2}" srcOrd="0" destOrd="0" presId="urn:microsoft.com/office/officeart/2005/8/layout/lProcess3"/>
    <dgm:cxn modelId="{0057FCB1-1B09-4EE0-BA8A-874BD422C371}" srcId="{9765BC1A-B7E8-410C-B983-74D71D7ED860}" destId="{AE12DFC8-8375-4952-B7EF-AB81BEAD6C86}" srcOrd="2" destOrd="0" parTransId="{9BE6E631-4FF3-4898-B100-BCD88EA71CB8}" sibTransId="{D6706A38-4EA5-4B3D-8FA5-5C0D05E82F16}"/>
    <dgm:cxn modelId="{265B44EF-189D-4E89-8F09-DAC806DAD63D}" type="presParOf" srcId="{87658228-A8A2-4F0C-9AD1-8429CCB49778}" destId="{E8753633-998E-4A29-87FB-8E6B63255924}" srcOrd="0" destOrd="0" presId="urn:microsoft.com/office/officeart/2005/8/layout/lProcess3"/>
    <dgm:cxn modelId="{9D84F2AD-C0F7-4E63-B65D-2943B77363AC}" type="presParOf" srcId="{E8753633-998E-4A29-87FB-8E6B63255924}" destId="{D12483BF-3571-4DF8-85EA-0EA2795808D9}" srcOrd="0" destOrd="0" presId="urn:microsoft.com/office/officeart/2005/8/layout/lProcess3"/>
    <dgm:cxn modelId="{B7D3EDF0-D7C8-420E-AA28-1EA3DAF10D7E}" type="presParOf" srcId="{E8753633-998E-4A29-87FB-8E6B63255924}" destId="{57660FB7-B1CF-4F34-92CF-C6241FE8EA8B}" srcOrd="1" destOrd="0" presId="urn:microsoft.com/office/officeart/2005/8/layout/lProcess3"/>
    <dgm:cxn modelId="{9E5245F0-CF4C-4C9C-AA47-EA8222E2EECC}" type="presParOf" srcId="{E8753633-998E-4A29-87FB-8E6B63255924}" destId="{B9BEF9C6-7A80-4313-A8C8-4FCA540D4650}" srcOrd="2" destOrd="0" presId="urn:microsoft.com/office/officeart/2005/8/layout/lProcess3"/>
    <dgm:cxn modelId="{64D4641F-6EE8-494D-BCA3-E21A328B180D}" type="presParOf" srcId="{87658228-A8A2-4F0C-9AD1-8429CCB49778}" destId="{4790C46E-59EE-4E76-AE87-A1C9CF3A1F22}" srcOrd="1" destOrd="0" presId="urn:microsoft.com/office/officeart/2005/8/layout/lProcess3"/>
    <dgm:cxn modelId="{0BFC8169-A4BB-4ECE-A1E3-82A493318F9D}" type="presParOf" srcId="{87658228-A8A2-4F0C-9AD1-8429CCB49778}" destId="{DAEC0987-9746-41ED-9ED3-B53246C13B0B}" srcOrd="2" destOrd="0" presId="urn:microsoft.com/office/officeart/2005/8/layout/lProcess3"/>
    <dgm:cxn modelId="{93969D1B-3455-4636-B9AF-CFAAFEB46F36}" type="presParOf" srcId="{DAEC0987-9746-41ED-9ED3-B53246C13B0B}" destId="{28BA3265-EF42-4B1F-8B00-BB7C33AE1A59}" srcOrd="0" destOrd="0" presId="urn:microsoft.com/office/officeart/2005/8/layout/lProcess3"/>
    <dgm:cxn modelId="{746F94FA-E42B-4B95-A253-38E2A657B784}" type="presParOf" srcId="{DAEC0987-9746-41ED-9ED3-B53246C13B0B}" destId="{32AD4989-D3F4-46B3-A007-3C11CF16AF69}" srcOrd="1" destOrd="0" presId="urn:microsoft.com/office/officeart/2005/8/layout/lProcess3"/>
    <dgm:cxn modelId="{5D527146-C19B-4E19-953A-F6F70E06CA06}" type="presParOf" srcId="{DAEC0987-9746-41ED-9ED3-B53246C13B0B}" destId="{4C36F337-73E1-48B6-A5BA-16E45536861B}" srcOrd="2" destOrd="0" presId="urn:microsoft.com/office/officeart/2005/8/layout/lProcess3"/>
    <dgm:cxn modelId="{D369594F-5F79-455B-934D-9534DC8E44BE}" type="presParOf" srcId="{87658228-A8A2-4F0C-9AD1-8429CCB49778}" destId="{0FC40475-F721-480D-9328-00BA6299E0EE}" srcOrd="3" destOrd="0" presId="urn:microsoft.com/office/officeart/2005/8/layout/lProcess3"/>
    <dgm:cxn modelId="{87C41442-ACEC-4BCD-85B7-51339C087D34}" type="presParOf" srcId="{87658228-A8A2-4F0C-9AD1-8429CCB49778}" destId="{7348FA37-AAC7-4F91-AF97-40E22B88613F}" srcOrd="4" destOrd="0" presId="urn:microsoft.com/office/officeart/2005/8/layout/lProcess3"/>
    <dgm:cxn modelId="{4AF34C38-9CF9-4F47-A9CB-D7393723D9D6}" type="presParOf" srcId="{7348FA37-AAC7-4F91-AF97-40E22B88613F}" destId="{78362E3D-CC6A-4025-99B8-69F7B54FE7E2}" srcOrd="0" destOrd="0" presId="urn:microsoft.com/office/officeart/2005/8/layout/lProcess3"/>
    <dgm:cxn modelId="{FC21D565-00A8-4DDE-A18B-A7B5CC00D7BD}" type="presParOf" srcId="{7348FA37-AAC7-4F91-AF97-40E22B88613F}" destId="{48860E1C-81A9-4CA8-AF4E-AAC0113235AD}" srcOrd="1" destOrd="0" presId="urn:microsoft.com/office/officeart/2005/8/layout/lProcess3"/>
    <dgm:cxn modelId="{181A1B87-CF1E-44AA-9665-6E4FD4C79A0F}" type="presParOf" srcId="{7348FA37-AAC7-4F91-AF97-40E22B88613F}" destId="{3D9EA325-29EB-41DC-98BD-FB457BF9DA84}" srcOrd="2" destOrd="0" presId="urn:microsoft.com/office/officeart/2005/8/layout/lProcess3"/>
    <dgm:cxn modelId="{A5BEA3F8-DBB8-4F72-B4C9-C5AED35249E0}" type="presParOf" srcId="{87658228-A8A2-4F0C-9AD1-8429CCB49778}" destId="{646B1CEA-EFC6-489D-A37B-7B283F5C32C8}" srcOrd="5" destOrd="0" presId="urn:microsoft.com/office/officeart/2005/8/layout/lProcess3"/>
    <dgm:cxn modelId="{A5E2C52D-D994-472F-95EA-93A1527DFF61}" type="presParOf" srcId="{87658228-A8A2-4F0C-9AD1-8429CCB49778}" destId="{C9879B91-0638-447E-B1D0-787ECE9E5E78}" srcOrd="6" destOrd="0" presId="urn:microsoft.com/office/officeart/2005/8/layout/lProcess3"/>
    <dgm:cxn modelId="{9DC78A08-C655-414D-8728-8C0F077043E1}" type="presParOf" srcId="{C9879B91-0638-447E-B1D0-787ECE9E5E78}" destId="{DD584F3E-97F5-428A-8D22-7A167DF69081}" srcOrd="0" destOrd="0" presId="urn:microsoft.com/office/officeart/2005/8/layout/lProcess3"/>
    <dgm:cxn modelId="{45D35972-6671-4B5F-952D-6BD5C2D00E3A}" type="presParOf" srcId="{C9879B91-0638-447E-B1D0-787ECE9E5E78}" destId="{8ECB2104-E825-404D-9AE2-2986DCD6BC41}" srcOrd="1" destOrd="0" presId="urn:microsoft.com/office/officeart/2005/8/layout/lProcess3"/>
    <dgm:cxn modelId="{40333314-DD45-49B2-A86B-80237A8E7908}" type="presParOf" srcId="{C9879B91-0638-447E-B1D0-787ECE9E5E78}" destId="{438B5B2B-A8D7-4C64-882E-2D11621B4BB3}" srcOrd="2" destOrd="0" presId="urn:microsoft.com/office/officeart/2005/8/layout/l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12483BF-3571-4DF8-85EA-0EA2795808D9}">
      <dsp:nvSpPr>
        <dsp:cNvPr id="0" name=""/>
        <dsp:cNvSpPr/>
      </dsp:nvSpPr>
      <dsp:spPr>
        <a:xfrm>
          <a:off x="2684" y="277784"/>
          <a:ext cx="1839515" cy="735806"/>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tr-TR" sz="2200" kern="1200" dirty="0" smtClean="0"/>
            <a:t>Sınıf</a:t>
          </a:r>
          <a:endParaRPr lang="tr-TR" sz="2200" kern="1200" dirty="0"/>
        </a:p>
      </dsp:txBody>
      <dsp:txXfrm>
        <a:off x="2684" y="277784"/>
        <a:ext cx="1839515" cy="735806"/>
      </dsp:txXfrm>
    </dsp:sp>
    <dsp:sp modelId="{B9BEF9C6-7A80-4313-A8C8-4FCA540D4650}">
      <dsp:nvSpPr>
        <dsp:cNvPr id="0" name=""/>
        <dsp:cNvSpPr/>
      </dsp:nvSpPr>
      <dsp:spPr>
        <a:xfrm>
          <a:off x="1603063" y="340328"/>
          <a:ext cx="2773626" cy="610719"/>
        </a:xfrm>
        <a:prstGeom prst="chevron">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tr-TR" sz="1100" kern="1200" dirty="0" smtClean="0"/>
            <a:t>4</a:t>
          </a:r>
          <a:endParaRPr lang="tr-TR" sz="1100" kern="1200" dirty="0"/>
        </a:p>
      </dsp:txBody>
      <dsp:txXfrm>
        <a:off x="1603063" y="340328"/>
        <a:ext cx="2773626" cy="610719"/>
      </dsp:txXfrm>
    </dsp:sp>
    <dsp:sp modelId="{28BA3265-EF42-4B1F-8B00-BB7C33AE1A59}">
      <dsp:nvSpPr>
        <dsp:cNvPr id="0" name=""/>
        <dsp:cNvSpPr/>
      </dsp:nvSpPr>
      <dsp:spPr>
        <a:xfrm>
          <a:off x="2684" y="1116604"/>
          <a:ext cx="1839515" cy="735806"/>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tr-TR" sz="2200" kern="1200" dirty="0" smtClean="0"/>
            <a:t>Ders</a:t>
          </a:r>
          <a:endParaRPr lang="tr-TR" sz="2200" kern="1200" dirty="0"/>
        </a:p>
      </dsp:txBody>
      <dsp:txXfrm>
        <a:off x="2684" y="1116604"/>
        <a:ext cx="1839515" cy="735806"/>
      </dsp:txXfrm>
    </dsp:sp>
    <dsp:sp modelId="{4C36F337-73E1-48B6-A5BA-16E45536861B}">
      <dsp:nvSpPr>
        <dsp:cNvPr id="0" name=""/>
        <dsp:cNvSpPr/>
      </dsp:nvSpPr>
      <dsp:spPr>
        <a:xfrm>
          <a:off x="1603063" y="1179147"/>
          <a:ext cx="3630893" cy="610719"/>
        </a:xfrm>
        <a:prstGeom prst="chevron">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tr-TR" sz="1100" kern="1200" dirty="0" smtClean="0"/>
            <a:t>Sosyal Bilgiler</a:t>
          </a:r>
          <a:endParaRPr lang="tr-TR" sz="1100" kern="1200" dirty="0"/>
        </a:p>
      </dsp:txBody>
      <dsp:txXfrm>
        <a:off x="1603063" y="1179147"/>
        <a:ext cx="3630893" cy="610719"/>
      </dsp:txXfrm>
    </dsp:sp>
    <dsp:sp modelId="{78362E3D-CC6A-4025-99B8-69F7B54FE7E2}">
      <dsp:nvSpPr>
        <dsp:cNvPr id="0" name=""/>
        <dsp:cNvSpPr/>
      </dsp:nvSpPr>
      <dsp:spPr>
        <a:xfrm>
          <a:off x="2684" y="1955423"/>
          <a:ext cx="1839515" cy="735806"/>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tr-TR" sz="2200" kern="1200" dirty="0" smtClean="0"/>
            <a:t>Konu</a:t>
          </a:r>
          <a:endParaRPr lang="tr-TR" sz="2200" kern="1200" dirty="0"/>
        </a:p>
      </dsp:txBody>
      <dsp:txXfrm>
        <a:off x="2684" y="1955423"/>
        <a:ext cx="1839515" cy="735806"/>
      </dsp:txXfrm>
    </dsp:sp>
    <dsp:sp modelId="{3D9EA325-29EB-41DC-98BD-FB457BF9DA84}">
      <dsp:nvSpPr>
        <dsp:cNvPr id="0" name=""/>
        <dsp:cNvSpPr/>
      </dsp:nvSpPr>
      <dsp:spPr>
        <a:xfrm>
          <a:off x="1603063" y="2017966"/>
          <a:ext cx="4097238" cy="610719"/>
        </a:xfrm>
        <a:prstGeom prst="chevron">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tr-TR" sz="1100" kern="1200" dirty="0" smtClean="0"/>
            <a:t>BİREY VE TOPLUM</a:t>
          </a:r>
          <a:endParaRPr lang="tr-TR" sz="1100" kern="1200" dirty="0"/>
        </a:p>
      </dsp:txBody>
      <dsp:txXfrm>
        <a:off x="1603063" y="2017966"/>
        <a:ext cx="4097238" cy="610719"/>
      </dsp:txXfrm>
    </dsp:sp>
    <dsp:sp modelId="{DD584F3E-97F5-428A-8D22-7A167DF69081}">
      <dsp:nvSpPr>
        <dsp:cNvPr id="0" name=""/>
        <dsp:cNvSpPr/>
      </dsp:nvSpPr>
      <dsp:spPr>
        <a:xfrm>
          <a:off x="2684" y="2922325"/>
          <a:ext cx="1839515" cy="735806"/>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tr-TR" sz="2200" kern="1200" dirty="0" smtClean="0"/>
            <a:t>Kazanım</a:t>
          </a:r>
          <a:endParaRPr lang="tr-TR" sz="2200" kern="1200" dirty="0"/>
        </a:p>
      </dsp:txBody>
      <dsp:txXfrm>
        <a:off x="2684" y="2922325"/>
        <a:ext cx="1839515" cy="735806"/>
      </dsp:txXfrm>
    </dsp:sp>
    <dsp:sp modelId="{438B5B2B-A8D7-4C64-882E-2D11621B4BB3}">
      <dsp:nvSpPr>
        <dsp:cNvPr id="0" name=""/>
        <dsp:cNvSpPr/>
      </dsp:nvSpPr>
      <dsp:spPr>
        <a:xfrm>
          <a:off x="1603063" y="2794242"/>
          <a:ext cx="4490251" cy="991972"/>
        </a:xfrm>
        <a:prstGeom prst="chevron">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tr-TR" sz="1100" kern="1200" dirty="0" smtClean="0"/>
            <a:t>SB.4.1.3. Bireysel ilgi, ihtiyaç ve yeteneklerini tanır.</a:t>
          </a:r>
        </a:p>
        <a:p>
          <a:pPr lvl="0" algn="ctr" defTabSz="488950">
            <a:lnSpc>
              <a:spcPct val="90000"/>
            </a:lnSpc>
            <a:spcBef>
              <a:spcPct val="0"/>
            </a:spcBef>
            <a:spcAft>
              <a:spcPct val="35000"/>
            </a:spcAft>
          </a:pPr>
          <a:r>
            <a:rPr lang="tr-TR" sz="1100" kern="1200" dirty="0" smtClean="0"/>
            <a:t>SB.4.1.4. Kendisini farklı özelliklere sahip diğer bireylerin yerine koyar.</a:t>
          </a:r>
        </a:p>
        <a:p>
          <a:pPr lvl="0" algn="ctr" defTabSz="488950">
            <a:lnSpc>
              <a:spcPct val="90000"/>
            </a:lnSpc>
            <a:spcBef>
              <a:spcPct val="0"/>
            </a:spcBef>
            <a:spcAft>
              <a:spcPct val="35000"/>
            </a:spcAft>
          </a:pPr>
          <a:r>
            <a:rPr lang="tr-TR" sz="1100" kern="1200" dirty="0" smtClean="0"/>
            <a:t>SB.4.1.5. Diğer bireylerin farklı özelliklerini saygı ile karşılar.</a:t>
          </a:r>
          <a:endParaRPr lang="tr-TR" sz="1100" kern="1200" dirty="0"/>
        </a:p>
      </dsp:txBody>
      <dsp:txXfrm>
        <a:off x="1603063" y="2794242"/>
        <a:ext cx="4490251" cy="991972"/>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641844-7D44-45BE-846F-8A6627B1D2BE}" type="datetimeFigureOut">
              <a:rPr lang="tr-TR" smtClean="0"/>
              <a:t>07/10/2018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7DC325-F8A4-440D-9011-E4B8CFA916D3}"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517DC325-F8A4-440D-9011-E4B8CFA916D3}" type="slidenum">
              <a:rPr lang="tr-TR" smtClean="0"/>
              <a:t>13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44B9F461-6D2F-4704-9BFB-EB6618C58DAA}" type="datetimeFigureOut">
              <a:rPr lang="tr-TR" smtClean="0"/>
              <a:pPr/>
              <a:t>07/10/2018</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A37BE7C6-A38D-410E-A61D-EC5E37D785FB}"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44B9F461-6D2F-4704-9BFB-EB6618C58DAA}" type="datetimeFigureOut">
              <a:rPr lang="tr-TR" smtClean="0"/>
              <a:pPr/>
              <a:t>07/10/2018</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A37BE7C6-A38D-410E-A61D-EC5E37D785F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44B9F461-6D2F-4704-9BFB-EB6618C58DAA}" type="datetimeFigureOut">
              <a:rPr lang="tr-TR" smtClean="0"/>
              <a:pPr/>
              <a:t>07/10/2018</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A37BE7C6-A38D-410E-A61D-EC5E37D785F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44B9F461-6D2F-4704-9BFB-EB6618C58DAA}" type="datetimeFigureOut">
              <a:rPr lang="tr-TR" smtClean="0"/>
              <a:pPr/>
              <a:t>07/10/2018</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A37BE7C6-A38D-410E-A61D-EC5E37D785F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44B9F461-6D2F-4704-9BFB-EB6618C58DAA}" type="datetimeFigureOut">
              <a:rPr lang="tr-TR" smtClean="0"/>
              <a:pPr/>
              <a:t>07/10/2018</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A37BE7C6-A38D-410E-A61D-EC5E37D785FB}"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44B9F461-6D2F-4704-9BFB-EB6618C58DAA}" type="datetimeFigureOut">
              <a:rPr lang="tr-TR" smtClean="0"/>
              <a:pPr/>
              <a:t>07/10/2018</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A37BE7C6-A38D-410E-A61D-EC5E37D785F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44B9F461-6D2F-4704-9BFB-EB6618C58DAA}" type="datetimeFigureOut">
              <a:rPr lang="tr-TR" smtClean="0"/>
              <a:pPr/>
              <a:t>07/10/2018</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A37BE7C6-A38D-410E-A61D-EC5E37D785FB}"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44B9F461-6D2F-4704-9BFB-EB6618C58DAA}" type="datetimeFigureOut">
              <a:rPr lang="tr-TR" smtClean="0"/>
              <a:pPr/>
              <a:t>07/10/2018</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A37BE7C6-A38D-410E-A61D-EC5E37D785F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44B9F461-6D2F-4704-9BFB-EB6618C58DAA}" type="datetimeFigureOut">
              <a:rPr lang="tr-TR" smtClean="0"/>
              <a:pPr/>
              <a:t>07/10/2018</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A37BE7C6-A38D-410E-A61D-EC5E37D785F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44B9F461-6D2F-4704-9BFB-EB6618C58DAA}" type="datetimeFigureOut">
              <a:rPr lang="tr-TR" smtClean="0"/>
              <a:pPr/>
              <a:t>07/10/2018</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A37BE7C6-A38D-410E-A61D-EC5E37D785F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44B9F461-6D2F-4704-9BFB-EB6618C58DAA}" type="datetimeFigureOut">
              <a:rPr lang="tr-TR" smtClean="0"/>
              <a:pPr/>
              <a:t>07/10/2018</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A37BE7C6-A38D-410E-A61D-EC5E37D785FB}"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44B9F461-6D2F-4704-9BFB-EB6618C58DAA}" type="datetimeFigureOut">
              <a:rPr lang="tr-TR" smtClean="0"/>
              <a:pPr/>
              <a:t>07/10/2018</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A37BE7C6-A38D-410E-A61D-EC5E37D785FB}"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yagram"/>
          <p:cNvGraphicFramePr/>
          <p:nvPr/>
        </p:nvGraphicFramePr>
        <p:xfrm>
          <a:off x="2857488" y="250030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u="sng" dirty="0" smtClean="0">
                <a:solidFill>
                  <a:schemeClr val="accent2">
                    <a:lumMod val="50000"/>
                  </a:schemeClr>
                </a:solidFill>
              </a:rPr>
              <a:t>Duygu ve düşüncelere saygı için; </a:t>
            </a:r>
          </a:p>
          <a:p>
            <a:r>
              <a:rPr lang="tr-TR" dirty="0" smtClean="0"/>
              <a:t>İnsanları duygu ve düşünceleri yüzünden dışlamamalı, alay etmemeli, yargılamamalıdır. </a:t>
            </a:r>
          </a:p>
          <a:p>
            <a:r>
              <a:rPr lang="tr-TR" dirty="0" smtClean="0"/>
              <a:t>Birisi duygu ve düşüncelerini ifade ederken sonuna kadar dinlemelidir. </a:t>
            </a:r>
          </a:p>
          <a:p>
            <a:r>
              <a:rPr lang="tr-TR" dirty="0" smtClean="0"/>
              <a:t>İnsanlar duygularını söylerken kendimizi onların yerine koymalıyız. </a:t>
            </a:r>
          </a:p>
          <a:p>
            <a:pPr>
              <a:buNone/>
            </a:pPr>
            <a:r>
              <a:rPr lang="tr-TR" dirty="0" smtClean="0"/>
              <a:t/>
            </a:r>
            <a:br>
              <a:rPr lang="tr-TR" dirty="0" smtClean="0"/>
            </a:b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Onlar da Var</a:t>
            </a:r>
            <a:r>
              <a:rPr lang="tr-TR" b="0" dirty="0" smtClean="0"/>
              <a:t> </a:t>
            </a:r>
            <a:endParaRPr lang="tr-TR" dirty="0"/>
          </a:p>
        </p:txBody>
      </p:sp>
      <p:sp>
        <p:nvSpPr>
          <p:cNvPr id="3" name="2 İçerik Yer Tutucusu"/>
          <p:cNvSpPr>
            <a:spLocks noGrp="1"/>
          </p:cNvSpPr>
          <p:nvPr>
            <p:ph idx="1"/>
          </p:nvPr>
        </p:nvSpPr>
        <p:spPr>
          <a:xfrm>
            <a:off x="457200" y="1609416"/>
            <a:ext cx="6972320" cy="4846320"/>
          </a:xfrm>
        </p:spPr>
        <p:txBody>
          <a:bodyPr/>
          <a:lstStyle/>
          <a:p>
            <a:r>
              <a:rPr lang="tr-TR" dirty="0" smtClean="0"/>
              <a:t>İnsanlardan bazıları doğuştan veya hastalık ya da kaza sonucu herhangi bir organını diğer insanlar gibi kullanamayabilir. Bu şekilde organlarını kullanamayan insanlara </a:t>
            </a:r>
            <a:r>
              <a:rPr lang="tr-TR" i="1" dirty="0" smtClean="0">
                <a:solidFill>
                  <a:schemeClr val="accent2">
                    <a:lumMod val="50000"/>
                  </a:schemeClr>
                </a:solidFill>
              </a:rPr>
              <a:t>özel gereksinimli birey</a:t>
            </a:r>
            <a:r>
              <a:rPr lang="tr-TR" dirty="0" smtClean="0"/>
              <a:t> denir. </a:t>
            </a:r>
            <a:endParaRPr lang="tr-TR" dirty="0"/>
          </a:p>
        </p:txBody>
      </p:sp>
      <p:pic>
        <p:nvPicPr>
          <p:cNvPr id="6146" name="Picture 2" descr="Ä°lgili resim"/>
          <p:cNvPicPr>
            <a:picLocks noChangeAspect="1" noChangeArrowheads="1"/>
          </p:cNvPicPr>
          <p:nvPr/>
        </p:nvPicPr>
        <p:blipFill>
          <a:blip r:embed="rId2" cstate="print"/>
          <a:srcRect/>
          <a:stretch>
            <a:fillRect/>
          </a:stretch>
        </p:blipFill>
        <p:spPr bwMode="auto">
          <a:xfrm>
            <a:off x="928662" y="3929066"/>
            <a:ext cx="6292922" cy="2462213"/>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1609416"/>
            <a:ext cx="6543692" cy="4846320"/>
          </a:xfrm>
        </p:spPr>
        <p:txBody>
          <a:bodyPr/>
          <a:lstStyle/>
          <a:p>
            <a:r>
              <a:rPr lang="tr-TR" dirty="0" smtClean="0"/>
              <a:t>Engelli insanlarımızı rahatsız eden diğer bir konuda insanların onlar farklı davranmalarıdır. Engelli insanları olduğu gibi kabul etmek ve acıyan gözlerle bakmamak gerekir.</a:t>
            </a:r>
            <a:endParaRPr lang="tr-TR" dirty="0"/>
          </a:p>
        </p:txBody>
      </p:sp>
      <p:sp>
        <p:nvSpPr>
          <p:cNvPr id="3074" name="AutoShape 2" descr="Ä°lgili resi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076" name="AutoShape 4" descr="Ä°lgili resi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078" name="Picture 6" descr="Ä°lgili resim"/>
          <p:cNvPicPr>
            <a:picLocks noChangeAspect="1" noChangeArrowheads="1"/>
          </p:cNvPicPr>
          <p:nvPr/>
        </p:nvPicPr>
        <p:blipFill>
          <a:blip r:embed="rId2" cstate="print"/>
          <a:srcRect/>
          <a:stretch>
            <a:fillRect/>
          </a:stretch>
        </p:blipFill>
        <p:spPr bwMode="auto">
          <a:xfrm>
            <a:off x="714348" y="3644742"/>
            <a:ext cx="6286544" cy="2891813"/>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10" y="2143116"/>
            <a:ext cx="7239000" cy="2357454"/>
          </a:xfrm>
        </p:spPr>
        <p:txBody>
          <a:bodyPr>
            <a:normAutofit/>
          </a:bodyPr>
          <a:lstStyle/>
          <a:p>
            <a:r>
              <a:rPr lang="tr-TR" dirty="0" smtClean="0"/>
              <a:t>Beni dinlediğiniz için </a:t>
            </a:r>
            <a:br>
              <a:rPr lang="tr-TR" dirty="0" smtClean="0"/>
            </a:br>
            <a:r>
              <a:rPr lang="tr-TR" dirty="0" smtClean="0"/>
              <a:t>teşekkür ederim</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BEN KİMİM?</a:t>
            </a:r>
            <a:endParaRPr lang="tr-TR" dirty="0"/>
          </a:p>
        </p:txBody>
      </p:sp>
      <p:sp>
        <p:nvSpPr>
          <p:cNvPr id="3" name="2 İçerik Yer Tutucusu"/>
          <p:cNvSpPr>
            <a:spLocks noGrp="1"/>
          </p:cNvSpPr>
          <p:nvPr>
            <p:ph idx="1"/>
          </p:nvPr>
        </p:nvSpPr>
        <p:spPr/>
        <p:txBody>
          <a:bodyPr/>
          <a:lstStyle/>
          <a:p>
            <a:r>
              <a:rPr lang="tr-TR" dirty="0" smtClean="0"/>
              <a:t>Birey, toplumları oluşturan ve kendine özgü ayırıcı özellikleri olan fert, insandır.Toplumdaki bireyler birbirlerine benzeyebilir. Ancak her bireyin farklı özelikleri de vardır.  </a:t>
            </a:r>
            <a:endParaRPr lang="tr-TR" dirty="0"/>
          </a:p>
        </p:txBody>
      </p:sp>
      <p:pic>
        <p:nvPicPr>
          <p:cNvPr id="11266" name="Picture 2" descr="Ä°lgili resim"/>
          <p:cNvPicPr>
            <a:picLocks noChangeAspect="1" noChangeArrowheads="1"/>
          </p:cNvPicPr>
          <p:nvPr/>
        </p:nvPicPr>
        <p:blipFill>
          <a:blip r:embed="rId2" cstate="print"/>
          <a:srcRect/>
          <a:stretch>
            <a:fillRect/>
          </a:stretch>
        </p:blipFill>
        <p:spPr bwMode="auto">
          <a:xfrm>
            <a:off x="1571604" y="3714752"/>
            <a:ext cx="4857784" cy="2551629"/>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BİREYSEL FARKLILIKLAR</a:t>
            </a:r>
            <a:endParaRPr lang="tr-TR" dirty="0"/>
          </a:p>
        </p:txBody>
      </p:sp>
      <p:sp>
        <p:nvSpPr>
          <p:cNvPr id="3" name="2 İçerik Yer Tutucusu"/>
          <p:cNvSpPr>
            <a:spLocks noGrp="1"/>
          </p:cNvSpPr>
          <p:nvPr>
            <p:ph idx="1"/>
          </p:nvPr>
        </p:nvSpPr>
        <p:spPr>
          <a:xfrm>
            <a:off x="457200" y="1609416"/>
            <a:ext cx="6615130" cy="4846320"/>
          </a:xfrm>
        </p:spPr>
        <p:txBody>
          <a:bodyPr>
            <a:normAutofit/>
          </a:bodyPr>
          <a:lstStyle/>
          <a:p>
            <a:r>
              <a:rPr lang="tr-TR" dirty="0" smtClean="0"/>
              <a:t/>
            </a:r>
            <a:br>
              <a:rPr lang="tr-TR" dirty="0" smtClean="0"/>
            </a:br>
            <a:r>
              <a:rPr lang="tr-TR" dirty="0" smtClean="0">
                <a:solidFill>
                  <a:schemeClr val="accent2">
                    <a:lumMod val="50000"/>
                  </a:schemeClr>
                </a:solidFill>
              </a:rPr>
              <a:t>1)Fiziksel Özellikler</a:t>
            </a:r>
            <a:br>
              <a:rPr lang="tr-TR" dirty="0" smtClean="0">
                <a:solidFill>
                  <a:schemeClr val="accent2">
                    <a:lumMod val="50000"/>
                  </a:schemeClr>
                </a:solidFill>
              </a:rPr>
            </a:br>
            <a:r>
              <a:rPr lang="tr-TR" dirty="0" smtClean="0">
                <a:solidFill>
                  <a:schemeClr val="accent2">
                    <a:lumMod val="50000"/>
                  </a:schemeClr>
                </a:solidFill>
              </a:rPr>
              <a:t>2)Duygusal Özellikler</a:t>
            </a:r>
            <a:br>
              <a:rPr lang="tr-TR" dirty="0" smtClean="0">
                <a:solidFill>
                  <a:schemeClr val="accent2">
                    <a:lumMod val="50000"/>
                  </a:schemeClr>
                </a:solidFill>
              </a:rPr>
            </a:br>
            <a:r>
              <a:rPr lang="tr-TR" dirty="0" smtClean="0">
                <a:solidFill>
                  <a:schemeClr val="accent2">
                    <a:lumMod val="50000"/>
                  </a:schemeClr>
                </a:solidFill>
              </a:rPr>
              <a:t>3)İlgiler – Yetenekler</a:t>
            </a:r>
          </a:p>
          <a:p>
            <a:endParaRPr lang="tr-TR" dirty="0" smtClean="0"/>
          </a:p>
          <a:p>
            <a:r>
              <a:rPr lang="tr-TR" dirty="0" smtClean="0"/>
              <a:t> </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FİZİKSEL ÖZELLİKLER</a:t>
            </a:r>
            <a:endParaRPr lang="tr-TR" dirty="0"/>
          </a:p>
        </p:txBody>
      </p:sp>
      <p:sp>
        <p:nvSpPr>
          <p:cNvPr id="3" name="2 İçerik Yer Tutucusu"/>
          <p:cNvSpPr>
            <a:spLocks noGrp="1"/>
          </p:cNvSpPr>
          <p:nvPr>
            <p:ph idx="1"/>
          </p:nvPr>
        </p:nvSpPr>
        <p:spPr>
          <a:xfrm>
            <a:off x="457200" y="1609416"/>
            <a:ext cx="3757610" cy="4846320"/>
          </a:xfrm>
        </p:spPr>
        <p:txBody>
          <a:bodyPr>
            <a:normAutofit lnSpcReduction="10000"/>
          </a:bodyPr>
          <a:lstStyle/>
          <a:p>
            <a:pPr>
              <a:buNone/>
            </a:pPr>
            <a:r>
              <a:rPr lang="tr-TR" dirty="0" smtClean="0"/>
              <a:t>  İnsanların dış görünüşleriyle ilgili olan özelliklere </a:t>
            </a:r>
            <a:r>
              <a:rPr lang="tr-TR" i="1" dirty="0" smtClean="0">
                <a:solidFill>
                  <a:schemeClr val="accent2">
                    <a:lumMod val="50000"/>
                  </a:schemeClr>
                </a:solidFill>
              </a:rPr>
              <a:t>fiziksel özellik</a:t>
            </a:r>
            <a:r>
              <a:rPr lang="tr-TR" dirty="0" smtClean="0"/>
              <a:t> denir. Bireylerin fiziksel özellikleri birbirinden farklıdır.</a:t>
            </a:r>
          </a:p>
          <a:p>
            <a:r>
              <a:rPr lang="tr-TR" dirty="0" smtClean="0"/>
              <a:t>Boy uzunlukları, ağırlıkları, göz ve saç renkleri, yüz ve vücut şekilleri, parmak izi farklıdır.</a:t>
            </a:r>
            <a:endParaRPr lang="tr-TR" dirty="0"/>
          </a:p>
        </p:txBody>
      </p:sp>
      <p:pic>
        <p:nvPicPr>
          <p:cNvPr id="9218" name="Picture 2" descr="fiziksel Ã¶zellikler ile ilgili gÃ¶rsel sonucu"/>
          <p:cNvPicPr>
            <a:picLocks noChangeAspect="1" noChangeArrowheads="1"/>
          </p:cNvPicPr>
          <p:nvPr/>
        </p:nvPicPr>
        <p:blipFill>
          <a:blip r:embed="rId2" cstate="print"/>
          <a:srcRect/>
          <a:stretch>
            <a:fillRect/>
          </a:stretch>
        </p:blipFill>
        <p:spPr bwMode="auto">
          <a:xfrm>
            <a:off x="4143372" y="1643050"/>
            <a:ext cx="3944260" cy="329564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DUYGUSAL ÖZELLİKLER</a:t>
            </a:r>
            <a:endParaRPr lang="tr-TR" dirty="0"/>
          </a:p>
        </p:txBody>
      </p:sp>
      <p:sp>
        <p:nvSpPr>
          <p:cNvPr id="3" name="2 İçerik Yer Tutucusu"/>
          <p:cNvSpPr>
            <a:spLocks noGrp="1"/>
          </p:cNvSpPr>
          <p:nvPr>
            <p:ph idx="1"/>
          </p:nvPr>
        </p:nvSpPr>
        <p:spPr>
          <a:xfrm>
            <a:off x="457200" y="1609416"/>
            <a:ext cx="7543824" cy="4846320"/>
          </a:xfrm>
        </p:spPr>
        <p:txBody>
          <a:bodyPr>
            <a:normAutofit/>
          </a:bodyPr>
          <a:lstStyle/>
          <a:p>
            <a:r>
              <a:rPr lang="tr-TR" dirty="0" smtClean="0"/>
              <a:t>Sevmek, korkmak ve mutlu olmak gibi özelliklerimize</a:t>
            </a:r>
            <a:r>
              <a:rPr lang="tr-TR" dirty="0" smtClean="0">
                <a:solidFill>
                  <a:schemeClr val="accent2">
                    <a:lumMod val="50000"/>
                  </a:schemeClr>
                </a:solidFill>
              </a:rPr>
              <a:t> </a:t>
            </a:r>
            <a:r>
              <a:rPr lang="tr-TR" i="1" dirty="0" smtClean="0">
                <a:solidFill>
                  <a:schemeClr val="accent2">
                    <a:lumMod val="50000"/>
                  </a:schemeClr>
                </a:solidFill>
              </a:rPr>
              <a:t>duygusal özellik</a:t>
            </a:r>
            <a:r>
              <a:rPr lang="tr-TR" dirty="0" smtClean="0"/>
              <a:t> denir.</a:t>
            </a:r>
          </a:p>
          <a:p>
            <a:r>
              <a:rPr lang="tr-TR" dirty="0" smtClean="0"/>
              <a:t> Sevdiklerimiz, nefret ettiklerimiz, korkularımız, üzüntülerimiz, heyecanlarımız , sevinçlerimiz, şaşkınlıklarımız, utançlarımız, </a:t>
            </a:r>
            <a:br>
              <a:rPr lang="tr-TR" dirty="0" smtClean="0"/>
            </a:br>
            <a:r>
              <a:rPr lang="tr-TR" dirty="0" smtClean="0"/>
              <a:t>öfkelerimiz, endişelerimiz, kaygılarımız farklıdır.</a:t>
            </a:r>
            <a:br>
              <a:rPr lang="tr-TR" dirty="0" smtClean="0"/>
            </a:br>
            <a:endParaRPr lang="tr-TR" dirty="0"/>
          </a:p>
        </p:txBody>
      </p:sp>
      <p:pic>
        <p:nvPicPr>
          <p:cNvPr id="8194" name="Picture 2" descr="Ä°lgili resim"/>
          <p:cNvPicPr>
            <a:picLocks noChangeAspect="1" noChangeArrowheads="1"/>
          </p:cNvPicPr>
          <p:nvPr/>
        </p:nvPicPr>
        <p:blipFill>
          <a:blip r:embed="rId2" cstate="print"/>
          <a:srcRect l="3000" r="5999"/>
          <a:stretch>
            <a:fillRect/>
          </a:stretch>
        </p:blipFill>
        <p:spPr bwMode="auto">
          <a:xfrm>
            <a:off x="2285984" y="4214818"/>
            <a:ext cx="5000660" cy="241581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0" dirty="0" smtClean="0"/>
              <a:t>İLGİLER – YETENEKLER</a:t>
            </a:r>
            <a:endParaRPr lang="tr-TR" dirty="0"/>
          </a:p>
        </p:txBody>
      </p:sp>
      <p:sp>
        <p:nvSpPr>
          <p:cNvPr id="3" name="2 İçerik Yer Tutucusu"/>
          <p:cNvSpPr>
            <a:spLocks noGrp="1"/>
          </p:cNvSpPr>
          <p:nvPr>
            <p:ph idx="1"/>
          </p:nvPr>
        </p:nvSpPr>
        <p:spPr>
          <a:xfrm>
            <a:off x="457200" y="1609416"/>
            <a:ext cx="4972056" cy="4846320"/>
          </a:xfrm>
        </p:spPr>
        <p:txBody>
          <a:bodyPr>
            <a:normAutofit lnSpcReduction="10000"/>
          </a:bodyPr>
          <a:lstStyle/>
          <a:p>
            <a:r>
              <a:rPr lang="tr-TR" dirty="0" smtClean="0">
                <a:solidFill>
                  <a:schemeClr val="accent2">
                    <a:lumMod val="50000"/>
                  </a:schemeClr>
                </a:solidFill>
              </a:rPr>
              <a:t>İLGİ</a:t>
            </a:r>
          </a:p>
          <a:p>
            <a:pPr>
              <a:buNone/>
            </a:pPr>
            <a:r>
              <a:rPr lang="tr-TR" dirty="0" smtClean="0"/>
              <a:t>   Bazı insanlar satranç oynamayı severler, spor yapmayı isterler, müziğe ilgi duyarlar, kitap okumayı çok isterler.</a:t>
            </a:r>
          </a:p>
          <a:p>
            <a:r>
              <a:rPr lang="tr-TR" dirty="0" smtClean="0">
                <a:solidFill>
                  <a:schemeClr val="accent2">
                    <a:lumMod val="50000"/>
                  </a:schemeClr>
                </a:solidFill>
              </a:rPr>
              <a:t>YETENEK</a:t>
            </a:r>
            <a:r>
              <a:rPr lang="tr-TR" dirty="0" smtClean="0"/>
              <a:t/>
            </a:r>
            <a:br>
              <a:rPr lang="tr-TR" dirty="0" smtClean="0"/>
            </a:br>
            <a:r>
              <a:rPr lang="tr-TR" dirty="0" smtClean="0"/>
              <a:t>Bazı insanlar çok güzel resim yapar, müzik aletleri çalar, matematik hesaplarını çok hızlı yaparlar.</a:t>
            </a:r>
            <a:br>
              <a:rPr lang="tr-TR" dirty="0" smtClean="0"/>
            </a:br>
            <a:endParaRPr lang="tr-TR" dirty="0"/>
          </a:p>
        </p:txBody>
      </p:sp>
      <p:pic>
        <p:nvPicPr>
          <p:cNvPr id="7169" name="Picture 1"/>
          <p:cNvPicPr>
            <a:picLocks noChangeAspect="1" noChangeArrowheads="1"/>
          </p:cNvPicPr>
          <p:nvPr/>
        </p:nvPicPr>
        <p:blipFill>
          <a:blip r:embed="rId2" cstate="print"/>
          <a:srcRect/>
          <a:stretch>
            <a:fillRect/>
          </a:stretch>
        </p:blipFill>
        <p:spPr bwMode="auto">
          <a:xfrm>
            <a:off x="6715140" y="2643182"/>
            <a:ext cx="1447800" cy="2828925"/>
          </a:xfrm>
          <a:prstGeom prst="rect">
            <a:avLst/>
          </a:prstGeom>
          <a:noFill/>
          <a:ln w="9525">
            <a:noFill/>
            <a:miter lim="800000"/>
            <a:headEnd/>
            <a:tailEnd/>
          </a:ln>
          <a:effectLst/>
        </p:spPr>
      </p:pic>
      <p:pic>
        <p:nvPicPr>
          <p:cNvPr id="7170" name="Picture 2"/>
          <p:cNvPicPr>
            <a:picLocks noChangeAspect="1" noChangeArrowheads="1"/>
          </p:cNvPicPr>
          <p:nvPr/>
        </p:nvPicPr>
        <p:blipFill>
          <a:blip r:embed="rId3" cstate="print"/>
          <a:srcRect/>
          <a:stretch>
            <a:fillRect/>
          </a:stretch>
        </p:blipFill>
        <p:spPr bwMode="auto">
          <a:xfrm>
            <a:off x="5286380" y="428604"/>
            <a:ext cx="1438275" cy="2400300"/>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cstate="print"/>
          <a:srcRect/>
          <a:stretch>
            <a:fillRect/>
          </a:stretch>
        </p:blipFill>
        <p:spPr bwMode="auto">
          <a:xfrm>
            <a:off x="4714876" y="4143380"/>
            <a:ext cx="2057400" cy="2543175"/>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DUYGU VE DÜŞÜNCELERE SAYGI</a:t>
            </a:r>
            <a:endParaRPr lang="tr-TR" dirty="0"/>
          </a:p>
        </p:txBody>
      </p:sp>
      <p:sp>
        <p:nvSpPr>
          <p:cNvPr id="3" name="2 İçerik Yer Tutucusu"/>
          <p:cNvSpPr>
            <a:spLocks noGrp="1"/>
          </p:cNvSpPr>
          <p:nvPr>
            <p:ph idx="1"/>
          </p:nvPr>
        </p:nvSpPr>
        <p:spPr/>
        <p:txBody>
          <a:bodyPr/>
          <a:lstStyle/>
          <a:p>
            <a:pPr fontAlgn="base"/>
            <a:r>
              <a:rPr lang="tr-TR" dirty="0" smtClean="0"/>
              <a:t>Duygu, belirli bir nesne, olay veya bireylerin, iç dünyamızda uyandırdığı izlenimdir. Korku, üzüntü, şaşkınlık, mutluluk duygulardan bazılarıdır.</a:t>
            </a:r>
          </a:p>
          <a:p>
            <a:pPr fontAlgn="base">
              <a:buNone/>
            </a:pPr>
            <a:endParaRPr lang="tr-TR" dirty="0" smtClean="0"/>
          </a:p>
          <a:p>
            <a:pPr fontAlgn="base"/>
            <a:r>
              <a:rPr lang="tr-TR" dirty="0" smtClean="0"/>
              <a:t>Düşünce ise düşünme sonucunda varılan, düşünme ürünü olan görüştür.</a:t>
            </a: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1609416"/>
            <a:ext cx="4329114" cy="4846320"/>
          </a:xfrm>
        </p:spPr>
        <p:txBody>
          <a:bodyPr/>
          <a:lstStyle/>
          <a:p>
            <a:r>
              <a:rPr lang="tr-TR" dirty="0" smtClean="0"/>
              <a:t>Duygu ve düşünceleri ifade etmek insanların en doğal ihtiyacıdır. Duygu ve düşünceleri ifade etmenin birçok yolu vardır. Sağlıklı iletişim kurmak için duygu ve düşünceleri açıklıkla ve olumlu bir dille ifade etmek gerekir. </a:t>
            </a:r>
          </a:p>
        </p:txBody>
      </p:sp>
      <p:pic>
        <p:nvPicPr>
          <p:cNvPr id="4098" name="Picture 2" descr="dÃ¼ÅÃ¼nce ile ilgili gÃ¶rsel sonucu"/>
          <p:cNvPicPr>
            <a:picLocks noChangeAspect="1" noChangeArrowheads="1"/>
          </p:cNvPicPr>
          <p:nvPr/>
        </p:nvPicPr>
        <p:blipFill>
          <a:blip r:embed="rId2" cstate="print"/>
          <a:srcRect/>
          <a:stretch>
            <a:fillRect/>
          </a:stretch>
        </p:blipFill>
        <p:spPr bwMode="auto">
          <a:xfrm>
            <a:off x="4500562" y="2786058"/>
            <a:ext cx="3434110" cy="1928826"/>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4071942"/>
            <a:ext cx="6829444" cy="2383794"/>
          </a:xfrm>
        </p:spPr>
        <p:txBody>
          <a:bodyPr>
            <a:normAutofit/>
          </a:bodyPr>
          <a:lstStyle/>
          <a:p>
            <a:r>
              <a:rPr lang="tr-TR" dirty="0" smtClean="0"/>
              <a:t>Toplumdaki tüm insanlar aynı duyguyu yaşayıp aynı düşüncede olmayabilirler. Duygu ve düşüncelerdeki bu farklılıkları kabullenmek, saygı duymaktır. </a:t>
            </a:r>
            <a:br>
              <a:rPr lang="tr-TR" dirty="0" smtClean="0"/>
            </a:br>
            <a:endParaRPr lang="tr-TR" dirty="0"/>
          </a:p>
        </p:txBody>
      </p:sp>
      <p:sp>
        <p:nvSpPr>
          <p:cNvPr id="2050" name="AutoShape 2" descr="Ä°lgili resi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052" name="AutoShape 4" descr="Ä°lgili resi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054" name="AutoShape 6" descr="Ä°lgili resi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056" name="AutoShape 8" descr="Ä°lgili resi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058" name="Picture 10" descr="dÃ¼ÅÃ¼nce ile ilgili gÃ¶rsel sonucu"/>
          <p:cNvPicPr>
            <a:picLocks noChangeAspect="1" noChangeArrowheads="1"/>
          </p:cNvPicPr>
          <p:nvPr/>
        </p:nvPicPr>
        <p:blipFill>
          <a:blip r:embed="rId2" cstate="print"/>
          <a:srcRect/>
          <a:stretch>
            <a:fillRect/>
          </a:stretch>
        </p:blipFill>
        <p:spPr bwMode="auto">
          <a:xfrm>
            <a:off x="428596" y="357166"/>
            <a:ext cx="7347909" cy="3714776"/>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58</TotalTime>
  <Words>270</Words>
  <PresentationFormat>Ekran Gösterisi (4:3)</PresentationFormat>
  <Paragraphs>43</Paragraphs>
  <Slides>13</Slides>
  <Notes>1</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Zengin</vt:lpstr>
      <vt:lpstr>Slayt 1</vt:lpstr>
      <vt:lpstr>BEN KİMİM?</vt:lpstr>
      <vt:lpstr>BİREYSEL FARKLILIKLAR</vt:lpstr>
      <vt:lpstr>FİZİKSEL ÖZELLİKLER</vt:lpstr>
      <vt:lpstr>DUYGUSAL ÖZELLİKLER</vt:lpstr>
      <vt:lpstr>İLGİLER – YETENEKLER</vt:lpstr>
      <vt:lpstr>DUYGU VE DÜŞÜNCELERE SAYGI</vt:lpstr>
      <vt:lpstr>Slayt 8</vt:lpstr>
      <vt:lpstr>Slayt 9</vt:lpstr>
      <vt:lpstr>Slayt 10</vt:lpstr>
      <vt:lpstr>Onlar da Var </vt:lpstr>
      <vt:lpstr>Slayt 12</vt:lpstr>
      <vt:lpstr>Beni dinlediğiniz için  teşekkür ederim</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2018-10-06T12:07:34Z</dcterms:created>
  <dcterms:modified xsi:type="dcterms:W3CDTF">2018-10-07T10:15:55Z</dcterms:modified>
  <cp:category>www.sorubak.com</cp:category>
</cp:coreProperties>
</file>