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79" r:id="rId4"/>
    <p:sldId id="287" r:id="rId5"/>
    <p:sldId id="257" r:id="rId6"/>
    <p:sldId id="258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2B77B83-D5ED-4CBB-994D-D810083C0548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FF89B5F-68AE-4641-93AF-4A9328AFA6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tr-TR" smtClean="0">
                <a:hlinkClick r:id="rId3"/>
              </a:rPr>
              <a:t>www.egitimhane.com</a:t>
            </a:r>
            <a:r>
              <a:rPr lang="tr-TR" smtClean="0"/>
              <a:t> </a:t>
            </a:r>
          </a:p>
        </p:txBody>
      </p:sp>
      <p:sp>
        <p:nvSpPr>
          <p:cNvPr id="15363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8808F3-FA01-4178-A5C2-049E9060128E}" type="slidenum">
              <a:rPr lang="tr-T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r-TR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D7F45-081A-4A51-B794-90582D2113BD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96ECB-0837-41CA-96D6-BF551043A0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75E4-C20D-4393-B9E5-5F02E237A489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BA663-D628-4DE3-B7E3-3571C0F339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1E00-178E-4CD8-8C82-B4092F485CDD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B96B-6663-44B8-BAEC-1A537F9035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7E39-2475-490C-AA1D-E5268786BBCC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5D701-534D-4896-89B3-7F1A3AC3CD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F857-45B5-4095-8E79-8D5D1565703A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3EB6F-3761-474F-B173-1E4F5FACC2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00843-5D8D-49CB-A3E8-B0AFA4A97924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D8462-76C1-4CC8-A664-A738C07D62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D8BB-7D32-4BD0-A89C-A17395AFA457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F4A01-49CD-459A-9A52-1959AA068BC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98C3E-30E7-4269-BCA0-AB05DDF595D4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97D7E-8A61-4FC3-BABC-AFA4FA07584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41FFC-9A40-47AF-B26C-223219A75AFE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8B715-73B4-4419-A42C-A42795C4E6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FA4A3-884A-4B1F-976B-3B35895465EB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9AEF3-9FAA-4CBF-AC5A-4FD2991F68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DB31-25FF-4090-82DB-BAE8B499C532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A5C5C-59B6-4DC7-A536-AB897D487CC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CD1D8F-1B84-4BF6-AEA3-E59EB83AC7B8}" type="datetimeFigureOut">
              <a:rPr lang="tr-TR"/>
              <a:pPr>
                <a:defRPr/>
              </a:pPr>
              <a:t>06/02/2019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41943F-E40A-4469-BDB9-BAEBF6612EB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hyperlink" Target="https://www.sorubak.com/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www.google.com.tr/url?sa=i&amp;source=images&amp;cd=&amp;cad=rja&amp;docid=MIlEAmuGuMGmzM&amp;tbnid=IPf6162UbW0b2M:&amp;ved=0CAgQjRwwAA&amp;url=http://www.bakimliyiz.com/soru-cevap/113332-gecmisten-gunumuze-kadar-kullanilan-aydinlatma-araclari.html&amp;ei=Myo_UeL7MIrZPKDcgKAN&amp;psig=AFQjCNGCIM5zDR-z_bzj1d1LytOcBQHDxQ&amp;ust=1363180467842250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825.imageshack.us/img825/6708/ilkceptelefonu.png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tr/url?sa=i&amp;source=images&amp;cd=&amp;cad=rja&amp;docid=WDeRHdMY9vTtxM&amp;tbnid=Tmxg0DQmgU6a1M:&amp;ved=0CAgQjRwwAA&amp;url=http://www.bilgisayarkurdu.com/bilgisayarin-dis-gorunusu-hakkinda-bilgi-2265/&amp;ei=W00_UaPgKovdPeBY&amp;psig=AFQjCNGWDg7LJfutxs7-4KlQZgwJyfcAiA&amp;ust=1363189467726838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www.google.com.tr/url?sa=i&amp;source=images&amp;cd=&amp;cad=rja&amp;docid=aRUTySkPNFRmhM&amp;tbnid=d8vf23GeAynbpM:&amp;ved=0CAgQjRwwAA&amp;url=http://bilgisayarintarihi.blogspot.com/2011/05/bilgisayarn-gelisim-sureci-kronolojisi.html&amp;ei=Tks_Ub7TBISROKrTgLAL&amp;psig=AFQjCNFsiBKSdmU2VCBYkv5uYNWy7-QEkA&amp;ust=1363188942113882" TargetMode="External"/><Relationship Id="rId9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source=images&amp;cd=&amp;cad=rja&amp;docid=0m9CJtur-yexxM&amp;tbnid=6s71HanwMIuHqM:&amp;ved=0CAgQjRwwADgi&amp;url=http://lady-in-disguise.blogspot.com/2007_05_01_archive.html&amp;ei=314_Ufv4DIbYOfaggYgP&amp;psig=AFQjCNEVtY62Rpdtn_qhbZ9CBSPiQX0dsQ&amp;ust=1363193951246071" TargetMode="External"/><Relationship Id="rId13" Type="http://schemas.openxmlformats.org/officeDocument/2006/relationships/image" Target="../media/image41.jpeg"/><Relationship Id="rId3" Type="http://schemas.openxmlformats.org/officeDocument/2006/relationships/hyperlink" Target="http://www.google.com.tr/url?sa=i&amp;source=images&amp;cd=&amp;cad=rja&amp;docid=8Wmqwx6O73SrUM&amp;tbnid=o-DVZlMkZpZCNM:&amp;ved=0CAgQjRwwAA&amp;url=http://www.forumdas.net/bunlari-biliyormusunuz/telefonun-tarihcesi-resimli-64535/&amp;ei=EnY_UdHcEcqL7AbP5oGgAQ&amp;psig=AFQjCNEEnOygNZPWLLV_l9318ocTpEGSGA&amp;ust=1363199890320767" TargetMode="External"/><Relationship Id="rId7" Type="http://schemas.openxmlformats.org/officeDocument/2006/relationships/image" Target="../media/image38.jpeg"/><Relationship Id="rId12" Type="http://schemas.openxmlformats.org/officeDocument/2006/relationships/hyperlink" Target="http://www.google.com.tr/url?sa=i&amp;source=images&amp;cd=&amp;cad=rja&amp;docid=lPN7mwuMKDXN0M&amp;tbnid=aNJkoV3sNGpk9M:&amp;ved=0CAgQjRwwAA&amp;url=http://www.istikamet.net/cep-telefonu/samsung-galaxy-s3-mini-incelemesi.html&amp;ei=hnY_UceUOdSS7AbL0IDYDw&amp;psig=AFQjCNGyLocQhRrQvT5hFdBOhidilbkM1w&amp;ust=1363200007023130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rince.tv/resim/2915-eski-telefon-resimleri.html-sayfa=90.htm" TargetMode="External"/><Relationship Id="rId11" Type="http://schemas.openxmlformats.org/officeDocument/2006/relationships/image" Target="../media/image40.jpeg"/><Relationship Id="rId5" Type="http://schemas.openxmlformats.org/officeDocument/2006/relationships/image" Target="../media/image37.jpeg"/><Relationship Id="rId10" Type="http://schemas.openxmlformats.org/officeDocument/2006/relationships/hyperlink" Target="http://www.google.com.tr/url?sa=i&amp;source=images&amp;cd=&amp;cad=rja&amp;docid=0qso1YRdqGbXRM&amp;tbnid=oV2ETdNl_gMJdM:&amp;ved=0CAgQjRwwAA&amp;url=http://www.btnet.com.tr/10528-siemens%E2%80%99ten-yeni-ev-telefonlari.html&amp;ei=Gl8_Ue71McTfPc2SgZgL&amp;psig=AFQjCNECxQ8CpaQFR21XK1V6yvokEkHcMA&amp;ust=1363194010854978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jpeg"/><Relationship Id="rId7" Type="http://schemas.openxmlformats.org/officeDocument/2006/relationships/hyperlink" Target="http://www.google.com.tr/url?sa=i&amp;source=images&amp;cd=&amp;cad=rja&amp;docid=G9mBkChZnbIuoM&amp;tbnid=cDCdR1mj1E1hmM:&amp;ved=0CAgQjRwwAA&amp;url=http://evdekora.com/konu/saat-modelleri&amp;ei=uWQ_UeyfNcWUOJ_SgfAM&amp;psig=AFQjCNGX3DpZv2OjOhfPz7sUi2iuq2hC-g&amp;ust=1363195449917888" TargetMode="External"/><Relationship Id="rId12" Type="http://schemas.openxmlformats.org/officeDocument/2006/relationships/image" Target="../media/image5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49.jpeg"/><Relationship Id="rId5" Type="http://schemas.openxmlformats.org/officeDocument/2006/relationships/image" Target="../media/image45.jpeg"/><Relationship Id="rId10" Type="http://schemas.openxmlformats.org/officeDocument/2006/relationships/image" Target="../media/image48.jpeg"/><Relationship Id="rId4" Type="http://schemas.openxmlformats.org/officeDocument/2006/relationships/image" Target="../media/image44.jpeg"/><Relationship Id="rId9" Type="http://schemas.openxmlformats.org/officeDocument/2006/relationships/hyperlink" Target="http://www.google.com.tr/url?sa=i&amp;source=images&amp;cd=&amp;cad=rja&amp;docid=uXuCCjwnebJ_5M&amp;tbnid=nKjTq4KuboKiLM:&amp;ved=0CAgQjRwwADgh&amp;url=http://www.istasyoncaddesi.org/gecmisten-beri-saat-ureticilerinin-lideri-seiko-saatler.html&amp;ei=lGQ_UfruLsaLOdCngfAI&amp;psig=AFQjCNHdnPZJ69XHK47LqTio38kUxhbY1A&amp;ust=1363195412849486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hyperlink" Target="http://www.google.com.tr/url?sa=i&amp;source=images&amp;cd=&amp;cad=rja&amp;docid=yRXHc1tH9tmi-M&amp;tbnid=R823uNpo10D8XM:&amp;ved=0CAgQjRwwAA&amp;url=http://hakankaya.org/4-aralik-2012-karikaturleri/&amp;ei=Mk4_UfnSMMrdPdjcgYgN&amp;psig=AFQjCNEEdJ_x858BDL5W7x6zlCsZHGA38Q&amp;ust=1363189682904735" TargetMode="External"/><Relationship Id="rId7" Type="http://schemas.openxmlformats.org/officeDocument/2006/relationships/hyperlink" Target="http://www.google.com.tr/url?sa=i&amp;source=images&amp;cd=&amp;cad=rja&amp;docid=pt1fduhbeaFpUM&amp;tbnid=oJqAxxhWQZh4kM:&amp;ved=0CAgQjRwwAA&amp;url=http://www.anaokuluogretmeni.com/goruntulu-telefon/goruntulu-telefon/&amp;ei=HV8_UfyfGsjrOprzgJgB&amp;psig=AFQjCNGqv5Wx6lWy5eCWd12lTzzm_a_ndQ&amp;ust=1363194013476415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6.jpeg"/><Relationship Id="rId4" Type="http://schemas.openxmlformats.org/officeDocument/2006/relationships/image" Target="../media/image52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C:\Users\Hp\Desktop\staj\4-B\sosyal bilgiler\resim\hp_2710p[1].jpg"/>
          <p:cNvPicPr>
            <a:picLocks noChangeAspect="1" noChangeArrowheads="1"/>
          </p:cNvPicPr>
          <p:nvPr/>
        </p:nvPicPr>
        <p:blipFill>
          <a:blip r:embed="rId3" cstate="print"/>
          <a:srcRect l="4111" r="7516" b="6334"/>
          <a:stretch>
            <a:fillRect/>
          </a:stretch>
        </p:blipFill>
        <p:spPr bwMode="auto">
          <a:xfrm>
            <a:off x="2814004" y="3933056"/>
            <a:ext cx="3097213" cy="290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1 Başlık"/>
          <p:cNvSpPr>
            <a:spLocks noGrp="1"/>
          </p:cNvSpPr>
          <p:nvPr>
            <p:ph type="ctrTitle"/>
          </p:nvPr>
        </p:nvSpPr>
        <p:spPr>
          <a:xfrm>
            <a:off x="0" y="2565400"/>
            <a:ext cx="9144000" cy="1470025"/>
          </a:xfrm>
        </p:spPr>
        <p:txBody>
          <a:bodyPr/>
          <a:lstStyle/>
          <a:p>
            <a:r>
              <a:rPr lang="tr-TR" sz="4800" b="1" dirty="0" smtClean="0">
                <a:solidFill>
                  <a:srgbClr val="FF0000"/>
                </a:solidFill>
                <a:latin typeface="Bookman Old Style" pitchFamily="18" charset="0"/>
              </a:rPr>
              <a:t>GEÇMİŞTEN GÜNÜMÜZE TEKNOLOJİ</a:t>
            </a:r>
          </a:p>
        </p:txBody>
      </p:sp>
      <p:pic>
        <p:nvPicPr>
          <p:cNvPr id="14339" name="Picture 2" descr="C:\Users\Hp\Desktop\staj\4-B\sosyal bilgiler\resim\edison-light-bulb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0"/>
            <a:ext cx="192405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Users\Hp\Desktop\staj\4-B\sosyal bilgiler\resim\GRAMAFON-OYMALI-TAS-PLAK-IGNE-GRAMOFON-ISLEMELI__68719381_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0"/>
            <a:ext cx="2555776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Users\Hp\Desktop\staj\4-B\sosyal bilgiler\resim\IBM_65~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2186" y="0"/>
            <a:ext cx="2586038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688" y="3677047"/>
            <a:ext cx="2627312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iphon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6512" y="3773760"/>
            <a:ext cx="2403475" cy="308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pc\Desktop\aletler.jpg"/>
          <p:cNvPicPr>
            <a:picLocks noChangeAspect="1" noChangeArrowheads="1"/>
          </p:cNvPicPr>
          <p:nvPr/>
        </p:nvPicPr>
        <p:blipFill>
          <a:blip r:embed="rId9" cstate="print"/>
          <a:srcRect r="7275" b="11732"/>
          <a:stretch>
            <a:fillRect/>
          </a:stretch>
        </p:blipFill>
        <p:spPr bwMode="auto">
          <a:xfrm>
            <a:off x="8377" y="0"/>
            <a:ext cx="2015207" cy="2636912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0" y="3286124"/>
            <a:ext cx="3305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hlinkClick r:id="rId10"/>
              </a:rPr>
              <a:t>https://</a:t>
            </a:r>
            <a:r>
              <a:rPr lang="tr-TR" b="1" dirty="0" smtClean="0">
                <a:hlinkClick r:id="rId10"/>
              </a:rPr>
              <a:t>www.sorubak.com</a:t>
            </a:r>
            <a:r>
              <a:rPr lang="tr-TR" b="1" dirty="0" smtClean="0"/>
              <a:t> </a:t>
            </a:r>
            <a:r>
              <a:rPr lang="tr-TR" dirty="0" smtClean="0"/>
              <a:t>  </a:t>
            </a:r>
            <a:r>
              <a:rPr lang="tr-TR" dirty="0" smtClean="0"/>
              <a:t>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C:\Documents and Settings\Administrator\Desktop\The_su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91680" cy="32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bakimliyiz.com/resim/mesal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0"/>
            <a:ext cx="2016224" cy="3243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yag-lambasi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2016224" cy="328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0" y="3140968"/>
            <a:ext cx="9144000" cy="864096"/>
          </a:xfrm>
        </p:spPr>
        <p:txBody>
          <a:bodyPr/>
          <a:lstStyle/>
          <a:p>
            <a:r>
              <a:rPr lang="tr-TR" sz="3200" b="1" dirty="0" smtClean="0"/>
              <a:t>AYDINLANMA TEKNOLOJİSİNİN GELİŞİMİ</a:t>
            </a:r>
          </a:p>
        </p:txBody>
      </p:sp>
      <p:pic>
        <p:nvPicPr>
          <p:cNvPr id="9" name="Picture 7" descr="Mum_I_________Resimler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"/>
            <a:ext cx="2411760" cy="330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el_yapm_mavi_inili_lam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27025"/>
            <a:ext cx="2123727" cy="28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pc\Desktop\ilk_ampul-1301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4005065"/>
            <a:ext cx="1872208" cy="2852936"/>
          </a:xfrm>
          <a:prstGeom prst="rect">
            <a:avLst/>
          </a:prstGeom>
          <a:noFill/>
        </p:spPr>
      </p:pic>
      <p:pic>
        <p:nvPicPr>
          <p:cNvPr id="12" name="Picture 7" descr="b-520770-Florasan_Lamb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4005065"/>
            <a:ext cx="2304256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lb-mini-e27-day-light-led-lamba-y557h-1889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7020272" y="4005064"/>
            <a:ext cx="2123728" cy="28529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C:\Users\Hp\Desktop\staj\4-B\sosyal bilgiler\resim\imagesCA27PR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24479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C:\Users\Hp\Desktop\staj\4-B\sosyal bilgiler\resim\imagesCAM3YPZ3.jpg"/>
          <p:cNvPicPr>
            <a:picLocks noChangeAspect="1" noChangeArrowheads="1"/>
          </p:cNvPicPr>
          <p:nvPr/>
        </p:nvPicPr>
        <p:blipFill>
          <a:blip r:embed="rId3" cstate="print"/>
          <a:srcRect l="15926" r="14496" b="7600"/>
          <a:stretch>
            <a:fillRect/>
          </a:stretch>
        </p:blipFill>
        <p:spPr bwMode="auto">
          <a:xfrm>
            <a:off x="6660232" y="-27384"/>
            <a:ext cx="2195637" cy="347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C:\Users\Hp\Desktop\staj\4-B\sosyal bilgiler\resim\imagesCA2MOGM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005089"/>
            <a:ext cx="3097089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6" descr="C:\Users\Hp\Desktop\staj\4-B\sosyal bilgiler\resim\aaaaa.png"/>
          <p:cNvPicPr>
            <a:picLocks noChangeAspect="1" noChangeArrowheads="1"/>
          </p:cNvPicPr>
          <p:nvPr/>
        </p:nvPicPr>
        <p:blipFill>
          <a:blip r:embed="rId5" cstate="print"/>
          <a:srcRect l="12537" r="16185"/>
          <a:stretch>
            <a:fillRect/>
          </a:stretch>
        </p:blipFill>
        <p:spPr bwMode="auto">
          <a:xfrm>
            <a:off x="6516216" y="3429000"/>
            <a:ext cx="259228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825.imageshack.us/img825/6708/ilkceptelefonu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4198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 Başlık"/>
          <p:cNvSpPr>
            <a:spLocks noGrp="1"/>
          </p:cNvSpPr>
          <p:nvPr>
            <p:ph type="title"/>
          </p:nvPr>
        </p:nvSpPr>
        <p:spPr>
          <a:xfrm>
            <a:off x="2771800" y="3429000"/>
            <a:ext cx="4320480" cy="936104"/>
          </a:xfrm>
        </p:spPr>
        <p:txBody>
          <a:bodyPr/>
          <a:lstStyle/>
          <a:p>
            <a:r>
              <a:rPr lang="tr-TR" sz="2000" b="1" dirty="0" smtClean="0"/>
              <a:t>CEP TELEFONUNUN GELİŞİMİ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type="title"/>
          </p:nvPr>
        </p:nvSpPr>
        <p:spPr>
          <a:xfrm>
            <a:off x="3491880" y="3212976"/>
            <a:ext cx="4320480" cy="936104"/>
          </a:xfrm>
        </p:spPr>
        <p:txBody>
          <a:bodyPr/>
          <a:lstStyle/>
          <a:p>
            <a:pPr algn="l"/>
            <a:r>
              <a:rPr lang="tr-TR" sz="2400" b="1" dirty="0" smtClean="0"/>
              <a:t>BİLGİSAYARIN GELİŞİMİ</a:t>
            </a:r>
          </a:p>
        </p:txBody>
      </p:sp>
      <p:pic>
        <p:nvPicPr>
          <p:cNvPr id="11" name="Picture 2" descr="C:\Users\Hp\Desktop\staj\4-B\sosyal bilgiler\resim\ilk bilgisay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349188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C:\Users\Hp\Desktop\staj\4-B\sosyal bilgiler\resim\bigisayar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0"/>
            <a:ext cx="2592287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http://2.bp.blogspot.com/-i7YRGj0DJSw/TdAi_mgGtWI/AAAAAAAAAAU/lnvsKE6go3U/s1600/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6627" y="4005064"/>
            <a:ext cx="323737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http://www.bilgisayarkurdu.com/wp-content/uploads/2010/10/Bilgisayarın-Dış-Görünüşü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1" y="4382948"/>
            <a:ext cx="2205230" cy="214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Hp\Desktop\staj\4-B\sosyal bilgiler\resim\4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0"/>
            <a:ext cx="2411760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Users\Hp\Desktop\staj\4-B\sosyal bilgiler\resim\cpc664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57449" y="1844824"/>
            <a:ext cx="2386551" cy="182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2195736" y="2924944"/>
            <a:ext cx="4320480" cy="936104"/>
          </a:xfrm>
        </p:spPr>
        <p:txBody>
          <a:bodyPr/>
          <a:lstStyle/>
          <a:p>
            <a:r>
              <a:rPr lang="tr-TR" sz="2400" b="1" dirty="0" smtClean="0"/>
              <a:t>ARABANIN GELİŞİMİ</a:t>
            </a:r>
          </a:p>
        </p:txBody>
      </p:sp>
      <p:pic>
        <p:nvPicPr>
          <p:cNvPr id="2050" name="Resim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29350" cy="306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Resim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60875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Resim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3781220"/>
            <a:ext cx="4176464" cy="307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Resim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86225" y="3581796"/>
            <a:ext cx="5057775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2195736" y="3140968"/>
            <a:ext cx="4320480" cy="720080"/>
          </a:xfrm>
        </p:spPr>
        <p:txBody>
          <a:bodyPr/>
          <a:lstStyle/>
          <a:p>
            <a:r>
              <a:rPr lang="tr-TR" sz="2400" b="1" dirty="0" smtClean="0"/>
              <a:t>TELEVİZYONUN GELİŞİMİ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3" y="0"/>
            <a:ext cx="4494300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4355976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6409"/>
            <a:ext cx="4499991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Resim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44416"/>
            <a:ext cx="4499992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3059832" y="3501008"/>
            <a:ext cx="4320480" cy="936104"/>
          </a:xfrm>
        </p:spPr>
        <p:txBody>
          <a:bodyPr/>
          <a:lstStyle/>
          <a:p>
            <a:r>
              <a:rPr lang="tr-TR" sz="2400" b="1" dirty="0" smtClean="0"/>
              <a:t>TELEFONUN GELİŞİMİ</a:t>
            </a:r>
          </a:p>
        </p:txBody>
      </p:sp>
      <p:pic>
        <p:nvPicPr>
          <p:cNvPr id="4098" name="Resim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807144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819.imageshack.us/img819/1800/8247803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-1"/>
            <a:ext cx="2088232" cy="338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Resim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0"/>
            <a:ext cx="2339753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://t3.gstatic.com/images?q=tbn:ANd9GcQuoznyy9mhhOqvfSngonyN_iKwf08kHFImAKN6KrIqEQAxjFD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423686"/>
            <a:ext cx="2051719" cy="243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http://www.worldtelekom.com.tr/images/dilaller%20li%20telefon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1720" y="4437112"/>
            <a:ext cx="196676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www.btnet.com.tr/wp-content/uploads/x-ortam/3/3175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944" y="4293096"/>
            <a:ext cx="1982665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http://t0.gstatic.com/images?q=tbn:ANd9GcTeKizx3OlQ5h70sLLISKLgedwg6wTpos9sKj0pqypNw388DJExbw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88224" y="2808312"/>
            <a:ext cx="255577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2483768" y="3068960"/>
            <a:ext cx="4320480" cy="504056"/>
          </a:xfrm>
        </p:spPr>
        <p:txBody>
          <a:bodyPr/>
          <a:lstStyle/>
          <a:p>
            <a:r>
              <a:rPr lang="tr-TR" sz="2400" b="1" dirty="0" smtClean="0"/>
              <a:t>SAATİN GELİŞİMİ</a:t>
            </a:r>
          </a:p>
        </p:txBody>
      </p:sp>
      <p:pic>
        <p:nvPicPr>
          <p:cNvPr id="8" name="Picture 5" descr="tari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2267743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 Başlık"/>
          <p:cNvSpPr txBox="1">
            <a:spLocks/>
          </p:cNvSpPr>
          <p:nvPr/>
        </p:nvSpPr>
        <p:spPr bwMode="auto">
          <a:xfrm>
            <a:off x="1259632" y="2780928"/>
            <a:ext cx="205172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İLK GÜNEŞ SAATLERİ</a:t>
            </a:r>
          </a:p>
        </p:txBody>
      </p:sp>
      <p:pic>
        <p:nvPicPr>
          <p:cNvPr id="10" name="Picture 5" descr="gunes_saat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3" y="0"/>
            <a:ext cx="2247587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kum_saat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0"/>
            <a:ext cx="1800200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Kerzenuh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259228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 Başlık"/>
          <p:cNvSpPr txBox="1">
            <a:spLocks/>
          </p:cNvSpPr>
          <p:nvPr/>
        </p:nvSpPr>
        <p:spPr bwMode="auto">
          <a:xfrm>
            <a:off x="7452320" y="2780928"/>
            <a:ext cx="154766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KUM</a:t>
            </a:r>
            <a:r>
              <a:rPr kumimoji="0" lang="tr-TR" sz="1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SAATİ</a:t>
            </a:r>
          </a:p>
        </p:txBody>
      </p:sp>
      <p:sp>
        <p:nvSpPr>
          <p:cNvPr id="14" name="1 Başlık"/>
          <p:cNvSpPr txBox="1">
            <a:spLocks/>
          </p:cNvSpPr>
          <p:nvPr/>
        </p:nvSpPr>
        <p:spPr bwMode="auto">
          <a:xfrm>
            <a:off x="4860032" y="2780928"/>
            <a:ext cx="205172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MUM </a:t>
            </a: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SAATİ</a:t>
            </a:r>
          </a:p>
        </p:txBody>
      </p:sp>
      <p:pic>
        <p:nvPicPr>
          <p:cNvPr id="5122" name="Picture 2" descr="C:\Users\pc\Desktop\ilk-saat_blog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2764180" cy="2520281"/>
          </a:xfrm>
          <a:prstGeom prst="rect">
            <a:avLst/>
          </a:prstGeom>
          <a:noFill/>
        </p:spPr>
      </p:pic>
      <p:sp>
        <p:nvSpPr>
          <p:cNvPr id="16" name="1 Başlık"/>
          <p:cNvSpPr txBox="1">
            <a:spLocks/>
          </p:cNvSpPr>
          <p:nvPr/>
        </p:nvSpPr>
        <p:spPr bwMode="auto">
          <a:xfrm>
            <a:off x="251520" y="6309320"/>
            <a:ext cx="205172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İLK MEKANİK SAAT</a:t>
            </a:r>
          </a:p>
        </p:txBody>
      </p:sp>
      <p:pic>
        <p:nvPicPr>
          <p:cNvPr id="17" name="Picture 4" descr="http://evdekora.com/resim/2012/04/carpici-guguklu-saatler-10-300x180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l="25200" r="21881"/>
          <a:stretch>
            <a:fillRect/>
          </a:stretch>
        </p:blipFill>
        <p:spPr bwMode="auto">
          <a:xfrm>
            <a:off x="2843808" y="3645024"/>
            <a:ext cx="206126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http://www.istasyoncaddesi.org/makale-resimleri/seiko_saat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717032"/>
            <a:ext cx="127625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88225" y="5074132"/>
            <a:ext cx="2555776" cy="178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2" cstate="print"/>
          <a:srcRect t="3729" r="8283"/>
          <a:stretch>
            <a:fillRect/>
          </a:stretch>
        </p:blipFill>
        <p:spPr bwMode="auto">
          <a:xfrm>
            <a:off x="6588224" y="3140968"/>
            <a:ext cx="2555776" cy="185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1 Başlık"/>
          <p:cNvSpPr txBox="1">
            <a:spLocks/>
          </p:cNvSpPr>
          <p:nvPr/>
        </p:nvSpPr>
        <p:spPr bwMode="auto">
          <a:xfrm>
            <a:off x="2699792" y="6309320"/>
            <a:ext cx="205172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GUGUKLU DUVAR</a:t>
            </a: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SAATİ</a:t>
            </a:r>
          </a:p>
        </p:txBody>
      </p:sp>
      <p:sp>
        <p:nvSpPr>
          <p:cNvPr id="22" name="1 Başlık"/>
          <p:cNvSpPr txBox="1">
            <a:spLocks/>
          </p:cNvSpPr>
          <p:nvPr/>
        </p:nvSpPr>
        <p:spPr bwMode="auto">
          <a:xfrm>
            <a:off x="5148064" y="6021288"/>
            <a:ext cx="9716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KOL </a:t>
            </a:r>
            <a:r>
              <a:rPr kumimoji="0" lang="tr-T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SAATİ</a:t>
            </a:r>
          </a:p>
        </p:txBody>
      </p:sp>
      <p:sp>
        <p:nvSpPr>
          <p:cNvPr id="23" name="1 Başlık"/>
          <p:cNvSpPr txBox="1">
            <a:spLocks/>
          </p:cNvSpPr>
          <p:nvPr/>
        </p:nvSpPr>
        <p:spPr bwMode="auto">
          <a:xfrm>
            <a:off x="6804248" y="4797152"/>
            <a:ext cx="197971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DİJİTAL </a:t>
            </a: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SAATLER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2483768" y="3068960"/>
            <a:ext cx="4824536" cy="504056"/>
          </a:xfrm>
        </p:spPr>
        <p:txBody>
          <a:bodyPr/>
          <a:lstStyle/>
          <a:p>
            <a:r>
              <a:rPr lang="tr-TR" sz="2400" b="1" dirty="0" smtClean="0"/>
              <a:t>İLETİŞİM TEKNOLOJİSİNİN GELİŞİMİ</a:t>
            </a:r>
          </a:p>
        </p:txBody>
      </p:sp>
      <p:pic>
        <p:nvPicPr>
          <p:cNvPr id="8" name="Picture 1" descr="C:\Users\Hp\Desktop\staj\4-B\sosyal bilgiler\resim\fft5_mf5454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2013559" cy="278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hakankaya.org/wp-content/uploads/2012/12/4-aralik-2012-karikatur-kizildereli-okuma-yama-dumanla-haberlesm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67744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Users\Hp\Desktop\staj\4-B\sosyal bilgiler\resim\telgraf_r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2195736" cy="303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pc\Desktop\gecmisten-gunumuze-iletisim-araclari-nelerdir-maddeler-halinde-kronolojik-siralama-687x4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8" y="4293096"/>
            <a:ext cx="2339752" cy="2564904"/>
          </a:xfrm>
          <a:prstGeom prst="rect">
            <a:avLst/>
          </a:prstGeom>
          <a:noFill/>
        </p:spPr>
      </p:pic>
      <p:pic>
        <p:nvPicPr>
          <p:cNvPr id="12" name="Picture 4" descr="http://www.anaokuluogretmeni.com/wp-content/uploads/2010/06/goruntulu-telefon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3861048"/>
            <a:ext cx="1728192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 l="14077" t="927" r="19294"/>
          <a:stretch>
            <a:fillRect/>
          </a:stretch>
        </p:blipFill>
        <p:spPr bwMode="auto">
          <a:xfrm>
            <a:off x="2411760" y="3933056"/>
            <a:ext cx="1872208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Users\pc\Desktop\tum-iletisim-araclari.jpg"/>
          <p:cNvPicPr>
            <a:picLocks noChangeAspect="1" noChangeArrowheads="1"/>
          </p:cNvPicPr>
          <p:nvPr/>
        </p:nvPicPr>
        <p:blipFill>
          <a:blip r:embed="rId10" cstate="print"/>
          <a:srcRect l="64148" t="37917" r="19270"/>
          <a:stretch>
            <a:fillRect/>
          </a:stretch>
        </p:blipFill>
        <p:spPr bwMode="auto">
          <a:xfrm>
            <a:off x="6876256" y="1196752"/>
            <a:ext cx="2101463" cy="1772816"/>
          </a:xfrm>
          <a:prstGeom prst="rect">
            <a:avLst/>
          </a:prstGeom>
          <a:noFill/>
        </p:spPr>
      </p:pic>
      <p:pic>
        <p:nvPicPr>
          <p:cNvPr id="7172" name="Picture 4" descr="C:\Users\pc\Desktop\tum-iletisim-araclari.jpg"/>
          <p:cNvPicPr>
            <a:picLocks noChangeAspect="1" noChangeArrowheads="1"/>
          </p:cNvPicPr>
          <p:nvPr/>
        </p:nvPicPr>
        <p:blipFill>
          <a:blip r:embed="rId10" cstate="print"/>
          <a:srcRect l="17622" t="-5088" r="60520"/>
          <a:stretch>
            <a:fillRect/>
          </a:stretch>
        </p:blipFill>
        <p:spPr bwMode="auto">
          <a:xfrm>
            <a:off x="6352227" y="3573016"/>
            <a:ext cx="2791773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44</Words>
  <PresentationFormat>Ekran Gösterisi (4:3)</PresentationFormat>
  <Paragraphs>19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GEÇMİŞTEN GÜNÜMÜZE TEKNOLOJİ</vt:lpstr>
      <vt:lpstr>AYDINLANMA TEKNOLOJİSİNİN GELİŞİMİ</vt:lpstr>
      <vt:lpstr>CEP TELEFONUNUN GELİŞİMİ</vt:lpstr>
      <vt:lpstr>BİLGİSAYARIN GELİŞİMİ</vt:lpstr>
      <vt:lpstr>ARABANIN GELİŞİMİ</vt:lpstr>
      <vt:lpstr>TELEVİZYONUN GELİŞİMİ</vt:lpstr>
      <vt:lpstr>TELEFONUN GELİŞİMİ</vt:lpstr>
      <vt:lpstr>SAATİN GELİŞİMİ</vt:lpstr>
      <vt:lpstr>İLETİŞİM TEKNOLOJİSİNİN GELİŞİMİ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2013-03-12T12:47:19Z</dcterms:created>
  <dcterms:modified xsi:type="dcterms:W3CDTF">2019-02-06T10:20:19Z</dcterms:modified>
  <cp:category>https://www.sorubak.com</cp:category>
</cp:coreProperties>
</file>