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9" r:id="rId3"/>
    <p:sldId id="270" r:id="rId4"/>
    <p:sldId id="271" r:id="rId5"/>
    <p:sldId id="272" r:id="rId6"/>
    <p:sldId id="275" r:id="rId7"/>
    <p:sldId id="273" r:id="rId8"/>
    <p:sldId id="277" r:id="rId9"/>
    <p:sldId id="274" r:id="rId10"/>
    <p:sldId id="276" r:id="rId11"/>
    <p:sldId id="268" r:id="rId12"/>
    <p:sldId id="278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C530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9" autoAdjust="0"/>
    <p:restoredTop sz="98874" autoAdjust="0"/>
  </p:normalViewPr>
  <p:slideViewPr>
    <p:cSldViewPr>
      <p:cViewPr>
        <p:scale>
          <a:sx n="63" d="100"/>
          <a:sy n="63" d="100"/>
        </p:scale>
        <p:origin x="-83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5E650-A8EA-4D76-B519-7008F372FCFD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C5188-01E3-4087-A384-2439EAB6063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3764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C5188-01E3-4087-A384-2439EAB6063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5673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C5188-01E3-4087-A384-2439EAB60635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265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9F0BF51-4B9B-4F37-AD44-639E65D745A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ED971DA-0C69-402B-881C-163D11EB93C4}" type="datetimeFigureOut">
              <a:rPr lang="tr-TR" smtClean="0"/>
              <a:pPr/>
              <a:t>04/12/2018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noktalam işaretleri gifler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455657" y="404664"/>
            <a:ext cx="754666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NOKTALAMA İŞARETLERİ</a:t>
            </a:r>
            <a:endParaRPr lang="tr-TR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10" t="31578" r="17632" b="38158"/>
          <a:stretch/>
        </p:blipFill>
        <p:spPr>
          <a:xfrm>
            <a:off x="5453432" y="4221088"/>
            <a:ext cx="1353734" cy="155679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70" t="69474" r="48685"/>
          <a:stretch/>
        </p:blipFill>
        <p:spPr>
          <a:xfrm>
            <a:off x="384101" y="2158990"/>
            <a:ext cx="1364341" cy="1584176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868" r="50000"/>
          <a:stretch/>
        </p:blipFill>
        <p:spPr>
          <a:xfrm>
            <a:off x="6824333" y="1605176"/>
            <a:ext cx="1364341" cy="2120106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8421" b="75263"/>
          <a:stretch/>
        </p:blipFill>
        <p:spPr>
          <a:xfrm>
            <a:off x="175410" y="4924364"/>
            <a:ext cx="2627197" cy="781508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237" t="56300"/>
          <a:stretch/>
        </p:blipFill>
        <p:spPr>
          <a:xfrm rot="610604">
            <a:off x="4341261" y="2574305"/>
            <a:ext cx="1781492" cy="1710075"/>
          </a:xfrm>
          <a:prstGeom prst="rect">
            <a:avLst/>
          </a:prstGeom>
        </p:spPr>
      </p:pic>
      <p:sp>
        <p:nvSpPr>
          <p:cNvPr id="4" name="AutoShape 2" descr="ünlem işareti resmi gülen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ünlem işareti resmi gülen ile ilgili görsel sonuc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1073">
            <a:off x="2545086" y="2943066"/>
            <a:ext cx="70866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209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8421" b="75263"/>
          <a:stretch/>
        </p:blipFill>
        <p:spPr>
          <a:xfrm>
            <a:off x="-1054361" y="4999692"/>
            <a:ext cx="4079614" cy="1213556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 rot="1393165">
            <a:off x="1740233" y="231836"/>
            <a:ext cx="6770885" cy="5220001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483768" y="1052736"/>
            <a:ext cx="59046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Merhaba ben KISA ÇİZGİ.</a:t>
            </a:r>
          </a:p>
          <a:p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Satır </a:t>
            </a:r>
            <a:r>
              <a:rPr lang="tr-TR" sz="28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sonuna sığmayan kelimeleri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ayırmak için kullanılırım.</a:t>
            </a:r>
            <a:endParaRPr lang="tr-TR" sz="28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tr-TR" sz="24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tr-T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Atatürk çok </a:t>
            </a:r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çalışkan,zeki,dü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–</a:t>
            </a:r>
          </a:p>
          <a:p>
            <a:r>
              <a:rPr lang="tr-TR" sz="24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rüst,ileri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görüşlü ve yardımsever bir liderdi.</a:t>
            </a:r>
            <a:endParaRPr lang="tr-TR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030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ulut Belirtme Çizgisi 3"/>
          <p:cNvSpPr/>
          <p:nvPr/>
        </p:nvSpPr>
        <p:spPr>
          <a:xfrm rot="1341714">
            <a:off x="1390119" y="-738698"/>
            <a:ext cx="7858796" cy="6781751"/>
          </a:xfrm>
          <a:prstGeom prst="cloud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2843808" y="692696"/>
            <a:ext cx="453650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  Kendisinden sonra örnek verilecek cümlenin sonuna konur.</a:t>
            </a:r>
            <a:r>
              <a:rPr lang="tr-TR" dirty="0"/>
              <a:t/>
            </a:r>
            <a:br>
              <a:rPr lang="tr-TR" dirty="0"/>
            </a:br>
            <a:r>
              <a:rPr lang="tr-TR" sz="2800" b="1" dirty="0">
                <a:solidFill>
                  <a:srgbClr val="C00000"/>
                </a:solidFill>
              </a:rPr>
              <a:t> Bu zor soruyu sınıfta iki kişi bilmişti: Sibel ve Esma</a:t>
            </a:r>
            <a:r>
              <a:rPr lang="tr-TR" sz="2800" b="1" dirty="0" smtClean="0">
                <a:solidFill>
                  <a:srgbClr val="C00000"/>
                </a:solidFill>
              </a:rPr>
              <a:t>.</a:t>
            </a:r>
          </a:p>
          <a:p>
            <a:endParaRPr lang="tr-TR" dirty="0"/>
          </a:p>
          <a:p>
            <a:r>
              <a:rPr lang="tr-TR" b="1" dirty="0"/>
              <a:t> </a:t>
            </a:r>
            <a:r>
              <a:rPr lang="tr-TR" sz="2400" b="1" dirty="0"/>
              <a:t> Kendisinden sonra açıklama yapılacak cümlenin sonuna konur.</a:t>
            </a:r>
            <a:br>
              <a:rPr lang="tr-TR" sz="2400" b="1" dirty="0"/>
            </a:br>
            <a:r>
              <a:rPr lang="tr-TR" sz="2800" b="1" dirty="0" smtClean="0">
                <a:solidFill>
                  <a:srgbClr val="C00000"/>
                </a:solidFill>
              </a:rPr>
              <a:t>Aklın </a:t>
            </a:r>
            <a:r>
              <a:rPr lang="tr-TR" sz="2800" b="1" dirty="0">
                <a:solidFill>
                  <a:srgbClr val="C00000"/>
                </a:solidFill>
              </a:rPr>
              <a:t>ve bilimin üç büyük düşmanı vardır: Fenalık, cahillik ve tembellik</a:t>
            </a:r>
            <a:r>
              <a:rPr lang="tr-TR" sz="2800" dirty="0"/>
              <a:t>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987824" y="230832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Merhaba ben İKİ NOKTA.</a:t>
            </a:r>
            <a:endParaRPr lang="tr-TR" sz="2400" b="1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10" t="31578" r="17632" b="38158"/>
          <a:stretch/>
        </p:blipFill>
        <p:spPr>
          <a:xfrm>
            <a:off x="570228" y="4615467"/>
            <a:ext cx="846760" cy="97377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10" t="31578" r="17632" b="38158"/>
          <a:stretch/>
        </p:blipFill>
        <p:spPr>
          <a:xfrm>
            <a:off x="596208" y="5445224"/>
            <a:ext cx="829267" cy="95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368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Bulut Belirtme Çizgisi 3"/>
          <p:cNvSpPr/>
          <p:nvPr/>
        </p:nvSpPr>
        <p:spPr>
          <a:xfrm rot="1730438">
            <a:off x="1730284" y="-37963"/>
            <a:ext cx="6907567" cy="5817462"/>
          </a:xfrm>
          <a:prstGeom prst="cloud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2699792" y="836712"/>
            <a:ext cx="56166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Merhaba ben Uzun </a:t>
            </a:r>
            <a:r>
              <a:rPr lang="tr-TR" sz="2800" b="1" dirty="0"/>
              <a:t>Çizgi (—)</a:t>
            </a:r>
          </a:p>
          <a:p>
            <a:r>
              <a:rPr lang="tr-TR" sz="2800" b="1" dirty="0"/>
              <a:t>   Yazıda satır başına alınan konuşmaları göstermek için kullanılır. Buna konuşma çizgisi de denir</a:t>
            </a:r>
            <a:r>
              <a:rPr lang="tr-TR" sz="2800" b="1" dirty="0" smtClean="0"/>
              <a:t>.</a:t>
            </a:r>
            <a:endParaRPr lang="tr-TR" sz="2800" b="1" dirty="0">
              <a:solidFill>
                <a:srgbClr val="C00000"/>
              </a:solidFill>
            </a:endParaRPr>
          </a:p>
          <a:p>
            <a:r>
              <a:rPr lang="tr-TR" sz="2800" b="1" dirty="0" smtClean="0">
                <a:solidFill>
                  <a:srgbClr val="C00000"/>
                </a:solidFill>
              </a:rPr>
              <a:t>Beyza </a:t>
            </a:r>
            <a:r>
              <a:rPr lang="tr-TR" sz="2800" b="1" dirty="0">
                <a:solidFill>
                  <a:srgbClr val="C00000"/>
                </a:solidFill>
              </a:rPr>
              <a:t>sordu:</a:t>
            </a:r>
            <a:br>
              <a:rPr lang="tr-TR" sz="2800" b="1" dirty="0">
                <a:solidFill>
                  <a:srgbClr val="C00000"/>
                </a:solidFill>
              </a:rPr>
            </a:br>
            <a:r>
              <a:rPr lang="tr-TR" sz="3200" b="1" dirty="0">
                <a:solidFill>
                  <a:srgbClr val="C00000"/>
                </a:solidFill>
              </a:rPr>
              <a:t>—</a:t>
            </a:r>
            <a:r>
              <a:rPr lang="tr-TR" sz="2800" b="1" dirty="0">
                <a:solidFill>
                  <a:srgbClr val="C00000"/>
                </a:solidFill>
              </a:rPr>
              <a:t> </a:t>
            </a:r>
            <a:r>
              <a:rPr lang="tr-TR" sz="2800" b="1" dirty="0" smtClean="0">
                <a:solidFill>
                  <a:srgbClr val="C00000"/>
                </a:solidFill>
              </a:rPr>
              <a:t>Okullar ne zaman kapanıyor?</a:t>
            </a:r>
            <a:endParaRPr lang="tr-TR" sz="2800" b="1" dirty="0">
              <a:solidFill>
                <a:srgbClr val="C0000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8421" b="75263"/>
          <a:stretch/>
        </p:blipFill>
        <p:spPr>
          <a:xfrm>
            <a:off x="-900608" y="5445224"/>
            <a:ext cx="3814048" cy="86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593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10" t="31578" r="17632" b="38158"/>
          <a:stretch/>
        </p:blipFill>
        <p:spPr>
          <a:xfrm>
            <a:off x="107504" y="3936815"/>
            <a:ext cx="2304256" cy="2649891"/>
          </a:xfrm>
          <a:prstGeom prst="rect">
            <a:avLst/>
          </a:prstGeom>
        </p:spPr>
      </p:pic>
      <p:sp>
        <p:nvSpPr>
          <p:cNvPr id="7" name="Bulut Belirtme Çizgisi 6"/>
          <p:cNvSpPr/>
          <p:nvPr/>
        </p:nvSpPr>
        <p:spPr>
          <a:xfrm rot="1393165">
            <a:off x="1408587" y="38009"/>
            <a:ext cx="6770885" cy="5220001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2627784" y="699592"/>
            <a:ext cx="46805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Merhaba ben </a:t>
            </a:r>
          </a:p>
          <a:p>
            <a:r>
              <a:rPr lang="tr-TR" sz="24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NOKTA. Cümlelerin sonuna gelirim. </a:t>
            </a:r>
          </a:p>
          <a:p>
            <a:r>
              <a:rPr lang="tr-TR" sz="24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Cümlenin bittiğini gösteririm. Benden sonra gelen harf büyük harfle yazılır.</a:t>
            </a:r>
          </a:p>
          <a:p>
            <a:r>
              <a:rPr lang="tr-TR" sz="24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Sayılardan sonra sıra bildirmek için konurum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.</a:t>
            </a:r>
          </a:p>
          <a:p>
            <a:r>
              <a:rPr lang="tr-T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 </a:t>
            </a:r>
            <a:r>
              <a:rPr lang="tr-TR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     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34. </a:t>
            </a:r>
            <a:r>
              <a:rPr lang="tr-T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 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    5,</a:t>
            </a:r>
            <a:endParaRPr lang="tr-TR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ğitimhane El Yazısı Font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329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ulut Belirtme Çizgisi 4"/>
          <p:cNvSpPr/>
          <p:nvPr/>
        </p:nvSpPr>
        <p:spPr>
          <a:xfrm rot="1393165">
            <a:off x="1434102" y="375852"/>
            <a:ext cx="6770885" cy="5220001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339752" y="1484784"/>
            <a:ext cx="56886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Tarihlerin yazımında ,gün ,ay ,yıl belirten sayıların arasına gelirim.</a:t>
            </a:r>
          </a:p>
          <a:p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23.04.1920</a:t>
            </a:r>
          </a:p>
          <a:p>
            <a:endParaRPr lang="tr-T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tr-TR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Bazı kısaltmaların sonuna gelirim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Türkiye Cumhuriyeti: T.C</a:t>
            </a:r>
          </a:p>
          <a:p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Cadde: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ad</a:t>
            </a:r>
            <a:r>
              <a:rPr lang="tr-T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  <a:p>
            <a:r>
              <a:rPr lang="tr-TR" sz="2400" dirty="0"/>
              <a:t> </a:t>
            </a:r>
            <a:r>
              <a:rPr lang="tr-TR" sz="2800" b="1" dirty="0">
                <a:solidFill>
                  <a:srgbClr val="FF0000"/>
                </a:solidFill>
              </a:rPr>
              <a:t>İ</a:t>
            </a:r>
            <a:r>
              <a:rPr lang="tr-TR" sz="2800" b="1" dirty="0" smtClean="0">
                <a:solidFill>
                  <a:srgbClr val="FF0000"/>
                </a:solidFill>
              </a:rPr>
              <a:t>ngilizce: </a:t>
            </a:r>
            <a:r>
              <a:rPr lang="tr-TR" sz="2800" b="1" dirty="0">
                <a:solidFill>
                  <a:srgbClr val="FF0000"/>
                </a:solidFill>
              </a:rPr>
              <a:t>İ</a:t>
            </a:r>
            <a:r>
              <a:rPr lang="tr-TR" sz="2800" b="1" dirty="0" smtClean="0">
                <a:solidFill>
                  <a:srgbClr val="FF0000"/>
                </a:solidFill>
              </a:rPr>
              <a:t>ng.</a:t>
            </a:r>
            <a:endParaRPr lang="tr-T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tr-T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210" t="31578" r="17632" b="38158"/>
          <a:stretch/>
        </p:blipFill>
        <p:spPr>
          <a:xfrm>
            <a:off x="-160875" y="4433734"/>
            <a:ext cx="2157247" cy="242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8466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52" t="69474" r="48685"/>
          <a:stretch/>
        </p:blipFill>
        <p:spPr>
          <a:xfrm rot="467763">
            <a:off x="-239027" y="4450620"/>
            <a:ext cx="2492384" cy="2492384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 rot="1393165">
            <a:off x="1269356" y="236767"/>
            <a:ext cx="6965327" cy="5133215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195736" y="1052736"/>
            <a:ext cx="61206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tr-TR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Merhaba ben VİRGÜL.</a:t>
            </a:r>
          </a:p>
          <a:p>
            <a:pPr marL="114300" indent="0">
              <a:buNone/>
            </a:pPr>
            <a:r>
              <a:rPr lang="tr-TR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Görevleri </a:t>
            </a:r>
            <a:r>
              <a:rPr lang="tr-TR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bakımından  birbirine benzeyen sözcüklerin arasına </a:t>
            </a:r>
            <a:r>
              <a:rPr lang="tr-TR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gelirim.</a:t>
            </a:r>
          </a:p>
          <a:p>
            <a:pPr marL="114300" indent="0">
              <a:buNone/>
            </a:pP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Pazardan </a:t>
            </a:r>
            <a:r>
              <a:rPr lang="tr-T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elma </a:t>
            </a:r>
            <a:r>
              <a:rPr lang="tr-TR" sz="7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r>
              <a:rPr lang="tr-TR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çilek </a:t>
            </a:r>
            <a:r>
              <a:rPr lang="tr-TR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muz         alalım</a:t>
            </a:r>
            <a:endParaRPr lang="tr-TR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14300" indent="0">
              <a:buNone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ğitimhane El Yazısı Fontu" pitchFamily="2" charset="0"/>
              </a:rPr>
              <a:t>.</a:t>
            </a:r>
            <a:endParaRPr lang="tr-TR" sz="28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ğitimhane El Yazısı Font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62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ulut Belirtme Çizgisi 5"/>
          <p:cNvSpPr/>
          <p:nvPr/>
        </p:nvSpPr>
        <p:spPr>
          <a:xfrm rot="1393165">
            <a:off x="1341364" y="87528"/>
            <a:ext cx="6965327" cy="5133215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İçerik Yer Tutucus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52" t="69474" r="48685"/>
          <a:stretch/>
        </p:blipFill>
        <p:spPr>
          <a:xfrm rot="467763">
            <a:off x="-239027" y="4450620"/>
            <a:ext cx="2492384" cy="2492384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2339752" y="1052735"/>
            <a:ext cx="568863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tr-TR" sz="32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Hitap sözlerinden sonra </a:t>
            </a:r>
            <a:r>
              <a:rPr lang="tr-TR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kullanılırım.</a:t>
            </a:r>
            <a:endParaRPr lang="tr-TR" sz="3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14300" indent="0">
              <a:buNone/>
            </a:pPr>
            <a:endParaRPr lang="tr-TR" sz="3200" b="1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14300" indent="0">
              <a:buNone/>
            </a:pP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Babacığım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  <a:r>
              <a:rPr lang="tr-TR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ben de sizin gibi olacağım</a:t>
            </a:r>
            <a:endParaRPr lang="tr-TR" sz="32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811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01073">
            <a:off x="481297" y="4207428"/>
            <a:ext cx="838582" cy="1893572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 rot="1393165">
            <a:off x="1093554" y="-62549"/>
            <a:ext cx="6965327" cy="5337265"/>
          </a:xfrm>
          <a:prstGeom prst="cloudCallou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123728" y="908720"/>
            <a:ext cx="57606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Merhaba ben ÜNLEM İŞARETİ.</a:t>
            </a:r>
          </a:p>
          <a:p>
            <a:r>
              <a:rPr lang="tr-TR" sz="3200" b="1" i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Korku,heyecan</a:t>
            </a:r>
            <a:r>
              <a:rPr lang="tr-TR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tr-TR" sz="3200" b="1" i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acıma,şaşırma</a:t>
            </a:r>
            <a:r>
              <a:rPr lang="tr-TR" sz="32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sevinme. kızma bildiren cümlelerin </a:t>
            </a:r>
            <a:r>
              <a:rPr lang="tr-TR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sonuna gelirim</a:t>
            </a:r>
            <a:r>
              <a:rPr lang="tr-TR" sz="32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r>
              <a:rPr lang="tr-TR" sz="32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tr-TR" sz="32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Ey Türk Gençliği !</a:t>
            </a:r>
            <a:endParaRPr lang="tr-TR" sz="32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27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237" t="56300"/>
          <a:stretch/>
        </p:blipFill>
        <p:spPr>
          <a:xfrm rot="610604">
            <a:off x="435652" y="4660635"/>
            <a:ext cx="1875381" cy="1800200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 rot="1393165">
            <a:off x="1237572" y="-25827"/>
            <a:ext cx="6965327" cy="5337265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023847" y="764704"/>
            <a:ext cx="583264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tr-TR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Merhaba ben KESME İŞARETİ.</a:t>
            </a:r>
          </a:p>
          <a:p>
            <a:pPr marL="114300" indent="0">
              <a:buNone/>
            </a:pPr>
            <a:r>
              <a:rPr lang="tr-TR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Özel adların aldığı ekleri ayırmada kullanılırım.</a:t>
            </a:r>
          </a:p>
          <a:p>
            <a:pPr marL="114300" indent="0">
              <a:buNone/>
            </a:pPr>
            <a:endParaRPr lang="tr-TR" sz="32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ğitimhane El Yazısı Fontu" pitchFamily="2" charset="0"/>
            </a:endParaRPr>
          </a:p>
          <a:p>
            <a:pPr marL="114300" indent="0">
              <a:buNone/>
            </a:pP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Atatürk ’ ün doğum yeri</a:t>
            </a:r>
          </a:p>
          <a:p>
            <a:pPr marL="114300" indent="0">
              <a:buNone/>
            </a:pPr>
            <a:r>
              <a:rPr lang="tr-TR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Selanik ’ tir.</a:t>
            </a:r>
          </a:p>
          <a:p>
            <a:pPr marL="114300" indent="0">
              <a:buNone/>
            </a:pPr>
            <a:endParaRPr lang="tr-TR" sz="32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ğitimhane El Yazısı Fontu" pitchFamily="2" charset="0"/>
            </a:endParaRPr>
          </a:p>
          <a:p>
            <a:pPr marL="114300" indent="0">
              <a:buNone/>
            </a:pPr>
            <a:endParaRPr lang="tr-TR" sz="32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ğitimhane El Yazısı Font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20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Bulut Belirtme Çizgisi 3"/>
          <p:cNvSpPr/>
          <p:nvPr/>
        </p:nvSpPr>
        <p:spPr>
          <a:xfrm rot="1393165">
            <a:off x="1237571" y="121402"/>
            <a:ext cx="6965327" cy="5337265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237" t="56300"/>
          <a:stretch/>
        </p:blipFill>
        <p:spPr>
          <a:xfrm rot="610604">
            <a:off x="-108253" y="4663850"/>
            <a:ext cx="1875381" cy="18002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267744" y="1022993"/>
            <a:ext cx="53285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Tarihlere gelen ekleri ayırmak için kullanılırım.</a:t>
            </a:r>
          </a:p>
          <a:p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01.01.1996 </a:t>
            </a:r>
            <a:r>
              <a:rPr lang="tr-TR" sz="2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’ 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da doğdum.</a:t>
            </a:r>
          </a:p>
          <a:p>
            <a:endParaRPr lang="tr-TR" sz="24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tr-TR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Bazı kısaltmalara gelen ekleri ayırmada kullanılırım.</a:t>
            </a:r>
          </a:p>
          <a:p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TBMM ’ </a:t>
            </a:r>
            <a:r>
              <a:rPr lang="tr-TR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nin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açılma tarihi 23 Nisan 1920 ’ </a:t>
            </a:r>
            <a:r>
              <a:rPr lang="tr-TR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dir</a:t>
            </a: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endParaRPr lang="tr-T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17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868" r="50000"/>
          <a:stretch/>
        </p:blipFill>
        <p:spPr>
          <a:xfrm rot="473090">
            <a:off x="203022" y="3827286"/>
            <a:ext cx="1800200" cy="2797406"/>
          </a:xfrm>
          <a:prstGeom prst="rect">
            <a:avLst/>
          </a:prstGeom>
        </p:spPr>
      </p:pic>
      <p:sp>
        <p:nvSpPr>
          <p:cNvPr id="5" name="Bulut Belirtme Çizgisi 4"/>
          <p:cNvSpPr/>
          <p:nvPr/>
        </p:nvSpPr>
        <p:spPr>
          <a:xfrm rot="1393165">
            <a:off x="1408645" y="-41387"/>
            <a:ext cx="6965327" cy="5337265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339752" y="627765"/>
            <a:ext cx="489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Merhaba ben SORU İŞARETİ.</a:t>
            </a:r>
          </a:p>
          <a:p>
            <a:pPr marL="114300" indent="0">
              <a:buNone/>
            </a:pP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Soru bildiren </a:t>
            </a:r>
            <a:r>
              <a:rPr lang="tr-TR" sz="28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cümlelerin </a:t>
            </a:r>
          </a:p>
          <a:p>
            <a:pPr marL="114300" indent="0">
              <a:buNone/>
            </a:pPr>
            <a:r>
              <a:rPr lang="tr-TR" sz="28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sonuna </a:t>
            </a:r>
            <a:r>
              <a:rPr lang="tr-TR" sz="2800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gelirim.</a:t>
            </a:r>
            <a:endParaRPr lang="tr-TR" sz="2800" b="1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14300" indent="0">
              <a:buNone/>
            </a:pPr>
            <a:r>
              <a:rPr lang="tr-TR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Cumhuriyet 29 Ekim 1923’te mi ilan              edildi ?</a:t>
            </a:r>
          </a:p>
        </p:txBody>
      </p:sp>
    </p:spTree>
    <p:extLst>
      <p:ext uri="{BB962C8B-B14F-4D97-AF65-F5344CB8AC3E}">
        <p14:creationId xmlns:p14="http://schemas.microsoft.com/office/powerpoint/2010/main" xmlns="" val="280322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itişiklik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i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tişiklik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483</TotalTime>
  <Words>218</Words>
  <PresentationFormat>Ekran Gösterisi (4:3)</PresentationFormat>
  <Paragraphs>50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Bitişiklik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2017-03-26T08:59:27Z</dcterms:created>
  <dcterms:modified xsi:type="dcterms:W3CDTF">2018-12-04T17:16:50Z</dcterms:modified>
  <cp:category>https://www.sorubak.com</cp:category>
</cp:coreProperties>
</file>