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9" r:id="rId3"/>
    <p:sldId id="260" r:id="rId4"/>
    <p:sldId id="272" r:id="rId5"/>
    <p:sldId id="261" r:id="rId6"/>
    <p:sldId id="262" r:id="rId7"/>
    <p:sldId id="263" r:id="rId8"/>
    <p:sldId id="264" r:id="rId9"/>
    <p:sldId id="265" r:id="rId10"/>
    <p:sldId id="271" r:id="rId11"/>
    <p:sldId id="273" r:id="rId12"/>
    <p:sldId id="269" r:id="rId13"/>
    <p:sldId id="270" r:id="rId14"/>
    <p:sldId id="266" r:id="rId15"/>
    <p:sldId id="267" r:id="rId16"/>
    <p:sldId id="268" r:id="rId1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154" autoAdjust="0"/>
  </p:normalViewPr>
  <p:slideViewPr>
    <p:cSldViewPr>
      <p:cViewPr varScale="1">
        <p:scale>
          <a:sx n="116" d="100"/>
          <a:sy n="11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7E6129-E54B-4540-B550-5EDC54F01CC6}" type="datetimeFigureOut">
              <a:rPr lang="tr-TR" smtClean="0"/>
              <a:pPr/>
              <a:t>18/09/2018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4CE6C0-9DF9-468A-964C-503C5F7394E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170886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4CE6C0-9DF9-468A-964C-503C5F7394E8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958348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4CE6C0-9DF9-468A-964C-503C5F7394E8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528373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4CE6C0-9DF9-468A-964C-503C5F7394E8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494871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4CE6C0-9DF9-468A-964C-503C5F7394E8}" type="slidenum">
              <a:rPr lang="tr-TR" smtClean="0"/>
              <a:pPr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655248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4CE6C0-9DF9-468A-964C-503C5F7394E8}" type="slidenum">
              <a:rPr lang="tr-TR" smtClean="0"/>
              <a:pPr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125900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59380-8661-4657-9B55-5AD941BA0A93}" type="datetimeFigureOut">
              <a:rPr lang="tr-TR" smtClean="0"/>
              <a:pPr/>
              <a:t>18/09/2018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F3D79-45BC-428D-B5AE-9E251F6747A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03346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59380-8661-4657-9B55-5AD941BA0A93}" type="datetimeFigureOut">
              <a:rPr lang="tr-TR" smtClean="0"/>
              <a:pPr/>
              <a:t>18/09/2018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F3D79-45BC-428D-B5AE-9E251F6747A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471113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59380-8661-4657-9B55-5AD941BA0A93}" type="datetimeFigureOut">
              <a:rPr lang="tr-TR" smtClean="0"/>
              <a:pPr/>
              <a:t>18/09/2018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F3D79-45BC-428D-B5AE-9E251F6747A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30223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59380-8661-4657-9B55-5AD941BA0A93}" type="datetimeFigureOut">
              <a:rPr lang="tr-TR" smtClean="0"/>
              <a:pPr/>
              <a:t>18/09/2018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F3D79-45BC-428D-B5AE-9E251F6747A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79919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59380-8661-4657-9B55-5AD941BA0A93}" type="datetimeFigureOut">
              <a:rPr lang="tr-TR" smtClean="0"/>
              <a:pPr/>
              <a:t>18/09/2018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F3D79-45BC-428D-B5AE-9E251F6747A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418248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59380-8661-4657-9B55-5AD941BA0A93}" type="datetimeFigureOut">
              <a:rPr lang="tr-TR" smtClean="0"/>
              <a:pPr/>
              <a:t>18/09/2018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F3D79-45BC-428D-B5AE-9E251F6747A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30931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59380-8661-4657-9B55-5AD941BA0A93}" type="datetimeFigureOut">
              <a:rPr lang="tr-TR" smtClean="0"/>
              <a:pPr/>
              <a:t>18/09/2018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F3D79-45BC-428D-B5AE-9E251F6747A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02667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59380-8661-4657-9B55-5AD941BA0A93}" type="datetimeFigureOut">
              <a:rPr lang="tr-TR" smtClean="0"/>
              <a:pPr/>
              <a:t>18/09/2018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F3D79-45BC-428D-B5AE-9E251F6747A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61806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59380-8661-4657-9B55-5AD941BA0A93}" type="datetimeFigureOut">
              <a:rPr lang="tr-TR" smtClean="0"/>
              <a:pPr/>
              <a:t>18/09/2018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F3D79-45BC-428D-B5AE-9E251F6747A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701708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59380-8661-4657-9B55-5AD941BA0A93}" type="datetimeFigureOut">
              <a:rPr lang="tr-TR" smtClean="0"/>
              <a:pPr/>
              <a:t>18/09/2018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F3D79-45BC-428D-B5AE-9E251F6747A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5394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59380-8661-4657-9B55-5AD941BA0A93}" type="datetimeFigureOut">
              <a:rPr lang="tr-TR" smtClean="0"/>
              <a:pPr/>
              <a:t>18/09/2018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F3D79-45BC-428D-B5AE-9E251F6747A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20920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F59380-8661-4657-9B55-5AD941BA0A93}" type="datetimeFigureOut">
              <a:rPr lang="tr-TR" smtClean="0"/>
              <a:pPr/>
              <a:t>18/09/2018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9F3D79-45BC-428D-B5AE-9E251F6747A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35138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-1407914"/>
            <a:ext cx="8877137" cy="887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Başlık 1"/>
          <p:cNvSpPr txBox="1">
            <a:spLocks/>
          </p:cNvSpPr>
          <p:nvPr/>
        </p:nvSpPr>
        <p:spPr>
          <a:xfrm>
            <a:off x="688032" y="5271343"/>
            <a:ext cx="7772400" cy="147002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12000" dirty="0" smtClean="0"/>
              <a:t>OKULUMUZ</a:t>
            </a:r>
            <a:endParaRPr lang="tr-TR" sz="12000" dirty="0"/>
          </a:p>
        </p:txBody>
      </p:sp>
    </p:spTree>
    <p:extLst>
      <p:ext uri="{BB962C8B-B14F-4D97-AF65-F5344CB8AC3E}">
        <p14:creationId xmlns:p14="http://schemas.microsoft.com/office/powerpoint/2010/main" xmlns="" val="2850692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51520" y="188640"/>
            <a:ext cx="8568952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500" b="1" dirty="0"/>
              <a:t>7. ETKİNLİK: </a:t>
            </a:r>
            <a:endParaRPr lang="tr-TR" sz="3500" b="1" dirty="0" smtClean="0"/>
          </a:p>
          <a:p>
            <a:r>
              <a:rPr lang="tr-TR" sz="3500" dirty="0" smtClean="0"/>
              <a:t>“</a:t>
            </a:r>
            <a:r>
              <a:rPr lang="tr-TR" sz="3500" dirty="0"/>
              <a:t>Okul Sevgisi” konulu iki kıtalık bir şiir yazınız. </a:t>
            </a:r>
            <a:r>
              <a:rPr lang="tr-TR" sz="3500" dirty="0" smtClean="0"/>
              <a:t>Yazdığınız şiiri </a:t>
            </a:r>
            <a:r>
              <a:rPr lang="tr-TR" sz="3500" dirty="0"/>
              <a:t>görsellerle zenginleştiriniz</a:t>
            </a:r>
            <a:r>
              <a:rPr lang="tr-TR" sz="3500" dirty="0" smtClean="0"/>
              <a:t>.</a:t>
            </a:r>
          </a:p>
          <a:p>
            <a:endParaRPr lang="tr-TR" sz="3500" dirty="0"/>
          </a:p>
          <a:p>
            <a:pPr algn="ctr"/>
            <a:r>
              <a:rPr lang="tr-TR" sz="3000" dirty="0" smtClean="0"/>
              <a:t>............................................</a:t>
            </a:r>
            <a:endParaRPr lang="tr-TR" sz="3000" dirty="0"/>
          </a:p>
          <a:p>
            <a:pPr algn="ctr"/>
            <a:r>
              <a:rPr lang="tr-TR" sz="3000" dirty="0" smtClean="0"/>
              <a:t>...................................................................................</a:t>
            </a:r>
            <a:endParaRPr lang="tr-TR" sz="3000" dirty="0"/>
          </a:p>
          <a:p>
            <a:pPr algn="ctr"/>
            <a:r>
              <a:rPr lang="tr-TR" sz="3000" dirty="0" smtClean="0"/>
              <a:t>...................................................................................</a:t>
            </a:r>
            <a:endParaRPr lang="tr-TR" sz="3000" dirty="0"/>
          </a:p>
          <a:p>
            <a:pPr algn="ctr"/>
            <a:r>
              <a:rPr lang="tr-TR" sz="3000" dirty="0" smtClean="0"/>
              <a:t>......................................................................................................................................................................</a:t>
            </a:r>
          </a:p>
          <a:p>
            <a:pPr algn="ctr"/>
            <a:endParaRPr lang="tr-TR" sz="3000" dirty="0"/>
          </a:p>
          <a:p>
            <a:pPr algn="ctr"/>
            <a:endParaRPr lang="tr-TR" sz="3000" dirty="0"/>
          </a:p>
        </p:txBody>
      </p:sp>
    </p:spTree>
    <p:extLst>
      <p:ext uri="{BB962C8B-B14F-4D97-AF65-F5344CB8AC3E}">
        <p14:creationId xmlns:p14="http://schemas.microsoft.com/office/powerpoint/2010/main" xmlns="" val="2560495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51520" y="548680"/>
            <a:ext cx="417646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/>
              <a:t>OKULUM </a:t>
            </a:r>
            <a:endParaRPr lang="tr-TR" sz="2800" dirty="0" smtClean="0"/>
          </a:p>
          <a:p>
            <a:r>
              <a:rPr lang="tr-TR" sz="2800" dirty="0" smtClean="0"/>
              <a:t>Okumayı yazmayı,</a:t>
            </a:r>
          </a:p>
          <a:p>
            <a:r>
              <a:rPr lang="tr-TR" sz="2800" dirty="0" smtClean="0"/>
              <a:t>Problemler çözmeyi,</a:t>
            </a:r>
          </a:p>
          <a:p>
            <a:r>
              <a:rPr lang="tr-TR" sz="2800" dirty="0" smtClean="0"/>
              <a:t>Güzel resim yapmayı,</a:t>
            </a:r>
          </a:p>
          <a:p>
            <a:r>
              <a:rPr lang="tr-TR" sz="2800" dirty="0" smtClean="0"/>
              <a:t>Okulumda öğrendim.</a:t>
            </a:r>
          </a:p>
          <a:p>
            <a:endParaRPr lang="tr-TR" sz="2800" dirty="0"/>
          </a:p>
          <a:p>
            <a:r>
              <a:rPr lang="tr-TR" sz="2800" dirty="0" smtClean="0"/>
              <a:t>***********</a:t>
            </a:r>
          </a:p>
          <a:p>
            <a:endParaRPr lang="tr-TR" sz="2800" dirty="0"/>
          </a:p>
          <a:p>
            <a:r>
              <a:rPr lang="tr-TR" sz="2800" dirty="0" smtClean="0"/>
              <a:t>Büyükleri saymayı,</a:t>
            </a:r>
          </a:p>
          <a:p>
            <a:r>
              <a:rPr lang="tr-TR" sz="2800" dirty="0" smtClean="0"/>
              <a:t>Küçükleri sevmeyi,</a:t>
            </a:r>
          </a:p>
          <a:p>
            <a:r>
              <a:rPr lang="tr-TR" sz="2800" dirty="0" smtClean="0"/>
              <a:t>Hoşgörülü olmayı,</a:t>
            </a:r>
          </a:p>
          <a:p>
            <a:r>
              <a:rPr lang="tr-TR" sz="2800" dirty="0" smtClean="0"/>
              <a:t>Okulumda öğrendim.</a:t>
            </a:r>
          </a:p>
        </p:txBody>
      </p:sp>
      <p:sp>
        <p:nvSpPr>
          <p:cNvPr id="3" name="Dikdörtgen 2"/>
          <p:cNvSpPr/>
          <p:nvPr/>
        </p:nvSpPr>
        <p:spPr>
          <a:xfrm>
            <a:off x="4716016" y="1979840"/>
            <a:ext cx="4104456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500" dirty="0" smtClean="0"/>
              <a:t>Kavga etmemeyi,</a:t>
            </a:r>
          </a:p>
          <a:p>
            <a:r>
              <a:rPr lang="tr-TR" sz="2500" dirty="0" smtClean="0"/>
              <a:t>Yalan söylememeyi,</a:t>
            </a:r>
          </a:p>
          <a:p>
            <a:r>
              <a:rPr lang="tr-TR" sz="2500" dirty="0" smtClean="0"/>
              <a:t>Küfür etmemeyi,</a:t>
            </a:r>
          </a:p>
          <a:p>
            <a:r>
              <a:rPr lang="tr-TR" sz="2500" dirty="0" smtClean="0"/>
              <a:t>Okulumda öğrendim.</a:t>
            </a:r>
          </a:p>
          <a:p>
            <a:endParaRPr lang="tr-TR" sz="2500" dirty="0"/>
          </a:p>
          <a:p>
            <a:r>
              <a:rPr lang="tr-TR" sz="2500" dirty="0" smtClean="0"/>
              <a:t>Ramazan ERİKÇİ</a:t>
            </a:r>
          </a:p>
        </p:txBody>
      </p:sp>
      <p:cxnSp>
        <p:nvCxnSpPr>
          <p:cNvPr id="5" name="Düz Bağlayıcı 4"/>
          <p:cNvCxnSpPr/>
          <p:nvPr/>
        </p:nvCxnSpPr>
        <p:spPr>
          <a:xfrm>
            <a:off x="4139952" y="116632"/>
            <a:ext cx="0" cy="6264696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69350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51520" y="548680"/>
            <a:ext cx="4176464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500" dirty="0"/>
              <a:t>OKULUM </a:t>
            </a:r>
            <a:endParaRPr lang="tr-TR" sz="2500" dirty="0" smtClean="0"/>
          </a:p>
          <a:p>
            <a:r>
              <a:rPr lang="tr-TR" sz="2500" dirty="0" smtClean="0"/>
              <a:t>İkinci </a:t>
            </a:r>
            <a:r>
              <a:rPr lang="tr-TR" sz="2500" dirty="0"/>
              <a:t>evimdir benim </a:t>
            </a:r>
            <a:endParaRPr lang="tr-TR" sz="2500" dirty="0" smtClean="0"/>
          </a:p>
          <a:p>
            <a:r>
              <a:rPr lang="tr-TR" sz="2500" dirty="0" smtClean="0"/>
              <a:t>Çoktur </a:t>
            </a:r>
            <a:r>
              <a:rPr lang="tr-TR" sz="2500" dirty="0"/>
              <a:t>orada sevenim </a:t>
            </a:r>
            <a:endParaRPr lang="tr-TR" sz="2500" dirty="0" smtClean="0"/>
          </a:p>
          <a:p>
            <a:r>
              <a:rPr lang="tr-TR" sz="2500" dirty="0" smtClean="0"/>
              <a:t>Orada </a:t>
            </a:r>
            <a:r>
              <a:rPr lang="tr-TR" sz="2500" dirty="0"/>
              <a:t>canım öğretmenim </a:t>
            </a:r>
            <a:endParaRPr lang="tr-TR" sz="2500" dirty="0" smtClean="0"/>
          </a:p>
          <a:p>
            <a:r>
              <a:rPr lang="tr-TR" sz="2500" dirty="0" smtClean="0"/>
              <a:t>Seviyorum </a:t>
            </a:r>
            <a:r>
              <a:rPr lang="tr-TR" sz="2500" dirty="0"/>
              <a:t>okulumu </a:t>
            </a:r>
            <a:endParaRPr lang="tr-TR" sz="2500" dirty="0" smtClean="0"/>
          </a:p>
          <a:p>
            <a:endParaRPr lang="tr-TR" sz="2500" dirty="0"/>
          </a:p>
          <a:p>
            <a:r>
              <a:rPr lang="tr-TR" sz="2500" dirty="0" smtClean="0"/>
              <a:t>Bıkmak </a:t>
            </a:r>
            <a:r>
              <a:rPr lang="tr-TR" sz="2500" dirty="0"/>
              <a:t>usanmak yoktur bende </a:t>
            </a:r>
            <a:endParaRPr lang="tr-TR" sz="2500" dirty="0" smtClean="0"/>
          </a:p>
          <a:p>
            <a:r>
              <a:rPr lang="tr-TR" sz="2500" dirty="0" smtClean="0"/>
              <a:t>Okuyacağım </a:t>
            </a:r>
            <a:r>
              <a:rPr lang="tr-TR" sz="2500" dirty="0"/>
              <a:t>tüm ömrümde </a:t>
            </a:r>
            <a:endParaRPr lang="tr-TR" sz="2500" dirty="0" smtClean="0"/>
          </a:p>
          <a:p>
            <a:r>
              <a:rPr lang="tr-TR" sz="2500" dirty="0" smtClean="0"/>
              <a:t>Çalışacağım </a:t>
            </a:r>
            <a:r>
              <a:rPr lang="tr-TR" sz="2500" dirty="0"/>
              <a:t>öz yurdumda </a:t>
            </a:r>
            <a:endParaRPr lang="tr-TR" sz="2500" dirty="0" smtClean="0"/>
          </a:p>
          <a:p>
            <a:r>
              <a:rPr lang="tr-TR" sz="2500" dirty="0" smtClean="0"/>
              <a:t>Seviyorum </a:t>
            </a:r>
            <a:r>
              <a:rPr lang="tr-TR" sz="2500" dirty="0"/>
              <a:t>okulumu </a:t>
            </a:r>
            <a:endParaRPr lang="tr-TR" sz="2500" dirty="0" smtClean="0"/>
          </a:p>
          <a:p>
            <a:endParaRPr lang="tr-TR" dirty="0"/>
          </a:p>
        </p:txBody>
      </p:sp>
      <p:sp>
        <p:nvSpPr>
          <p:cNvPr id="3" name="Dikdörtgen 2"/>
          <p:cNvSpPr/>
          <p:nvPr/>
        </p:nvSpPr>
        <p:spPr>
          <a:xfrm>
            <a:off x="4716016" y="548680"/>
            <a:ext cx="4104456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500" dirty="0"/>
              <a:t>OKULUM </a:t>
            </a:r>
            <a:endParaRPr lang="tr-TR" sz="2500" dirty="0" smtClean="0"/>
          </a:p>
          <a:p>
            <a:r>
              <a:rPr lang="tr-TR" sz="2500" dirty="0" smtClean="0"/>
              <a:t>Okul </a:t>
            </a:r>
            <a:r>
              <a:rPr lang="tr-TR" sz="2500" dirty="0"/>
              <a:t>bizim her şeyimiz </a:t>
            </a:r>
            <a:endParaRPr lang="tr-TR" sz="2500" dirty="0" smtClean="0"/>
          </a:p>
          <a:p>
            <a:r>
              <a:rPr lang="tr-TR" sz="2500" dirty="0" smtClean="0"/>
              <a:t>Geçmiş </a:t>
            </a:r>
            <a:r>
              <a:rPr lang="tr-TR" sz="2500" dirty="0"/>
              <a:t>ve geleceğimiz </a:t>
            </a:r>
            <a:endParaRPr lang="tr-TR" sz="2500" dirty="0" smtClean="0"/>
          </a:p>
          <a:p>
            <a:r>
              <a:rPr lang="tr-TR" sz="2500" dirty="0" smtClean="0"/>
              <a:t>Yaşadıkça </a:t>
            </a:r>
            <a:r>
              <a:rPr lang="tr-TR" sz="2500" dirty="0"/>
              <a:t>seveceğiz </a:t>
            </a:r>
            <a:endParaRPr lang="tr-TR" sz="2500" dirty="0" smtClean="0"/>
          </a:p>
          <a:p>
            <a:r>
              <a:rPr lang="tr-TR" sz="2500" dirty="0" smtClean="0"/>
              <a:t>Seviyorum </a:t>
            </a:r>
            <a:r>
              <a:rPr lang="tr-TR" sz="2500" dirty="0"/>
              <a:t>okulumu </a:t>
            </a:r>
            <a:endParaRPr lang="tr-TR" sz="2500" dirty="0" smtClean="0"/>
          </a:p>
          <a:p>
            <a:endParaRPr lang="tr-TR" sz="2500" dirty="0" smtClean="0"/>
          </a:p>
          <a:p>
            <a:r>
              <a:rPr lang="tr-TR" sz="2500" dirty="0" smtClean="0"/>
              <a:t>Okul </a:t>
            </a:r>
            <a:r>
              <a:rPr lang="tr-TR" sz="2500" dirty="0"/>
              <a:t>bilgi kaynağımız </a:t>
            </a:r>
            <a:endParaRPr lang="tr-TR" sz="2500" dirty="0" smtClean="0"/>
          </a:p>
          <a:p>
            <a:r>
              <a:rPr lang="tr-TR" sz="2500" dirty="0" smtClean="0"/>
              <a:t>Sanki </a:t>
            </a:r>
            <a:r>
              <a:rPr lang="tr-TR" sz="2500" dirty="0"/>
              <a:t>baba ocağımız </a:t>
            </a:r>
            <a:endParaRPr lang="tr-TR" sz="2500" dirty="0" smtClean="0"/>
          </a:p>
          <a:p>
            <a:r>
              <a:rPr lang="tr-TR" sz="2500" dirty="0" smtClean="0"/>
              <a:t>Herkese </a:t>
            </a:r>
            <a:r>
              <a:rPr lang="tr-TR" sz="2500" dirty="0"/>
              <a:t>açık kapımız </a:t>
            </a:r>
            <a:endParaRPr lang="tr-TR" sz="2500" dirty="0" smtClean="0"/>
          </a:p>
          <a:p>
            <a:r>
              <a:rPr lang="tr-TR" sz="2500" dirty="0" smtClean="0"/>
              <a:t>Seviyorum okulumu</a:t>
            </a:r>
            <a:endParaRPr lang="tr-TR" sz="2500" dirty="0"/>
          </a:p>
        </p:txBody>
      </p:sp>
      <p:cxnSp>
        <p:nvCxnSpPr>
          <p:cNvPr id="4" name="Düz Bağlayıcı 3"/>
          <p:cNvCxnSpPr/>
          <p:nvPr/>
        </p:nvCxnSpPr>
        <p:spPr>
          <a:xfrm>
            <a:off x="4499992" y="116632"/>
            <a:ext cx="0" cy="6264696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085732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260648"/>
            <a:ext cx="3600400" cy="432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500" dirty="0"/>
              <a:t>OKUL </a:t>
            </a:r>
            <a:endParaRPr lang="tr-TR" sz="2500" dirty="0" smtClean="0"/>
          </a:p>
          <a:p>
            <a:r>
              <a:rPr lang="tr-TR" sz="2500" dirty="0" smtClean="0"/>
              <a:t>Her </a:t>
            </a:r>
            <a:r>
              <a:rPr lang="tr-TR" sz="2500" dirty="0"/>
              <a:t>şeyin doğrusunu </a:t>
            </a:r>
            <a:endParaRPr lang="tr-TR" sz="2500" dirty="0" smtClean="0"/>
          </a:p>
          <a:p>
            <a:r>
              <a:rPr lang="tr-TR" sz="2500" dirty="0" smtClean="0"/>
              <a:t>Öğreniriz </a:t>
            </a:r>
            <a:r>
              <a:rPr lang="tr-TR" sz="2500" dirty="0"/>
              <a:t>okulda </a:t>
            </a:r>
            <a:endParaRPr lang="tr-TR" sz="2500" dirty="0" smtClean="0"/>
          </a:p>
          <a:p>
            <a:r>
              <a:rPr lang="tr-TR" sz="2500" dirty="0" smtClean="0"/>
              <a:t>Sevilmeyi </a:t>
            </a:r>
            <a:r>
              <a:rPr lang="tr-TR" sz="2500" dirty="0"/>
              <a:t>sevmeyi </a:t>
            </a:r>
            <a:endParaRPr lang="tr-TR" sz="2500" dirty="0" smtClean="0"/>
          </a:p>
          <a:p>
            <a:r>
              <a:rPr lang="tr-TR" sz="2500" dirty="0" smtClean="0"/>
              <a:t>Öğreniriz </a:t>
            </a:r>
            <a:r>
              <a:rPr lang="tr-TR" sz="2500" dirty="0"/>
              <a:t>bu yolda </a:t>
            </a:r>
            <a:endParaRPr lang="tr-TR" sz="2500" dirty="0" smtClean="0"/>
          </a:p>
          <a:p>
            <a:endParaRPr lang="tr-TR" sz="2500" dirty="0"/>
          </a:p>
          <a:p>
            <a:r>
              <a:rPr lang="tr-TR" sz="2500" dirty="0" smtClean="0"/>
              <a:t>Benim </a:t>
            </a:r>
            <a:r>
              <a:rPr lang="tr-TR" sz="2500" dirty="0"/>
              <a:t>biricik okulum </a:t>
            </a:r>
            <a:endParaRPr lang="tr-TR" sz="2500" dirty="0" smtClean="0"/>
          </a:p>
          <a:p>
            <a:r>
              <a:rPr lang="tr-TR" sz="2500" dirty="0" smtClean="0"/>
              <a:t>Sensin </a:t>
            </a:r>
            <a:r>
              <a:rPr lang="tr-TR" sz="2500" dirty="0"/>
              <a:t>en güzel yolum </a:t>
            </a:r>
            <a:endParaRPr lang="tr-TR" sz="2500" dirty="0" smtClean="0"/>
          </a:p>
          <a:p>
            <a:r>
              <a:rPr lang="tr-TR" sz="2500" dirty="0" smtClean="0"/>
              <a:t>Bilgi </a:t>
            </a:r>
            <a:r>
              <a:rPr lang="tr-TR" sz="2500" dirty="0"/>
              <a:t>doldu sağım solum </a:t>
            </a:r>
            <a:endParaRPr lang="tr-TR" sz="2500" dirty="0" smtClean="0"/>
          </a:p>
          <a:p>
            <a:r>
              <a:rPr lang="tr-TR" sz="2500" dirty="0" smtClean="0"/>
              <a:t>Benim </a:t>
            </a:r>
            <a:r>
              <a:rPr lang="tr-TR" sz="2500" dirty="0"/>
              <a:t>canım okulum</a:t>
            </a:r>
            <a:r>
              <a:rPr lang="tr-TR" sz="2500" dirty="0" smtClean="0"/>
              <a:t/>
            </a:r>
            <a:br>
              <a:rPr lang="tr-TR" sz="2500" dirty="0" smtClean="0"/>
            </a:br>
            <a:endParaRPr lang="tr-TR" sz="2500" dirty="0"/>
          </a:p>
        </p:txBody>
      </p:sp>
      <p:sp>
        <p:nvSpPr>
          <p:cNvPr id="3" name="Dikdörtgen 2"/>
          <p:cNvSpPr/>
          <p:nvPr/>
        </p:nvSpPr>
        <p:spPr>
          <a:xfrm>
            <a:off x="4283968" y="1268760"/>
            <a:ext cx="3923928" cy="4108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500" dirty="0"/>
              <a:t>Öğretmenim, arkadaşlar </a:t>
            </a:r>
            <a:endParaRPr lang="tr-TR" sz="2500" dirty="0" smtClean="0"/>
          </a:p>
          <a:p>
            <a:r>
              <a:rPr lang="tr-TR" sz="2500" dirty="0" smtClean="0"/>
              <a:t>Sabah </a:t>
            </a:r>
            <a:r>
              <a:rPr lang="tr-TR" sz="2500" dirty="0"/>
              <a:t>günaydınla başlar </a:t>
            </a:r>
            <a:endParaRPr lang="tr-TR" sz="2500" dirty="0" smtClean="0"/>
          </a:p>
          <a:p>
            <a:r>
              <a:rPr lang="tr-TR" sz="2500" dirty="0" smtClean="0"/>
              <a:t>Benim </a:t>
            </a:r>
            <a:r>
              <a:rPr lang="tr-TR" sz="2500" dirty="0"/>
              <a:t>biricik okulum </a:t>
            </a:r>
            <a:endParaRPr lang="tr-TR" sz="2500" dirty="0" smtClean="0"/>
          </a:p>
          <a:p>
            <a:r>
              <a:rPr lang="tr-TR" sz="2500" dirty="0" smtClean="0"/>
              <a:t>Sen </a:t>
            </a:r>
            <a:r>
              <a:rPr lang="tr-TR" sz="2500" dirty="0"/>
              <a:t>yoksan dinmez yaşlar </a:t>
            </a:r>
            <a:endParaRPr lang="tr-TR" sz="2500" dirty="0" smtClean="0"/>
          </a:p>
          <a:p>
            <a:endParaRPr lang="tr-TR" sz="2500" dirty="0"/>
          </a:p>
          <a:p>
            <a:r>
              <a:rPr lang="tr-TR" sz="2500" dirty="0" smtClean="0"/>
              <a:t>Seninle </a:t>
            </a:r>
            <a:r>
              <a:rPr lang="tr-TR" sz="2500" dirty="0"/>
              <a:t>hep avunurum </a:t>
            </a:r>
            <a:endParaRPr lang="tr-TR" sz="2500" dirty="0" smtClean="0"/>
          </a:p>
          <a:p>
            <a:r>
              <a:rPr lang="tr-TR" sz="2500" dirty="0" smtClean="0"/>
              <a:t>Dertlerimden </a:t>
            </a:r>
            <a:r>
              <a:rPr lang="tr-TR" sz="2500" dirty="0"/>
              <a:t>arınırım </a:t>
            </a:r>
            <a:endParaRPr lang="tr-TR" sz="2500" dirty="0" smtClean="0"/>
          </a:p>
          <a:p>
            <a:r>
              <a:rPr lang="tr-TR" sz="2500" dirty="0" smtClean="0"/>
              <a:t>Kötülükten </a:t>
            </a:r>
            <a:r>
              <a:rPr lang="tr-TR" sz="2500" dirty="0"/>
              <a:t>sakınırım </a:t>
            </a:r>
            <a:endParaRPr lang="tr-TR" sz="2500" dirty="0" smtClean="0"/>
          </a:p>
          <a:p>
            <a:r>
              <a:rPr lang="tr-TR" sz="2500" dirty="0" smtClean="0"/>
              <a:t>Benim </a:t>
            </a:r>
            <a:r>
              <a:rPr lang="tr-TR" sz="2500" dirty="0"/>
              <a:t>canım okulum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cxnSp>
        <p:nvCxnSpPr>
          <p:cNvPr id="4" name="Düz Bağlayıcı 3"/>
          <p:cNvCxnSpPr/>
          <p:nvPr/>
        </p:nvCxnSpPr>
        <p:spPr>
          <a:xfrm>
            <a:off x="4139952" y="116632"/>
            <a:ext cx="0" cy="6264696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405623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6508" y="620688"/>
            <a:ext cx="8734074" cy="54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7668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994" y="72008"/>
            <a:ext cx="9157518" cy="6597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8413101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697120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11560" y="5271343"/>
            <a:ext cx="7772400" cy="1470025"/>
          </a:xfrm>
        </p:spPr>
        <p:txBody>
          <a:bodyPr>
            <a:noAutofit/>
          </a:bodyPr>
          <a:lstStyle/>
          <a:p>
            <a:r>
              <a:rPr lang="tr-TR" sz="12000" dirty="0" smtClean="0"/>
              <a:t>OKULUMUZ</a:t>
            </a:r>
            <a:endParaRPr lang="tr-TR" sz="12000" dirty="0"/>
          </a:p>
        </p:txBody>
      </p:sp>
      <p:pic>
        <p:nvPicPr>
          <p:cNvPr id="1026" name="Picture 2" descr="pendik osmangazi ilkokulu Ã¶Äretmenleri ile ilgili gÃ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5980" y="-315416"/>
            <a:ext cx="805815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56495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915816" y="17052"/>
            <a:ext cx="612068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000" dirty="0" smtClean="0">
                <a:latin typeface="Egitimhane ABC" panose="00000400000000000000" pitchFamily="2" charset="0"/>
              </a:rPr>
              <a:t>OKULA DÖNÜŞ</a:t>
            </a:r>
          </a:p>
          <a:p>
            <a:r>
              <a:rPr lang="tr-TR" sz="3000" dirty="0" smtClean="0">
                <a:latin typeface="Egitimhane ABC" panose="00000400000000000000" pitchFamily="2" charset="0"/>
              </a:rPr>
              <a:t>Gezdik</a:t>
            </a:r>
            <a:r>
              <a:rPr lang="tr-TR" sz="3000" dirty="0">
                <a:latin typeface="Egitimhane ABC" panose="00000400000000000000" pitchFamily="2" charset="0"/>
              </a:rPr>
              <a:t>, eğlendik, koştuk bütün yaz,</a:t>
            </a:r>
          </a:p>
          <a:p>
            <a:r>
              <a:rPr lang="tr-TR" sz="3000" dirty="0">
                <a:latin typeface="Egitimhane ABC" panose="00000400000000000000" pitchFamily="2" charset="0"/>
              </a:rPr>
              <a:t>Ah ne güzeldi dereler, dağlar,</a:t>
            </a:r>
          </a:p>
          <a:p>
            <a:r>
              <a:rPr lang="tr-TR" sz="3000" dirty="0">
                <a:latin typeface="Egitimhane ABC" panose="00000400000000000000" pitchFamily="2" charset="0"/>
              </a:rPr>
              <a:t>Topladık, yedik vişne, dut, kiraz,</a:t>
            </a:r>
          </a:p>
          <a:p>
            <a:r>
              <a:rPr lang="tr-TR" sz="3000" dirty="0">
                <a:latin typeface="Egitimhane ABC" panose="00000400000000000000" pitchFamily="2" charset="0"/>
              </a:rPr>
              <a:t>Ah ne şirindi bahçeler, bağlar</a:t>
            </a:r>
            <a:r>
              <a:rPr lang="tr-TR" sz="3000" dirty="0" smtClean="0">
                <a:latin typeface="Egitimhane ABC" panose="00000400000000000000" pitchFamily="2" charset="0"/>
              </a:rPr>
              <a:t>.</a:t>
            </a:r>
          </a:p>
          <a:p>
            <a:endParaRPr lang="tr-TR" sz="3000" dirty="0">
              <a:latin typeface="Egitimhane ABC" panose="00000400000000000000" pitchFamily="2" charset="0"/>
            </a:endParaRPr>
          </a:p>
          <a:p>
            <a:r>
              <a:rPr lang="tr-TR" sz="3000" dirty="0">
                <a:latin typeface="Egitimhane ABC" panose="00000400000000000000" pitchFamily="2" charset="0"/>
              </a:rPr>
              <a:t>Bugün uslandı dünkü yaramaz,</a:t>
            </a:r>
          </a:p>
          <a:p>
            <a:r>
              <a:rPr lang="tr-TR" sz="3000" dirty="0">
                <a:latin typeface="Egitimhane ABC" panose="00000400000000000000" pitchFamily="2" charset="0"/>
              </a:rPr>
              <a:t>Artık dokuz ay çalış, oku, yaz</a:t>
            </a:r>
            <a:r>
              <a:rPr lang="tr-TR" sz="3000" dirty="0" smtClean="0">
                <a:latin typeface="Egitimhane ABC" panose="00000400000000000000" pitchFamily="2" charset="0"/>
              </a:rPr>
              <a:t>.</a:t>
            </a:r>
          </a:p>
          <a:p>
            <a:endParaRPr lang="tr-TR" sz="3000" dirty="0">
              <a:latin typeface="Egitimhane ABC" panose="00000400000000000000" pitchFamily="2" charset="0"/>
            </a:endParaRPr>
          </a:p>
          <a:p>
            <a:r>
              <a:rPr lang="tr-TR" sz="3000" dirty="0">
                <a:latin typeface="Egitimhane ABC" panose="00000400000000000000" pitchFamily="2" charset="0"/>
              </a:rPr>
              <a:t>Fazlası eder çocuğu haylaz</a:t>
            </a:r>
            <a:r>
              <a:rPr lang="tr-TR" sz="3000" dirty="0" smtClean="0">
                <a:latin typeface="Egitimhane ABC" panose="00000400000000000000" pitchFamily="2" charset="0"/>
              </a:rPr>
              <a:t>,</a:t>
            </a:r>
            <a:endParaRPr lang="tr-TR" sz="3000" dirty="0">
              <a:latin typeface="Egitimhane ABC" panose="00000400000000000000" pitchFamily="2" charset="0"/>
            </a:endParaRPr>
          </a:p>
          <a:p>
            <a:r>
              <a:rPr lang="en-US" sz="3000" dirty="0" err="1">
                <a:latin typeface="Egitimhane ABC" panose="00000400000000000000" pitchFamily="2" charset="0"/>
              </a:rPr>
              <a:t>Üç</a:t>
            </a:r>
            <a:r>
              <a:rPr lang="en-US" sz="3000" dirty="0">
                <a:latin typeface="Egitimhane ABC" panose="00000400000000000000" pitchFamily="2" charset="0"/>
              </a:rPr>
              <a:t> ay </a:t>
            </a:r>
            <a:r>
              <a:rPr lang="en-US" sz="3000" dirty="0" err="1">
                <a:latin typeface="Egitimhane ABC" panose="00000400000000000000" pitchFamily="2" charset="0"/>
              </a:rPr>
              <a:t>eğlence</a:t>
            </a:r>
            <a:r>
              <a:rPr lang="en-US" sz="3000" dirty="0">
                <a:latin typeface="Egitimhane ABC" panose="00000400000000000000" pitchFamily="2" charset="0"/>
              </a:rPr>
              <a:t> </a:t>
            </a:r>
            <a:r>
              <a:rPr lang="en-US" sz="3000" dirty="0" err="1">
                <a:latin typeface="Egitimhane ABC" panose="00000400000000000000" pitchFamily="2" charset="0"/>
              </a:rPr>
              <a:t>yeter</a:t>
            </a:r>
            <a:r>
              <a:rPr lang="en-US" sz="3000" dirty="0">
                <a:latin typeface="Egitimhane ABC" panose="00000400000000000000" pitchFamily="2" charset="0"/>
              </a:rPr>
              <a:t> </a:t>
            </a:r>
            <a:r>
              <a:rPr lang="en-US" sz="3000" dirty="0" err="1">
                <a:latin typeface="Egitimhane ABC" panose="00000400000000000000" pitchFamily="2" charset="0"/>
              </a:rPr>
              <a:t>bize</a:t>
            </a:r>
            <a:r>
              <a:rPr lang="en-US" sz="3000" dirty="0">
                <a:latin typeface="Egitimhane ABC" panose="00000400000000000000" pitchFamily="2" charset="0"/>
              </a:rPr>
              <a:t>,</a:t>
            </a:r>
          </a:p>
          <a:p>
            <a:r>
              <a:rPr lang="tr-TR" sz="3000" dirty="0">
                <a:latin typeface="Egitimhane ABC" panose="00000400000000000000" pitchFamily="2" charset="0"/>
              </a:rPr>
              <a:t>Ne tatlı, ne hoş geçti bütün yaz,</a:t>
            </a:r>
          </a:p>
          <a:p>
            <a:r>
              <a:rPr lang="tr-TR" sz="3000" dirty="0">
                <a:latin typeface="Egitimhane ABC" panose="00000400000000000000" pitchFamily="2" charset="0"/>
              </a:rPr>
              <a:t>Gidelim artık okulumuza</a:t>
            </a:r>
            <a:r>
              <a:rPr lang="tr-TR" sz="3000" dirty="0" smtClean="0">
                <a:latin typeface="Egitimhane ABC" panose="00000400000000000000" pitchFamily="2" charset="0"/>
              </a:rPr>
              <a:t>.</a:t>
            </a:r>
          </a:p>
          <a:p>
            <a:endParaRPr lang="tr-TR" sz="3000" dirty="0">
              <a:latin typeface="Egitimhane ABC" panose="00000400000000000000" pitchFamily="2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24745"/>
            <a:ext cx="2808311" cy="2808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Düz Bağlayıcı 4"/>
          <p:cNvCxnSpPr/>
          <p:nvPr/>
        </p:nvCxnSpPr>
        <p:spPr>
          <a:xfrm>
            <a:off x="2915816" y="116632"/>
            <a:ext cx="0" cy="6264696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693673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150274" y="0"/>
            <a:ext cx="599372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tr-TR" dirty="0">
              <a:latin typeface="Egitimhane ABC" panose="00000400000000000000" pitchFamily="2" charset="0"/>
            </a:endParaRPr>
          </a:p>
          <a:p>
            <a:r>
              <a:rPr lang="tr-TR" sz="3000" dirty="0">
                <a:latin typeface="Egitimhane ABC" panose="00000400000000000000" pitchFamily="2" charset="0"/>
              </a:rPr>
              <a:t>Bugün uslandı dünkü yaramaz,</a:t>
            </a:r>
          </a:p>
          <a:p>
            <a:r>
              <a:rPr lang="tr-TR" sz="3000" dirty="0">
                <a:latin typeface="Egitimhane ABC" panose="00000400000000000000" pitchFamily="2" charset="0"/>
              </a:rPr>
              <a:t>Artık dokuz ay çalış, oku, yaz</a:t>
            </a:r>
            <a:r>
              <a:rPr lang="tr-TR" sz="3000" dirty="0" smtClean="0">
                <a:latin typeface="Egitimhane ABC" panose="00000400000000000000" pitchFamily="2" charset="0"/>
              </a:rPr>
              <a:t>.</a:t>
            </a:r>
          </a:p>
          <a:p>
            <a:endParaRPr lang="tr-TR" sz="3000" dirty="0">
              <a:latin typeface="Egitimhane ABC" panose="00000400000000000000" pitchFamily="2" charset="0"/>
            </a:endParaRPr>
          </a:p>
          <a:p>
            <a:r>
              <a:rPr lang="tr-TR" sz="3000" dirty="0">
                <a:latin typeface="Egitimhane ABC" panose="00000400000000000000" pitchFamily="2" charset="0"/>
              </a:rPr>
              <a:t>Çocuğuz, ama biliriz ki yaz,</a:t>
            </a:r>
          </a:p>
          <a:p>
            <a:r>
              <a:rPr lang="es-ES" sz="3000" dirty="0">
                <a:latin typeface="Egitimhane ABC" panose="00000400000000000000" pitchFamily="2" charset="0"/>
              </a:rPr>
              <a:t>Saf hava, uyku, su, oyun demek</a:t>
            </a:r>
          </a:p>
          <a:p>
            <a:r>
              <a:rPr lang="tr-TR" sz="3000" dirty="0">
                <a:latin typeface="Egitimhane ABC" panose="00000400000000000000" pitchFamily="2" charset="0"/>
              </a:rPr>
              <a:t>Böyle olursa hastalık olmaz,</a:t>
            </a:r>
          </a:p>
          <a:p>
            <a:r>
              <a:rPr lang="tr-TR" sz="3000" dirty="0">
                <a:latin typeface="Egitimhane ABC" panose="00000400000000000000" pitchFamily="2" charset="0"/>
              </a:rPr>
              <a:t>Okul açıldı, başladı emek</a:t>
            </a:r>
            <a:r>
              <a:rPr lang="tr-TR" sz="3000" dirty="0" smtClean="0">
                <a:latin typeface="Egitimhane ABC" panose="00000400000000000000" pitchFamily="2" charset="0"/>
              </a:rPr>
              <a:t>.</a:t>
            </a:r>
          </a:p>
          <a:p>
            <a:endParaRPr lang="tr-TR" sz="3000" dirty="0">
              <a:latin typeface="Egitimhane ABC" panose="00000400000000000000" pitchFamily="2" charset="0"/>
            </a:endParaRPr>
          </a:p>
          <a:p>
            <a:r>
              <a:rPr lang="tr-TR" sz="3000" dirty="0">
                <a:latin typeface="Egitimhane ABC" panose="00000400000000000000" pitchFamily="2" charset="0"/>
              </a:rPr>
              <a:t>Bugün uslandı dünkü yaramaz,</a:t>
            </a:r>
          </a:p>
          <a:p>
            <a:r>
              <a:rPr lang="tr-TR" sz="3000" dirty="0">
                <a:latin typeface="Egitimhane ABC" panose="00000400000000000000" pitchFamily="2" charset="0"/>
              </a:rPr>
              <a:t>Artık dokuz ay çalış, oku, yaz</a:t>
            </a:r>
            <a:r>
              <a:rPr lang="tr-TR" sz="3000" dirty="0" smtClean="0">
                <a:latin typeface="Egitimhane ABC" panose="00000400000000000000" pitchFamily="2" charset="0"/>
              </a:rPr>
              <a:t>.    </a:t>
            </a:r>
          </a:p>
          <a:p>
            <a:endParaRPr lang="tr-TR" sz="3000" dirty="0">
              <a:latin typeface="Egitimhane ABC" panose="00000400000000000000" pitchFamily="2" charset="0"/>
            </a:endParaRPr>
          </a:p>
          <a:p>
            <a:r>
              <a:rPr lang="tr-TR" sz="3000" dirty="0" smtClean="0">
                <a:latin typeface="Egitimhane ABC" panose="00000400000000000000" pitchFamily="2" charset="0"/>
              </a:rPr>
              <a:t>Aka </a:t>
            </a:r>
            <a:r>
              <a:rPr lang="tr-TR" sz="3000" dirty="0">
                <a:latin typeface="Egitimhane ABC" panose="00000400000000000000" pitchFamily="2" charset="0"/>
              </a:rPr>
              <a:t>GÜNDÜZ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24745"/>
            <a:ext cx="2952327" cy="2952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02961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64704"/>
            <a:ext cx="9066803" cy="4941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410940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64704"/>
            <a:ext cx="9066803" cy="4941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251520" y="2204864"/>
            <a:ext cx="8712968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r-TR" dirty="0" smtClean="0">
                <a:latin typeface="Egitimhane ABC" panose="00000400000000000000" pitchFamily="2" charset="0"/>
              </a:rPr>
              <a:t>Gezdik, eğlendik, koştuk bütün yaz,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847063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8208912" cy="6148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451885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44824"/>
            <a:ext cx="8777396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686990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95" y="115028"/>
            <a:ext cx="9155258" cy="6554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27536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307</Words>
  <PresentationFormat>Ekran Gösterisi (4:3)</PresentationFormat>
  <Paragraphs>102</Paragraphs>
  <Slides>16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17" baseType="lpstr">
      <vt:lpstr>Ofis Teması</vt:lpstr>
      <vt:lpstr>Slayt 1</vt:lpstr>
      <vt:lpstr>OKULUMUZ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2018-09-15T19:02:19Z</dcterms:created>
  <dcterms:modified xsi:type="dcterms:W3CDTF">2018-09-18T11:06:43Z</dcterms:modified>
  <cp:category>www.sorubak.com</cp:category>
</cp:coreProperties>
</file>