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E0C98-0870-4CA0-BF8B-074F79EEF613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650C0-1A1A-427E-9C0E-43B0A98AE2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0618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650C0-1A1A-427E-9C0E-43B0A98AE236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68969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650C0-1A1A-427E-9C0E-43B0A98AE236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44078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650C0-1A1A-427E-9C0E-43B0A98AE236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7728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650C0-1A1A-427E-9C0E-43B0A98AE236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7115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650C0-1A1A-427E-9C0E-43B0A98AE236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807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C1781A3-69E3-4370-ABD6-FE91BEAC2FC9}" type="datetimeFigureOut">
              <a:rPr lang="tr-TR" smtClean="0"/>
              <a:pPr/>
              <a:t>28/11/2018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AFEF566-CA95-4064-AFB5-B9B9A9489B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51.wav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71.wav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ATASÖZÜ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ATASÖZÜ NEDİR?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62196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3" name="whoosh.wav"/>
          </p:stSnd>
        </p:sndAc>
      </p:transition>
    </mc:Choice>
    <mc:Fallback>
      <p:transition spd="slow">
        <p:fade/>
        <p:sndAc>
          <p:stSnd>
            <p:snd r:embed="rId2" name="whoosh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ATASÖZÜ NEDİR?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Atalarımızın yaşam deneyimlerine ve düşüncelerine göre söylemiş olduğu sözlerdir.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92073711"/>
      </p:ext>
    </p:extLst>
  </p:cSld>
  <p:clrMapOvr>
    <a:masterClrMapping/>
  </p:clrMapOvr>
  <p:transition spd="slow">
    <p:randomBar dir="vert"/>
    <p:sndAc>
      <p:stSnd>
        <p:snd r:embed="rId3" name="voltag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ATASÖZLERİNİN ÖZELLİKLERİ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1.Atasözleri,öğüt verici ve yol göstericidir.</a:t>
            </a:r>
          </a:p>
          <a:p>
            <a:pPr marL="0" indent="0">
              <a:buNone/>
            </a:pPr>
            <a:r>
              <a:rPr lang="tr-TR" dirty="0" smtClean="0"/>
              <a:t>2.Kim tarafından söylendiği belli değildir.</a:t>
            </a:r>
          </a:p>
          <a:p>
            <a:pPr marL="0" indent="0">
              <a:buNone/>
            </a:pPr>
            <a:r>
              <a:rPr lang="tr-TR" dirty="0" smtClean="0"/>
              <a:t>3.Kalıpaşmış sözcüklerdir.</a:t>
            </a:r>
          </a:p>
          <a:p>
            <a:pPr marL="0" indent="0">
              <a:buNone/>
            </a:pPr>
            <a:r>
              <a:rPr lang="tr-TR" dirty="0" smtClean="0"/>
              <a:t>4.Atasözlerİ genellikle mecaz anlamlıdır.</a:t>
            </a:r>
          </a:p>
          <a:p>
            <a:pPr marL="0" indent="0">
              <a:buNone/>
            </a:pPr>
            <a:r>
              <a:rPr lang="tr-TR" dirty="0" smtClean="0"/>
              <a:t>5.Bazıları gerçek anlamlıdır.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1355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  <p:sndAc>
          <p:stSnd>
            <p:snd r:embed="rId3" name="type.wav"/>
          </p:stSnd>
        </p:sndAc>
      </p:transition>
    </mc:Choice>
    <mc:Fallback>
      <p:transition spd="slow">
        <p:fade/>
        <p:sndAc>
          <p:stSnd>
            <p:snd r:embed="rId2" name="typ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DENİZE DÜŞEN YILANA SARILIR</a:t>
            </a:r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8440"/>
            <a:ext cx="7604323" cy="470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04914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5" name="bomb.wav"/>
          </p:stSnd>
        </p:sndAc>
      </p:transition>
    </mc:Choice>
    <mc:Fallback>
      <p:transition spd="slow"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SU İÇEN </a:t>
            </a:r>
            <a:r>
              <a:rPr lang="tr-TR" dirty="0" err="1" smtClean="0"/>
              <a:t>İÇEN</a:t>
            </a:r>
            <a:r>
              <a:rPr lang="tr-TR" dirty="0" smtClean="0"/>
              <a:t> İNSANA YILAN BİLE DOKUNMAZ </a:t>
            </a:r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592816" y="1100138"/>
            <a:ext cx="5980592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92828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3" name="las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rmAutofit/>
          </a:bodyPr>
          <a:lstStyle/>
          <a:p>
            <a:r>
              <a:rPr lang="tr-TR" dirty="0" smtClean="0"/>
              <a:t>AYAĞINI YORGANINA GÖRE UZAT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5822205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89107043"/>
      </p:ext>
    </p:extLst>
  </p:cSld>
  <p:clrMapOvr>
    <a:masterClrMapping/>
  </p:clrMapOvr>
  <p:transition spd="slow">
    <p:wheel spokes="1"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DOĞRU SÖYLEYENİ DOKUZ KÖYDEN KOVARLAR</a:t>
            </a:r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10772"/>
            <a:ext cx="5787727" cy="4410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699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  <p:sndAc>
          <p:stSnd>
            <p:snd r:embed="rId5" name="bomb.wav"/>
          </p:stSnd>
        </p:sndAc>
      </p:transition>
    </mc:Choice>
    <mc:Fallback>
      <p:transition spd="slow">
        <p:fade/>
        <p:sndAc>
          <p:stSnd>
            <p:snd r:embed="rId3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AÇ AYI OYNAMAZ</a:t>
            </a:r>
            <a:endParaRPr lang="tr-T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377311" y="1100138"/>
            <a:ext cx="6411603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717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  <p:sndAc>
          <p:stSnd>
            <p:snd r:embed="rId5" name="explode.wav"/>
          </p:stSnd>
        </p:sndAc>
      </p:transition>
    </mc:Choice>
    <mc:Fallback>
      <p:transition spd="slow">
        <p:fade/>
        <p:sndAc>
          <p:stSnd>
            <p:snd r:embed="rId3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çılar">
  <a:themeElements>
    <a:clrScheme name="Açılar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53</TotalTime>
  <Words>75</Words>
  <PresentationFormat>Ekran Gösterisi (4:3)</PresentationFormat>
  <Paragraphs>21</Paragraphs>
  <Slides>8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Açılar</vt:lpstr>
      <vt:lpstr>ATASÖZÜ</vt:lpstr>
      <vt:lpstr>ATASÖZÜ NEDİR?</vt:lpstr>
      <vt:lpstr>ATASÖZLERİNİN ÖZELLİKLERİ</vt:lpstr>
      <vt:lpstr>DENİZE DÜŞEN YILANA SARILIR</vt:lpstr>
      <vt:lpstr>SU İÇEN İÇEN İNSANA YILAN BİLE DOKUNMAZ </vt:lpstr>
      <vt:lpstr>AYAĞINI YORGANINA GÖRE UZAT </vt:lpstr>
      <vt:lpstr>DOĞRU SÖYLEYENİ DOKUZ KÖYDEN KOVARLAR</vt:lpstr>
      <vt:lpstr>AÇ AYI OYNAMAZ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2018-11-15T15:14:42Z</dcterms:created>
  <dcterms:modified xsi:type="dcterms:W3CDTF">2018-11-28T15:47:37Z</dcterms:modified>
  <cp:category>https://www.sorubak.com</cp:category>
</cp:coreProperties>
</file>