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Varsayılan Bölüm" id="{DDD25476-31D5-4169-9558-F8B9D8B9FDAD}">
          <p14:sldIdLst>
            <p14:sldId id="256"/>
            <p14:sldId id="257"/>
            <p14:sldId id="258"/>
            <p14:sldId id="259"/>
            <p14:sldId id="260"/>
            <p14:sldId id="26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74" autoAdjust="0"/>
  </p:normalViewPr>
  <p:slideViewPr>
    <p:cSldViewPr snapToGrid="0">
      <p:cViewPr>
        <p:scale>
          <a:sx n="80" d="100"/>
          <a:sy n="80" d="100"/>
        </p:scale>
        <p:origin x="-1698" y="-7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540C5-947A-415D-8C55-E1E1CF2B6F62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623EA4-D036-476F-9312-FD5482BD90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0806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623EA4-D036-476F-9312-FD5482BD90DE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454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B1B0220-F5D6-4CB6-8572-B63731A0DC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B452A858-F428-475E-8378-C4DF3AE165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35BC7BF-554C-44F3-9DEC-E4D497170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BDFF261-9577-4FBA-9F85-C5849C09B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B130311-3626-4855-AB36-E84CAF78B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99408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1000D4E-0B3B-4303-A6AA-EF4BAA688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E3B1DC17-2805-47BB-B440-CF1DAD1FD7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0471BAC-D7FC-47D1-B1AF-2CF8DFEF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A0ACE130-EDDB-409A-986E-9062CEB9D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6D57F5C-2B20-498C-8816-4C67F8E1B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9040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72D78D53-7F9A-4BB7-8E78-AD2D79914A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A5D93C51-B967-4B5A-A10E-C57B2BB934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C84D4C6D-EA0E-40AD-80BC-C0E8151CF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B493758-EE99-488E-8470-065BA128B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22545574-445A-439B-B194-0848C6138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706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B7F7AA9-0FEE-4280-90D1-16DE3B8A9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D42CAA5-5493-43B0-B6E8-1CC302A546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6B7D575-D8CB-47D2-8D19-9ABCAFC9F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BE1FD3CF-7A78-41D0-BE38-0D4600D7D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B5E37D0D-EE6E-42EC-A2F2-52628AFEB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5771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6AE690F-8496-414C-B13A-5DEC4B52A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50A24E7-E05B-460A-A1CC-7488AD90D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7A249E3-AB93-48B7-9D66-B69D9F8AD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487C1858-7B56-47AF-96C9-1CD334A93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EBCB1920-0141-4E85-96CC-466472D9D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99668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385C03F-488A-499F-938E-89ED1D1BD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BB97AA5-8976-447B-8170-645FF6029C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BE5B518D-2C7E-420C-BBBA-22BE41CEDE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FFC7A381-0709-4E6F-8327-30114A244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ABA686A4-9855-49C0-8DE0-E3BC84610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6FF137AD-982F-4DA7-98D2-57C6309BF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27535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C89F63E-4FAA-4189-A1B8-6F69441AC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EA8A531B-38D8-4C1D-9651-753AE4069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7DDB1F43-A480-4F40-A8DD-581197D1FD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65245DBB-E53F-44F1-AEAE-6FD440ECBC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B624392D-855E-4542-B5B5-DADB0798D3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8E600B83-8D6C-4142-BA58-661329FC8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D9A4A0BE-5629-4612-8C96-8FADE24CD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98120928-C0B7-4483-8650-0E6DE58FC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961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824AC3C-C9B9-4AB2-99C9-87D28E9EC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167A381E-3484-48A3-9551-B873403F8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D09B0875-69B2-4171-B644-2EDC2DEAC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813EBA55-3D21-421F-AEC7-EC422AB1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633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01C3F228-B98C-42A2-8A28-B8AD046AC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DBFB6D2D-626E-49D0-A943-8166FAAA0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DE52364E-8202-4BB4-BB8F-AA3168A69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3576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670A094-79D3-4FF0-9BD5-10C6CDF6A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F63FF11-731A-48A2-A64D-82083E2E5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BFB930BF-3FDE-4604-BCBA-F1FCB8172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610E479E-CEC7-4DEF-8E1E-BF129AF4C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4A2D6C1B-932E-4555-B2F5-4610B4DDB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4E7B88EE-6E1C-41B9-B879-73E43C1C4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484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69428094-46FE-411A-95D6-F5234BA8C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5F927E9F-122E-46E0-83BC-2B866DDA82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F92E0D0F-9CAE-4807-A3C0-8B84C706F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CE4552C1-7958-46FB-B8D7-44403A958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841AD9E9-CCA8-4C86-A02B-6AB909CD3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D8904A2E-54D2-4EE8-A804-C6E19D74A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0973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3F275DC4-6992-4035-A9A1-E5F853E4E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65DA0458-9387-4919-97A5-5CC47BA18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050F5CE0-D091-4499-AEDB-0082A3FAB1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C5737-16D4-4B69-A76C-79F8F71C7158}" type="datetimeFigureOut">
              <a:rPr lang="tr-TR" smtClean="0"/>
              <a:pPr/>
              <a:t>28/10/2018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D6CE74AA-8284-4E0D-B4D4-A435CE4D28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39179C10-D4A4-4D7C-AABE-4493166B89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6916E-09FD-4960-8AF3-29460D5E2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04983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ÄaÃ§ ile ilgili gÃ¶rsel sonucu">
            <a:extLst>
              <a:ext uri="{FF2B5EF4-FFF2-40B4-BE49-F238E27FC236}">
                <a16:creationId xmlns="" xmlns:a16="http://schemas.microsoft.com/office/drawing/2014/main" id="{3216A34E-C957-4CF9-B214-4C4033F29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D4040019-F737-40CC-8BAE-C35D34189BA1}"/>
              </a:ext>
            </a:extLst>
          </p:cNvPr>
          <p:cNvSpPr txBox="1"/>
          <p:nvPr/>
        </p:nvSpPr>
        <p:spPr>
          <a:xfrm>
            <a:off x="1468074" y="1555476"/>
            <a:ext cx="100332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>
                <a:solidFill>
                  <a:srgbClr val="FF0000"/>
                </a:solidFill>
                <a:latin typeface="ALFABET98" panose="00000400000000000000" pitchFamily="2" charset="0"/>
              </a:rPr>
              <a:t> İKİNCİ TEMA DEĞERLENDİRME</a:t>
            </a:r>
            <a:endParaRPr lang="tr-TR" sz="11500" dirty="0">
              <a:solidFill>
                <a:srgbClr val="FF0000"/>
              </a:solidFill>
              <a:latin typeface="ALFABET98" panose="00000400000000000000" pitchFamily="2" charset="0"/>
            </a:endParaRPr>
          </a:p>
          <a:p>
            <a:pPr algn="ctr"/>
            <a:endParaRPr lang="tr-TR" sz="96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636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Ä°lgili resim">
            <a:extLst>
              <a:ext uri="{FF2B5EF4-FFF2-40B4-BE49-F238E27FC236}">
                <a16:creationId xmlns="" xmlns:a16="http://schemas.microsoft.com/office/drawing/2014/main" id="{D3529BC9-4A67-455C-BDCB-7886E4725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621B230F-73EE-41F2-A694-79F8A9114A1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28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ÄaÃ§ ile ilgili gÃ¶rsel sonucu">
            <a:extLst>
              <a:ext uri="{FF2B5EF4-FFF2-40B4-BE49-F238E27FC236}">
                <a16:creationId xmlns="" xmlns:a16="http://schemas.microsoft.com/office/drawing/2014/main" id="{9E5F2D8D-BF03-4880-8C7F-1317C23D3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220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16EEE8EB-6DE0-4E36-9F6B-0FA1A10EFEA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22092" cy="6857999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="" xmlns:a16="http://schemas.microsoft.com/office/drawing/2014/main" id="{E5C10BE8-F1D4-4651-AE86-00F0966A19AB}"/>
              </a:ext>
            </a:extLst>
          </p:cNvPr>
          <p:cNvSpPr/>
          <p:nvPr/>
        </p:nvSpPr>
        <p:spPr>
          <a:xfrm>
            <a:off x="755009" y="4395831"/>
            <a:ext cx="562063" cy="76339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781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aÄaÃ§ ile ilgili gÃ¶rsel sonucu">
            <a:extLst>
              <a:ext uri="{FF2B5EF4-FFF2-40B4-BE49-F238E27FC236}">
                <a16:creationId xmlns="" xmlns:a16="http://schemas.microsoft.com/office/drawing/2014/main" id="{911C6308-AA5C-4436-9434-BF728261B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8C7EB180-C8F4-4C0D-8DE5-D55EBB15589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12191999" cy="685799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5305684A-0A9D-4405-A5FF-CE8276D32592}"/>
              </a:ext>
            </a:extLst>
          </p:cNvPr>
          <p:cNvSpPr txBox="1"/>
          <p:nvPr/>
        </p:nvSpPr>
        <p:spPr>
          <a:xfrm>
            <a:off x="2004969" y="2810312"/>
            <a:ext cx="973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İlgisini, dikkatini ve merakını üzerinde toplamak, alaka duymak.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C7210FB-BA28-4B1E-95B8-20A8442447A7}"/>
              </a:ext>
            </a:extLst>
          </p:cNvPr>
          <p:cNvSpPr txBox="1"/>
          <p:nvPr/>
        </p:nvSpPr>
        <p:spPr>
          <a:xfrm>
            <a:off x="2055303" y="3489820"/>
            <a:ext cx="9806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Öğretmenimin ilgisini çeken bir öğrenci olmak beni gururlandırdı.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56848C68-873C-467A-8C2C-F17927BD502F}"/>
              </a:ext>
            </a:extLst>
          </p:cNvPr>
          <p:cNvSpPr txBox="1"/>
          <p:nvPr/>
        </p:nvSpPr>
        <p:spPr>
          <a:xfrm>
            <a:off x="2030136" y="5514128"/>
            <a:ext cx="98570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LFABET98" panose="00000400000000000000" pitchFamily="2" charset="0"/>
              </a:rPr>
              <a:t>Kendine hâkim olmak, dayanmak, sabretmek.</a:t>
            </a:r>
          </a:p>
          <a:p>
            <a:r>
              <a:rPr lang="tr-TR" sz="3200" b="1" dirty="0">
                <a:solidFill>
                  <a:srgbClr val="FF0000"/>
                </a:solidFill>
                <a:latin typeface="ALFABET98" panose="00000400000000000000" pitchFamily="2" charset="0"/>
              </a:rPr>
              <a:t/>
            </a:r>
            <a:br>
              <a:rPr lang="tr-TR" sz="3200" b="1" dirty="0">
                <a:solidFill>
                  <a:srgbClr val="FF0000"/>
                </a:solidFill>
                <a:latin typeface="ALFABET98" panose="00000400000000000000" pitchFamily="2" charset="0"/>
              </a:rPr>
            </a:b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D4F757F-AFF9-4278-B96C-44EFC381B557}"/>
              </a:ext>
            </a:extLst>
          </p:cNvPr>
          <p:cNvSpPr txBox="1"/>
          <p:nvPr/>
        </p:nvSpPr>
        <p:spPr>
          <a:xfrm>
            <a:off x="2147582" y="6143843"/>
            <a:ext cx="973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LFABET98" panose="00000400000000000000" pitchFamily="2" charset="0"/>
              </a:rPr>
              <a:t>Arkadaşımın bu şımarıklığı karşısında kendimi zor tuttum.</a:t>
            </a:r>
          </a:p>
        </p:txBody>
      </p:sp>
    </p:spTree>
    <p:extLst>
      <p:ext uri="{BB962C8B-B14F-4D97-AF65-F5344CB8AC3E}">
        <p14:creationId xmlns:p14="http://schemas.microsoft.com/office/powerpoint/2010/main" xmlns="" val="129612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aÄaÃ§ ile ilgili gÃ¶rsel sonucu">
            <a:extLst>
              <a:ext uri="{FF2B5EF4-FFF2-40B4-BE49-F238E27FC236}">
                <a16:creationId xmlns="" xmlns:a16="http://schemas.microsoft.com/office/drawing/2014/main" id="{CF3C4140-AF4A-4A27-948A-92A034AD9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61737"/>
            <a:ext cx="12192000" cy="751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B63A178-4D01-41C0-9A48-C0899F2078E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457200"/>
            <a:ext cx="12192000" cy="7315199"/>
          </a:xfrm>
          <a:prstGeom prst="rect">
            <a:avLst/>
          </a:prstGeom>
        </p:spPr>
      </p:pic>
      <p:pic>
        <p:nvPicPr>
          <p:cNvPr id="10" name="Picture 4" descr="aÄaÃ§ gif ile ilgili gÃ¶rsel sonucu">
            <a:extLst>
              <a:ext uri="{FF2B5EF4-FFF2-40B4-BE49-F238E27FC236}">
                <a16:creationId xmlns="" xmlns:a16="http://schemas.microsoft.com/office/drawing/2014/main" id="{AF733165-112F-4C04-BE4C-5572E5AE618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27233" y="496662"/>
            <a:ext cx="2286000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83C0C69-F90A-46C4-AA0C-DF1F13F51C36}"/>
              </a:ext>
            </a:extLst>
          </p:cNvPr>
          <p:cNvSpPr txBox="1"/>
          <p:nvPr/>
        </p:nvSpPr>
        <p:spPr>
          <a:xfrm>
            <a:off x="2382253" y="2451800"/>
            <a:ext cx="703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LFABET98" panose="00000400000000000000" pitchFamily="2" charset="0"/>
              </a:rPr>
              <a:t>Bayramlık elbisemi çok beğendim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429F2618-9C54-411B-BE86-2D98ACC1AE12}"/>
              </a:ext>
            </a:extLst>
          </p:cNvPr>
          <p:cNvSpPr txBox="1"/>
          <p:nvPr/>
        </p:nvSpPr>
        <p:spPr>
          <a:xfrm>
            <a:off x="2366211" y="4969043"/>
            <a:ext cx="87830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LFABET98" panose="00000400000000000000" pitchFamily="2" charset="0"/>
              </a:rPr>
              <a:t>Kardeşin hangi derslikte?</a:t>
            </a:r>
          </a:p>
        </p:txBody>
      </p:sp>
    </p:spTree>
    <p:extLst>
      <p:ext uri="{BB962C8B-B14F-4D97-AF65-F5344CB8AC3E}">
        <p14:creationId xmlns:p14="http://schemas.microsoft.com/office/powerpoint/2010/main" xmlns="" val="235080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3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3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aÄaÃ§ ile ilgili gÃ¶rsel sonucu">
            <a:extLst>
              <a:ext uri="{FF2B5EF4-FFF2-40B4-BE49-F238E27FC236}">
                <a16:creationId xmlns="" xmlns:a16="http://schemas.microsoft.com/office/drawing/2014/main" id="{B16A41B2-04C9-4640-B5C3-8912364BE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F8E77708-4647-4DA2-A9AA-8EB3417C602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EF56875F-5217-494D-864D-7F8CD5D4E0DC}"/>
              </a:ext>
            </a:extLst>
          </p:cNvPr>
          <p:cNvSpPr txBox="1"/>
          <p:nvPr/>
        </p:nvSpPr>
        <p:spPr>
          <a:xfrm>
            <a:off x="1443789" y="4066674"/>
            <a:ext cx="3850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Ağacı sevdiğim için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F682189-564D-492B-9A40-6F4474CA6447}"/>
              </a:ext>
            </a:extLst>
          </p:cNvPr>
          <p:cNvSpPr txBox="1"/>
          <p:nvPr/>
        </p:nvSpPr>
        <p:spPr>
          <a:xfrm>
            <a:off x="1443789" y="4589894"/>
            <a:ext cx="6894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İnsanlar sorumluluklarını yerine getirmediği için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056ECA10-6D4A-4BDB-B750-BEFC2534E546}"/>
              </a:ext>
            </a:extLst>
          </p:cNvPr>
          <p:cNvSpPr txBox="1"/>
          <p:nvPr/>
        </p:nvSpPr>
        <p:spPr>
          <a:xfrm>
            <a:off x="1443789" y="5020782"/>
            <a:ext cx="5618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Yer çekimi olduğu için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8FE9D5E8-9991-4377-A84F-A2FFCACE9289}"/>
              </a:ext>
            </a:extLst>
          </p:cNvPr>
          <p:cNvSpPr txBox="1"/>
          <p:nvPr/>
        </p:nvSpPr>
        <p:spPr>
          <a:xfrm>
            <a:off x="1443788" y="5513224"/>
            <a:ext cx="7206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Sonbahar geldiği için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EA00F70A-B90F-4147-81B0-15F4C16B5D0D}"/>
              </a:ext>
            </a:extLst>
          </p:cNvPr>
          <p:cNvSpPr txBox="1"/>
          <p:nvPr/>
        </p:nvSpPr>
        <p:spPr>
          <a:xfrm>
            <a:off x="1485898" y="5927274"/>
            <a:ext cx="542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Planlıyım bu yüzden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EA0F9F76-3ACE-4B1E-A41A-22F110539DF8}"/>
              </a:ext>
            </a:extLst>
          </p:cNvPr>
          <p:cNvSpPr txBox="1"/>
          <p:nvPr/>
        </p:nvSpPr>
        <p:spPr>
          <a:xfrm>
            <a:off x="1449803" y="6411723"/>
            <a:ext cx="5967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Hafta sonunu evde geçirmek istemediğimden</a:t>
            </a:r>
          </a:p>
        </p:txBody>
      </p:sp>
    </p:spTree>
    <p:extLst>
      <p:ext uri="{BB962C8B-B14F-4D97-AF65-F5344CB8AC3E}">
        <p14:creationId xmlns:p14="http://schemas.microsoft.com/office/powerpoint/2010/main" xmlns="" val="300658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ÄaÃ§ ile ilgili gÃ¶rsel sonucu">
            <a:extLst>
              <a:ext uri="{FF2B5EF4-FFF2-40B4-BE49-F238E27FC236}">
                <a16:creationId xmlns="" xmlns:a16="http://schemas.microsoft.com/office/drawing/2014/main" id="{FF1ACE17-B8EE-45D0-8087-180AD51FB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E73FF9FF-4C66-4BF2-9750-7E4AF0E6A4D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852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72</Words>
  <PresentationFormat>Özel</PresentationFormat>
  <Paragraphs>15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2018-10-27T15:54:44Z</dcterms:created>
  <dcterms:modified xsi:type="dcterms:W3CDTF">2018-10-28T09:29:26Z</dcterms:modified>
  <cp:category>https://www.sorubak.com</cp:category>
</cp:coreProperties>
</file>