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253F2-AB19-489E-9B93-9A3D30640D65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FB005-51D6-40E4-8267-AB87B99AB7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5250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FB005-51D6-40E4-8267-AB87B99AB75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7695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FB005-51D6-40E4-8267-AB87B99AB75F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5429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FB005-51D6-40E4-8267-AB87B99AB75F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808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16/10/2018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Romen Rakamları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788024" y="6237312"/>
            <a:ext cx="260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İlerlemek için tıklayınız.</a:t>
            </a:r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7308304" y="645333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Romen Rakamları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Eski Romalılar bu rakamları kullandıkları için adına Romen rakamları denir.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Romen rakamlarında 0 rakamı yoktur. 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788024" y="6237312"/>
            <a:ext cx="260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İlerlemek için tıklayınız.</a:t>
            </a:r>
            <a:endParaRPr lang="tr-TR" dirty="0"/>
          </a:p>
        </p:txBody>
      </p:sp>
      <p:cxnSp>
        <p:nvCxnSpPr>
          <p:cNvPr id="22" name="21 Düz Ok Bağlayıcısı"/>
          <p:cNvCxnSpPr/>
          <p:nvPr/>
        </p:nvCxnSpPr>
        <p:spPr>
          <a:xfrm>
            <a:off x="7308304" y="645333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Romen Rakamları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Romen rakamlarımız: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 = bir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II = iki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III = üç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IV = dört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V = beş </a:t>
            </a:r>
            <a:endParaRPr lang="tr-TR" dirty="0" smtClean="0"/>
          </a:p>
          <a:p>
            <a:r>
              <a:rPr lang="tr-TR" dirty="0" smtClean="0"/>
              <a:t> VI = altı </a:t>
            </a:r>
          </a:p>
          <a:p>
            <a:r>
              <a:rPr lang="tr-TR" dirty="0" smtClean="0"/>
              <a:t>VII = yedi </a:t>
            </a:r>
          </a:p>
          <a:p>
            <a:r>
              <a:rPr lang="tr-TR" dirty="0" smtClean="0"/>
              <a:t>VIII = sekiz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3 Düz Ok Bağlayıcısı"/>
          <p:cNvCxnSpPr/>
          <p:nvPr/>
        </p:nvCxnSpPr>
        <p:spPr>
          <a:xfrm>
            <a:off x="7308304" y="645333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Metin kutusu"/>
          <p:cNvSpPr txBox="1"/>
          <p:nvPr/>
        </p:nvSpPr>
        <p:spPr>
          <a:xfrm>
            <a:off x="4860032" y="6237312"/>
            <a:ext cx="260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İlerlemek için tıklayınız.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3" name="breez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Romen Rakamları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IX = dokuz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 = on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XI = on bir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XII = on iki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XIII = on üç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XIV = on dört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XV = on beş </a:t>
            </a:r>
            <a:endParaRPr lang="tr-TR" dirty="0" smtClean="0"/>
          </a:p>
          <a:p>
            <a:r>
              <a:rPr lang="tr-TR" dirty="0" smtClean="0"/>
              <a:t> XVI = on altı </a:t>
            </a:r>
          </a:p>
          <a:p>
            <a:r>
              <a:rPr lang="tr-TR" dirty="0" smtClean="0"/>
              <a:t>XVII = on yedi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r-TR" dirty="0" smtClean="0"/>
          </a:p>
        </p:txBody>
      </p:sp>
      <p:sp>
        <p:nvSpPr>
          <p:cNvPr id="4" name="3 Metin kutusu"/>
          <p:cNvSpPr txBox="1"/>
          <p:nvPr/>
        </p:nvSpPr>
        <p:spPr>
          <a:xfrm>
            <a:off x="4860032" y="6237312"/>
            <a:ext cx="260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İlerlemek için tıklayınız.</a:t>
            </a:r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7308304" y="645333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newsflash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Romen Rakamları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XVIII = on sekiz </a:t>
            </a:r>
          </a:p>
          <a:p>
            <a:r>
              <a:rPr lang="tr-TR" dirty="0" smtClean="0"/>
              <a:t>XIX = on dokuz </a:t>
            </a:r>
          </a:p>
          <a:p>
            <a:r>
              <a:rPr lang="tr-TR" dirty="0" smtClean="0"/>
              <a:t>XX = yirmi </a:t>
            </a:r>
          </a:p>
          <a:p>
            <a:endParaRPr lang="tr-TR" dirty="0" smtClean="0"/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Romen rakamlarında V ve X sayılarının soluna konulan 1 sayısı sayıyı bir azaltır. V ve X sayılarının sağına konulan  1 sayısı sayıyı 1 artırır. </a:t>
            </a:r>
          </a:p>
          <a:p>
            <a:pPr>
              <a:buNone/>
            </a:pPr>
            <a:r>
              <a:rPr lang="tr-TR" dirty="0" smtClean="0"/>
              <a:t>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860032" y="6237312"/>
            <a:ext cx="260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İlerlemek için tıklayınız.</a:t>
            </a:r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7308304" y="645333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hecker dir="vert"/>
    <p:sndAc>
      <p:stSnd>
        <p:snd r:embed="rId3" name="typ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Romen Rakamları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9600" dirty="0" smtClean="0">
                <a:latin typeface="Righteous" pitchFamily="2" charset="0"/>
              </a:rPr>
              <a:t>BU SUNUM BİTTİ…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860032" y="6237312"/>
            <a:ext cx="2600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İlerlemek için tıklayınız.</a:t>
            </a:r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7308304" y="645333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</TotalTime>
  <Words>165</Words>
  <PresentationFormat>Ekran Gösterisi (4:3)</PresentationFormat>
  <Paragraphs>47</Paragraphs>
  <Slides>6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Romen Rakamları</vt:lpstr>
      <vt:lpstr>Romen Rakamları</vt:lpstr>
      <vt:lpstr>Romen Rakamları</vt:lpstr>
      <vt:lpstr>Romen Rakamları</vt:lpstr>
      <vt:lpstr>Romen Rakamları</vt:lpstr>
      <vt:lpstr>Romen Rakamları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dcterms:created xsi:type="dcterms:W3CDTF">2018-10-15T18:26:07Z</dcterms:created>
  <dcterms:modified xsi:type="dcterms:W3CDTF">2018-10-16T12:46:37Z</dcterms:modified>
</cp:coreProperties>
</file>