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2" r:id="rId2"/>
    <p:sldId id="256" r:id="rId3"/>
    <p:sldId id="259" r:id="rId4"/>
    <p:sldId id="258" r:id="rId5"/>
    <p:sldId id="262" r:id="rId6"/>
    <p:sldId id="261" r:id="rId7"/>
    <p:sldId id="263" r:id="rId8"/>
    <p:sldId id="264" r:id="rId9"/>
    <p:sldId id="265" r:id="rId10"/>
    <p:sldId id="257" r:id="rId11"/>
    <p:sldId id="266" r:id="rId12"/>
    <p:sldId id="267" r:id="rId13"/>
    <p:sldId id="260" r:id="rId14"/>
    <p:sldId id="271" r:id="rId15"/>
  </p:sldIdLst>
  <p:sldSz cx="9144000" cy="6858000" type="screen4x3"/>
  <p:notesSz cx="6858000" cy="9144000"/>
  <p:defaultTextStyle>
    <a:defPPr>
      <a:defRPr lang="tr-TR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44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F56158-C872-4AE4-9989-AC177BE4DC26}" type="datetimeFigureOut">
              <a:rPr lang="tr-TR"/>
              <a:pPr>
                <a:defRPr/>
              </a:pPr>
              <a:t>18/09/2018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087F7D-B40E-4F7B-A3C8-9DBF8B7DB7A9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F19C6F-576D-4F6D-AEBA-2864CCB06F43}" type="datetimeFigureOut">
              <a:rPr lang="tr-TR"/>
              <a:pPr>
                <a:defRPr/>
              </a:pPr>
              <a:t>18/09/2018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BBFE19-9DF8-4C61-8A4A-5BF522F22F26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666CFA-B0E3-46FC-A589-8AB1A73E76E9}" type="datetimeFigureOut">
              <a:rPr lang="tr-TR"/>
              <a:pPr>
                <a:defRPr/>
              </a:pPr>
              <a:t>18/09/2018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AE05F1-3945-438E-85FD-7302D676DA9F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F055E7-B3B2-4EF7-8E3F-2F003E72E536}" type="datetimeFigureOut">
              <a:rPr lang="tr-TR"/>
              <a:pPr>
                <a:defRPr/>
              </a:pPr>
              <a:t>18/09/2018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5505E2-C692-40F8-8235-8556B3C7FC81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465C82-B403-48F6-834B-DE5319F5E561}" type="datetimeFigureOut">
              <a:rPr lang="tr-TR"/>
              <a:pPr>
                <a:defRPr/>
              </a:pPr>
              <a:t>18/09/2018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CF1C82-18F7-46CD-93E1-65B18AD6CABF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AA9333-2036-4599-8C3C-968BD6B98D4F}" type="datetimeFigureOut">
              <a:rPr lang="tr-TR"/>
              <a:pPr>
                <a:defRPr/>
              </a:pPr>
              <a:t>18/09/2018</a:t>
            </a:fld>
            <a:endParaRPr lang="tr-TR"/>
          </a:p>
        </p:txBody>
      </p:sp>
      <p:sp>
        <p:nvSpPr>
          <p:cNvPr id="6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7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6149C8-EFCD-4209-9B56-2323615D22BC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9C386F-740F-4E32-BCE5-A14C4532BB38}" type="datetimeFigureOut">
              <a:rPr lang="tr-TR"/>
              <a:pPr>
                <a:defRPr/>
              </a:pPr>
              <a:t>18/09/2018</a:t>
            </a:fld>
            <a:endParaRPr lang="tr-TR"/>
          </a:p>
        </p:txBody>
      </p:sp>
      <p:sp>
        <p:nvSpPr>
          <p:cNvPr id="8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9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BD1799-D15B-40C5-B230-DA0BA0D5D482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9FBEC0-3F83-4483-A879-9A44CF316867}" type="datetimeFigureOut">
              <a:rPr lang="tr-TR"/>
              <a:pPr>
                <a:defRPr/>
              </a:pPr>
              <a:t>18/09/2018</a:t>
            </a:fld>
            <a:endParaRPr lang="tr-TR"/>
          </a:p>
        </p:txBody>
      </p:sp>
      <p:sp>
        <p:nvSpPr>
          <p:cNvPr id="4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5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CCEF07-DBA8-4BB0-95C9-B3B626F5447E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B9CB20-D937-48D3-9AD0-7AE26CA6C1AA}" type="datetimeFigureOut">
              <a:rPr lang="tr-TR"/>
              <a:pPr>
                <a:defRPr/>
              </a:pPr>
              <a:t>18/09/2018</a:t>
            </a:fld>
            <a:endParaRPr lang="tr-TR"/>
          </a:p>
        </p:txBody>
      </p:sp>
      <p:sp>
        <p:nvSpPr>
          <p:cNvPr id="3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4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205328-93F3-4B77-B818-9A042A56C077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2B654B-57B4-4CDD-AC8C-83EB6EC0FDAE}" type="datetimeFigureOut">
              <a:rPr lang="tr-TR"/>
              <a:pPr>
                <a:defRPr/>
              </a:pPr>
              <a:t>18/09/2018</a:t>
            </a:fld>
            <a:endParaRPr lang="tr-TR"/>
          </a:p>
        </p:txBody>
      </p:sp>
      <p:sp>
        <p:nvSpPr>
          <p:cNvPr id="6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7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E95C78-D217-474A-88AF-2B44A1D7442E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tr-TR" noProof="0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995D1B-A97B-4327-B65E-6A87CBB9A9B3}" type="datetimeFigureOut">
              <a:rPr lang="tr-TR"/>
              <a:pPr>
                <a:defRPr/>
              </a:pPr>
              <a:t>18/09/2018</a:t>
            </a:fld>
            <a:endParaRPr lang="tr-TR"/>
          </a:p>
        </p:txBody>
      </p:sp>
      <p:sp>
        <p:nvSpPr>
          <p:cNvPr id="6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7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0BA88D-8F8B-4C00-9385-34294B6AE85A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Başlık Yer Tutucusu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tr-TR" smtClean="0"/>
              <a:t>Asıl başlık stili için tıklatın</a:t>
            </a:r>
          </a:p>
        </p:txBody>
      </p:sp>
      <p:sp>
        <p:nvSpPr>
          <p:cNvPr id="1027" name="Metin Yer Tutucusu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50F69682-0EBA-41D3-9C61-E2B7C689DB3D}" type="datetimeFigureOut">
              <a:rPr lang="tr-TR"/>
              <a:pPr>
                <a:defRPr/>
              </a:pPr>
              <a:t>18/09/2018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719161CD-FCE2-413A-BE1D-AE02086EFF57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3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19250" y="-26988"/>
            <a:ext cx="5761038" cy="69151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Başlık 1"/>
          <p:cNvSpPr txBox="1">
            <a:spLocks/>
          </p:cNvSpPr>
          <p:nvPr/>
        </p:nvSpPr>
        <p:spPr>
          <a:xfrm>
            <a:off x="2987824" y="404664"/>
            <a:ext cx="2734072" cy="158417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fontScale="77500" lnSpcReduction="200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r>
              <a:rPr lang="tr-TR" sz="75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DOĞAL SAYILAR</a:t>
            </a:r>
            <a:endParaRPr lang="tr-TR" sz="75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glow rad="139700">
                  <a:schemeClr val="accent3">
                    <a:satMod val="175000"/>
                    <a:alpha val="40000"/>
                  </a:schemeClr>
                </a:glow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" name="Dikdörtgen 1"/>
          <p:cNvSpPr/>
          <p:nvPr/>
        </p:nvSpPr>
        <p:spPr>
          <a:xfrm>
            <a:off x="7430069" y="6355699"/>
            <a:ext cx="1713931" cy="4770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25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  <a:cs typeface="+mn-cs"/>
              </a:rPr>
              <a:t>Muallim-51</a:t>
            </a:r>
          </a:p>
        </p:txBody>
      </p:sp>
      <p:pic>
        <p:nvPicPr>
          <p:cNvPr id="13316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24750" y="4508500"/>
            <a:ext cx="1471613" cy="178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0825" y="404813"/>
            <a:ext cx="1533525" cy="155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0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4213" y="620713"/>
            <a:ext cx="1533525" cy="155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1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03550" y="649288"/>
            <a:ext cx="200025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2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63913" y="649288"/>
            <a:ext cx="200025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3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51250" y="620713"/>
            <a:ext cx="200025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4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03775" y="1852613"/>
            <a:ext cx="200025" cy="209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5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64138" y="1852613"/>
            <a:ext cx="200025" cy="209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Başlık 1"/>
          <p:cNvSpPr txBox="1">
            <a:spLocks/>
          </p:cNvSpPr>
          <p:nvPr/>
        </p:nvSpPr>
        <p:spPr>
          <a:xfrm>
            <a:off x="325438" y="2492375"/>
            <a:ext cx="1892300" cy="649288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r>
              <a:rPr lang="tr-TR" sz="3200" dirty="0" smtClean="0">
                <a:solidFill>
                  <a:srgbClr val="FF0000"/>
                </a:solidFill>
              </a:rPr>
              <a:t>2 Yüzlük</a:t>
            </a:r>
            <a:endParaRPr lang="tr-TR" sz="3200" dirty="0">
              <a:solidFill>
                <a:srgbClr val="FF0000"/>
              </a:solidFill>
            </a:endParaRPr>
          </a:p>
        </p:txBody>
      </p:sp>
      <p:sp>
        <p:nvSpPr>
          <p:cNvPr id="12" name="Başlık 1"/>
          <p:cNvSpPr txBox="1">
            <a:spLocks/>
          </p:cNvSpPr>
          <p:nvPr/>
        </p:nvSpPr>
        <p:spPr>
          <a:xfrm>
            <a:off x="2478088" y="2492375"/>
            <a:ext cx="1892300" cy="649288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r>
              <a:rPr lang="tr-TR" sz="3200" dirty="0" smtClean="0">
                <a:solidFill>
                  <a:srgbClr val="FF0000"/>
                </a:solidFill>
              </a:rPr>
              <a:t>3 Onluk</a:t>
            </a:r>
            <a:endParaRPr lang="tr-TR" sz="3200" dirty="0">
              <a:solidFill>
                <a:srgbClr val="FF0000"/>
              </a:solidFill>
            </a:endParaRPr>
          </a:p>
        </p:txBody>
      </p:sp>
      <p:pic>
        <p:nvPicPr>
          <p:cNvPr id="22538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03788" y="1484313"/>
            <a:ext cx="200025" cy="209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9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64150" y="1484313"/>
            <a:ext cx="200025" cy="209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Başlık 1"/>
          <p:cNvSpPr txBox="1">
            <a:spLocks/>
          </p:cNvSpPr>
          <p:nvPr/>
        </p:nvSpPr>
        <p:spPr>
          <a:xfrm>
            <a:off x="4518025" y="2478088"/>
            <a:ext cx="1892300" cy="64770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r>
              <a:rPr lang="tr-TR" sz="3200" dirty="0" smtClean="0">
                <a:solidFill>
                  <a:srgbClr val="FF0000"/>
                </a:solidFill>
              </a:rPr>
              <a:t>4 Birlik</a:t>
            </a:r>
            <a:endParaRPr lang="tr-TR" sz="3200" dirty="0">
              <a:solidFill>
                <a:srgbClr val="FF0000"/>
              </a:solidFill>
            </a:endParaRPr>
          </a:p>
        </p:txBody>
      </p:sp>
      <p:sp>
        <p:nvSpPr>
          <p:cNvPr id="16" name="Başlık 1"/>
          <p:cNvSpPr txBox="1">
            <a:spLocks/>
          </p:cNvSpPr>
          <p:nvPr/>
        </p:nvSpPr>
        <p:spPr>
          <a:xfrm>
            <a:off x="325438" y="3500438"/>
            <a:ext cx="6084887" cy="1223962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r>
              <a:rPr lang="tr-TR" sz="8000" dirty="0" smtClean="0">
                <a:solidFill>
                  <a:srgbClr val="FF0000"/>
                </a:solidFill>
              </a:rPr>
              <a:t>234</a:t>
            </a:r>
            <a:endParaRPr lang="tr-TR" sz="80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0825" y="182563"/>
            <a:ext cx="1533525" cy="155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4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8350" y="484188"/>
            <a:ext cx="1533525" cy="155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5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49650" y="498475"/>
            <a:ext cx="225425" cy="1719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6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36988" y="498475"/>
            <a:ext cx="225425" cy="1719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7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25913" y="469900"/>
            <a:ext cx="225425" cy="1719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8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777038" y="1931988"/>
            <a:ext cx="200025" cy="209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9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135813" y="1931988"/>
            <a:ext cx="200025" cy="209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Başlık 1"/>
          <p:cNvSpPr txBox="1">
            <a:spLocks/>
          </p:cNvSpPr>
          <p:nvPr/>
        </p:nvSpPr>
        <p:spPr>
          <a:xfrm>
            <a:off x="325438" y="2492375"/>
            <a:ext cx="1892300" cy="649288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r>
              <a:rPr lang="tr-TR" sz="3200" dirty="0" smtClean="0">
                <a:solidFill>
                  <a:srgbClr val="FF0000"/>
                </a:solidFill>
              </a:rPr>
              <a:t>3 Yüzlük</a:t>
            </a:r>
            <a:endParaRPr lang="tr-TR" sz="3200" dirty="0">
              <a:solidFill>
                <a:srgbClr val="FF0000"/>
              </a:solidFill>
            </a:endParaRPr>
          </a:p>
        </p:txBody>
      </p:sp>
      <p:sp>
        <p:nvSpPr>
          <p:cNvPr id="12" name="Başlık 1"/>
          <p:cNvSpPr txBox="1">
            <a:spLocks/>
          </p:cNvSpPr>
          <p:nvPr/>
        </p:nvSpPr>
        <p:spPr>
          <a:xfrm>
            <a:off x="3363913" y="2447925"/>
            <a:ext cx="1892300" cy="649288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r>
              <a:rPr lang="tr-TR" sz="3200" dirty="0" smtClean="0">
                <a:solidFill>
                  <a:srgbClr val="FF0000"/>
                </a:solidFill>
              </a:rPr>
              <a:t>6 Onluk</a:t>
            </a:r>
            <a:endParaRPr lang="tr-TR" sz="3200" dirty="0">
              <a:solidFill>
                <a:srgbClr val="FF0000"/>
              </a:solidFill>
            </a:endParaRPr>
          </a:p>
        </p:txBody>
      </p:sp>
      <p:pic>
        <p:nvPicPr>
          <p:cNvPr id="23562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75463" y="1563688"/>
            <a:ext cx="200025" cy="209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63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235825" y="1563688"/>
            <a:ext cx="200025" cy="209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Başlık 1"/>
          <p:cNvSpPr txBox="1">
            <a:spLocks/>
          </p:cNvSpPr>
          <p:nvPr/>
        </p:nvSpPr>
        <p:spPr>
          <a:xfrm>
            <a:off x="6489700" y="2463800"/>
            <a:ext cx="1892300" cy="64770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r>
              <a:rPr lang="tr-TR" sz="3200" dirty="0" smtClean="0">
                <a:solidFill>
                  <a:srgbClr val="FF0000"/>
                </a:solidFill>
              </a:rPr>
              <a:t>8 Birlik</a:t>
            </a:r>
            <a:endParaRPr lang="tr-TR" sz="3200" dirty="0">
              <a:solidFill>
                <a:srgbClr val="FF0000"/>
              </a:solidFill>
            </a:endParaRPr>
          </a:p>
        </p:txBody>
      </p:sp>
      <p:sp>
        <p:nvSpPr>
          <p:cNvPr id="16" name="Başlık 1"/>
          <p:cNvSpPr txBox="1">
            <a:spLocks/>
          </p:cNvSpPr>
          <p:nvPr/>
        </p:nvSpPr>
        <p:spPr>
          <a:xfrm>
            <a:off x="1574800" y="4113213"/>
            <a:ext cx="6084888" cy="1223962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r>
              <a:rPr lang="tr-TR" sz="8000" dirty="0" smtClean="0">
                <a:solidFill>
                  <a:srgbClr val="FF0000"/>
                </a:solidFill>
              </a:rPr>
              <a:t>368</a:t>
            </a:r>
            <a:endParaRPr lang="tr-TR" sz="8000" dirty="0">
              <a:solidFill>
                <a:srgbClr val="FF0000"/>
              </a:solidFill>
            </a:endParaRPr>
          </a:p>
        </p:txBody>
      </p:sp>
      <p:pic>
        <p:nvPicPr>
          <p:cNvPr id="23566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71588" y="812800"/>
            <a:ext cx="1533525" cy="155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67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64038" y="484188"/>
            <a:ext cx="225425" cy="1719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68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16450" y="484188"/>
            <a:ext cx="225425" cy="1719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69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77050" y="1220788"/>
            <a:ext cx="200025" cy="209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70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235825" y="1220788"/>
            <a:ext cx="200025" cy="209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71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977063" y="854075"/>
            <a:ext cx="200025" cy="209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72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335838" y="854075"/>
            <a:ext cx="200025" cy="209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73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48225" y="484188"/>
            <a:ext cx="225425" cy="1719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7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0825" y="476250"/>
            <a:ext cx="8016875" cy="1008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78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89775" y="1716088"/>
            <a:ext cx="1733550" cy="212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79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2575" y="1716088"/>
            <a:ext cx="6583363" cy="387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1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0825" y="476250"/>
            <a:ext cx="8016875" cy="1008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2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89775" y="1716088"/>
            <a:ext cx="1733550" cy="212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3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2575" y="1716088"/>
            <a:ext cx="6583363" cy="387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Başlık 1"/>
          <p:cNvSpPr txBox="1">
            <a:spLocks/>
          </p:cNvSpPr>
          <p:nvPr/>
        </p:nvSpPr>
        <p:spPr>
          <a:xfrm>
            <a:off x="1571625" y="1916113"/>
            <a:ext cx="5160963" cy="576262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normAutofit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fontAlgn="auto">
              <a:spcAft>
                <a:spcPts val="0"/>
              </a:spcAft>
              <a:defRPr/>
            </a:pPr>
            <a:r>
              <a:rPr lang="tr-TR" sz="3200" dirty="0" smtClean="0">
                <a:solidFill>
                  <a:srgbClr val="FF0000"/>
                </a:solidFill>
              </a:rPr>
              <a:t>Yüz</a:t>
            </a:r>
            <a:endParaRPr lang="tr-TR" sz="32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0825" y="476250"/>
            <a:ext cx="8016875" cy="1008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6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89775" y="1716088"/>
            <a:ext cx="1733550" cy="212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7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8313" y="1916113"/>
            <a:ext cx="6438900" cy="3703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Başlık 1"/>
          <p:cNvSpPr txBox="1">
            <a:spLocks/>
          </p:cNvSpPr>
          <p:nvPr/>
        </p:nvSpPr>
        <p:spPr>
          <a:xfrm>
            <a:off x="1644650" y="2060575"/>
            <a:ext cx="5014913" cy="576263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normAutofit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fontAlgn="auto">
              <a:spcAft>
                <a:spcPts val="0"/>
              </a:spcAft>
              <a:defRPr/>
            </a:pPr>
            <a:endParaRPr lang="tr-TR" sz="32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Başlık 1"/>
          <p:cNvSpPr>
            <a:spLocks noGrp="1"/>
          </p:cNvSpPr>
          <p:nvPr>
            <p:ph type="ctrTitle"/>
          </p:nvPr>
        </p:nvSpPr>
        <p:spPr>
          <a:xfrm>
            <a:off x="539750" y="404813"/>
            <a:ext cx="7772400" cy="1470025"/>
          </a:xfrm>
        </p:spPr>
        <p:txBody>
          <a:bodyPr/>
          <a:lstStyle/>
          <a:p>
            <a:r>
              <a:rPr lang="tr-TR" sz="7500" smtClean="0">
                <a:solidFill>
                  <a:srgbClr val="FF0000"/>
                </a:solidFill>
              </a:rPr>
              <a:t>DOĞAL SAYILAR</a:t>
            </a:r>
          </a:p>
        </p:txBody>
      </p:sp>
      <p:sp>
        <p:nvSpPr>
          <p:cNvPr id="14338" name="Dikdörtgen 3"/>
          <p:cNvSpPr>
            <a:spLocks noChangeArrowheads="1"/>
          </p:cNvSpPr>
          <p:nvPr/>
        </p:nvSpPr>
        <p:spPr bwMode="auto">
          <a:xfrm>
            <a:off x="238125" y="1989138"/>
            <a:ext cx="8785225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r-TR" sz="3000" b="1">
                <a:latin typeface="Calibri" pitchFamily="34" charset="0"/>
              </a:rPr>
              <a:t>Sayıları yazmak için kullandığımız sembollere </a:t>
            </a:r>
            <a:r>
              <a:rPr lang="tr-TR" sz="3000" b="1">
                <a:solidFill>
                  <a:srgbClr val="FF0000"/>
                </a:solidFill>
                <a:latin typeface="Calibri" pitchFamily="34" charset="0"/>
              </a:rPr>
              <a:t>rakam </a:t>
            </a:r>
            <a:r>
              <a:rPr lang="tr-TR" sz="3000" b="1">
                <a:latin typeface="Calibri" pitchFamily="34" charset="0"/>
              </a:rPr>
              <a:t>denir.</a:t>
            </a:r>
            <a:endParaRPr lang="tr-TR" sz="3000">
              <a:latin typeface="Calibri" pitchFamily="34" charset="0"/>
            </a:endParaRPr>
          </a:p>
        </p:txBody>
      </p:sp>
      <p:sp>
        <p:nvSpPr>
          <p:cNvPr id="14339" name="Dikdörtgen 4"/>
          <p:cNvSpPr>
            <a:spLocks noChangeArrowheads="1"/>
          </p:cNvSpPr>
          <p:nvPr/>
        </p:nvSpPr>
        <p:spPr bwMode="auto">
          <a:xfrm>
            <a:off x="379413" y="3573463"/>
            <a:ext cx="8353425" cy="147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r-TR" sz="3000" b="1">
                <a:latin typeface="Calibri" pitchFamily="34" charset="0"/>
              </a:rPr>
              <a:t>Rakamlar 10 tanedir.</a:t>
            </a:r>
          </a:p>
          <a:p>
            <a:r>
              <a:rPr lang="tr-TR" sz="3000" b="1">
                <a:latin typeface="Calibri" pitchFamily="34" charset="0"/>
              </a:rPr>
              <a:t>Bunlar 0, 1, 2, 3, 4, 5, 6, 7, 8 ve 9’dur. </a:t>
            </a:r>
          </a:p>
          <a:p>
            <a:r>
              <a:rPr lang="tr-TR" sz="3000" b="1">
                <a:latin typeface="Calibri" pitchFamily="34" charset="0"/>
              </a:rPr>
              <a:t>Rakamların bir araya gelmesiyle </a:t>
            </a:r>
            <a:r>
              <a:rPr lang="tr-TR" sz="3000" b="1">
                <a:solidFill>
                  <a:srgbClr val="FF0000"/>
                </a:solidFill>
                <a:latin typeface="Calibri" pitchFamily="34" charset="0"/>
              </a:rPr>
              <a:t>sayılar</a:t>
            </a:r>
            <a:r>
              <a:rPr lang="tr-TR" sz="3000" b="1">
                <a:latin typeface="Calibri" pitchFamily="34" charset="0"/>
              </a:rPr>
              <a:t> oluşur.</a:t>
            </a:r>
            <a:endParaRPr lang="tr-TR" sz="300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3513" y="1196975"/>
            <a:ext cx="8804275" cy="3816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925" y="1196975"/>
            <a:ext cx="9037638" cy="3451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750" y="404813"/>
            <a:ext cx="8788400" cy="2592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Başlık 1"/>
          <p:cNvSpPr txBox="1">
            <a:spLocks/>
          </p:cNvSpPr>
          <p:nvPr/>
        </p:nvSpPr>
        <p:spPr>
          <a:xfrm>
            <a:off x="2047875" y="3213100"/>
            <a:ext cx="1892300" cy="64770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r>
              <a:rPr lang="tr-TR" sz="3200" dirty="0" smtClean="0">
                <a:solidFill>
                  <a:srgbClr val="FF0000"/>
                </a:solidFill>
              </a:rPr>
              <a:t>2 Yüzlük</a:t>
            </a:r>
            <a:endParaRPr lang="tr-TR" sz="3200" dirty="0">
              <a:solidFill>
                <a:srgbClr val="FF0000"/>
              </a:solidFill>
            </a:endParaRPr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750" y="404813"/>
            <a:ext cx="8788400" cy="2592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Başlık 1"/>
          <p:cNvSpPr txBox="1">
            <a:spLocks/>
          </p:cNvSpPr>
          <p:nvPr/>
        </p:nvSpPr>
        <p:spPr>
          <a:xfrm>
            <a:off x="2047875" y="3213100"/>
            <a:ext cx="1892300" cy="64770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r>
              <a:rPr lang="tr-TR" sz="3200" dirty="0" smtClean="0">
                <a:solidFill>
                  <a:srgbClr val="FF0000"/>
                </a:solidFill>
              </a:rPr>
              <a:t>2 Yüzlük</a:t>
            </a:r>
            <a:endParaRPr lang="tr-TR" sz="3200" dirty="0">
              <a:solidFill>
                <a:srgbClr val="FF0000"/>
              </a:solidFill>
            </a:endParaRPr>
          </a:p>
        </p:txBody>
      </p:sp>
      <p:sp>
        <p:nvSpPr>
          <p:cNvPr id="12" name="Başlık 1"/>
          <p:cNvSpPr txBox="1">
            <a:spLocks/>
          </p:cNvSpPr>
          <p:nvPr/>
        </p:nvSpPr>
        <p:spPr>
          <a:xfrm>
            <a:off x="5508625" y="3175000"/>
            <a:ext cx="1890713" cy="649288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r>
              <a:rPr lang="tr-TR" sz="3200" dirty="0" smtClean="0">
                <a:solidFill>
                  <a:srgbClr val="FF0000"/>
                </a:solidFill>
              </a:rPr>
              <a:t>5 Onluk</a:t>
            </a:r>
            <a:endParaRPr lang="tr-TR" sz="3200" dirty="0">
              <a:solidFill>
                <a:srgbClr val="FF0000"/>
              </a:solidFill>
            </a:endParaRPr>
          </a:p>
        </p:txBody>
      </p:sp>
      <p:pic>
        <p:nvPicPr>
          <p:cNvPr id="19459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750" y="404813"/>
            <a:ext cx="8788400" cy="2592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Başlık 1"/>
          <p:cNvSpPr txBox="1">
            <a:spLocks/>
          </p:cNvSpPr>
          <p:nvPr/>
        </p:nvSpPr>
        <p:spPr>
          <a:xfrm>
            <a:off x="2047875" y="3213100"/>
            <a:ext cx="1892300" cy="64770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r>
              <a:rPr lang="tr-TR" sz="3200" dirty="0" smtClean="0">
                <a:solidFill>
                  <a:srgbClr val="FF0000"/>
                </a:solidFill>
              </a:rPr>
              <a:t>2 Yüzlük</a:t>
            </a:r>
            <a:endParaRPr lang="tr-TR" sz="3200" dirty="0">
              <a:solidFill>
                <a:srgbClr val="FF0000"/>
              </a:solidFill>
            </a:endParaRPr>
          </a:p>
        </p:txBody>
      </p:sp>
      <p:sp>
        <p:nvSpPr>
          <p:cNvPr id="12" name="Başlık 1"/>
          <p:cNvSpPr txBox="1">
            <a:spLocks/>
          </p:cNvSpPr>
          <p:nvPr/>
        </p:nvSpPr>
        <p:spPr>
          <a:xfrm>
            <a:off x="5508625" y="3175000"/>
            <a:ext cx="1890713" cy="649288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r>
              <a:rPr lang="tr-TR" sz="3200" dirty="0" smtClean="0">
                <a:solidFill>
                  <a:srgbClr val="FF0000"/>
                </a:solidFill>
              </a:rPr>
              <a:t>5 Onluk</a:t>
            </a:r>
            <a:endParaRPr lang="tr-TR" sz="3200" dirty="0">
              <a:solidFill>
                <a:srgbClr val="FF0000"/>
              </a:solidFill>
            </a:endParaRPr>
          </a:p>
        </p:txBody>
      </p:sp>
      <p:sp>
        <p:nvSpPr>
          <p:cNvPr id="15" name="Başlık 1"/>
          <p:cNvSpPr txBox="1">
            <a:spLocks/>
          </p:cNvSpPr>
          <p:nvPr/>
        </p:nvSpPr>
        <p:spPr>
          <a:xfrm>
            <a:off x="7766050" y="3155950"/>
            <a:ext cx="1270000" cy="64770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 fontScale="92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r>
              <a:rPr lang="tr-TR" sz="3200" dirty="0" smtClean="0">
                <a:solidFill>
                  <a:srgbClr val="FF0000"/>
                </a:solidFill>
              </a:rPr>
              <a:t>4 Birlik</a:t>
            </a:r>
            <a:endParaRPr lang="tr-TR" sz="3200" dirty="0">
              <a:solidFill>
                <a:srgbClr val="FF0000"/>
              </a:solidFill>
            </a:endParaRPr>
          </a:p>
        </p:txBody>
      </p:sp>
      <p:pic>
        <p:nvPicPr>
          <p:cNvPr id="2048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750" y="404813"/>
            <a:ext cx="8788400" cy="2592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Başlık 1"/>
          <p:cNvSpPr txBox="1">
            <a:spLocks/>
          </p:cNvSpPr>
          <p:nvPr/>
        </p:nvSpPr>
        <p:spPr>
          <a:xfrm>
            <a:off x="2047875" y="3213100"/>
            <a:ext cx="1892300" cy="64770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r>
              <a:rPr lang="tr-TR" sz="3200" dirty="0" smtClean="0">
                <a:solidFill>
                  <a:srgbClr val="FF0000"/>
                </a:solidFill>
              </a:rPr>
              <a:t>2 Yüzlük</a:t>
            </a:r>
            <a:endParaRPr lang="tr-TR" sz="3200" dirty="0">
              <a:solidFill>
                <a:srgbClr val="FF0000"/>
              </a:solidFill>
            </a:endParaRPr>
          </a:p>
        </p:txBody>
      </p:sp>
      <p:sp>
        <p:nvSpPr>
          <p:cNvPr id="12" name="Başlık 1"/>
          <p:cNvSpPr txBox="1">
            <a:spLocks/>
          </p:cNvSpPr>
          <p:nvPr/>
        </p:nvSpPr>
        <p:spPr>
          <a:xfrm>
            <a:off x="5508625" y="3175000"/>
            <a:ext cx="1890713" cy="649288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r>
              <a:rPr lang="tr-TR" sz="3200" dirty="0" smtClean="0">
                <a:solidFill>
                  <a:srgbClr val="FF0000"/>
                </a:solidFill>
              </a:rPr>
              <a:t>5 Onluk</a:t>
            </a:r>
            <a:endParaRPr lang="tr-TR" sz="3200" dirty="0">
              <a:solidFill>
                <a:srgbClr val="FF0000"/>
              </a:solidFill>
            </a:endParaRPr>
          </a:p>
        </p:txBody>
      </p:sp>
      <p:sp>
        <p:nvSpPr>
          <p:cNvPr id="15" name="Başlık 1"/>
          <p:cNvSpPr txBox="1">
            <a:spLocks/>
          </p:cNvSpPr>
          <p:nvPr/>
        </p:nvSpPr>
        <p:spPr>
          <a:xfrm>
            <a:off x="7766050" y="3155950"/>
            <a:ext cx="1270000" cy="64770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 fontScale="92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r>
              <a:rPr lang="tr-TR" sz="3200" dirty="0" smtClean="0">
                <a:solidFill>
                  <a:srgbClr val="FF0000"/>
                </a:solidFill>
              </a:rPr>
              <a:t>4 Birlik</a:t>
            </a:r>
            <a:endParaRPr lang="tr-TR" sz="3200" dirty="0">
              <a:solidFill>
                <a:srgbClr val="FF0000"/>
              </a:solidFill>
            </a:endParaRPr>
          </a:p>
        </p:txBody>
      </p:sp>
      <p:sp>
        <p:nvSpPr>
          <p:cNvPr id="16" name="Başlık 1"/>
          <p:cNvSpPr txBox="1">
            <a:spLocks/>
          </p:cNvSpPr>
          <p:nvPr/>
        </p:nvSpPr>
        <p:spPr>
          <a:xfrm>
            <a:off x="468313" y="4464050"/>
            <a:ext cx="8280400" cy="1223963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r>
              <a:rPr lang="tr-TR" sz="8000" dirty="0" smtClean="0">
                <a:solidFill>
                  <a:srgbClr val="FF0000"/>
                </a:solidFill>
              </a:rPr>
              <a:t>254</a:t>
            </a:r>
            <a:endParaRPr lang="tr-TR" sz="8000" dirty="0">
              <a:solidFill>
                <a:srgbClr val="FF0000"/>
              </a:solidFill>
            </a:endParaRPr>
          </a:p>
        </p:txBody>
      </p:sp>
      <p:pic>
        <p:nvPicPr>
          <p:cNvPr id="21509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750" y="404813"/>
            <a:ext cx="8788400" cy="2592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38</TotalTime>
  <Words>79</Words>
  <PresentationFormat>Ekran Gösterisi (4:3)</PresentationFormat>
  <Paragraphs>26</Paragraphs>
  <Slides>14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14</vt:i4>
      </vt:variant>
    </vt:vector>
  </HeadingPairs>
  <TitlesOfParts>
    <vt:vector size="15" baseType="lpstr">
      <vt:lpstr>Ofis Teması</vt:lpstr>
      <vt:lpstr>Slayt 1</vt:lpstr>
      <vt:lpstr>DOĞAL SAYILAR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</vt:vector>
  </TitlesOfParts>
  <Manager>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2018-09-17T18:52:52Z</dcterms:created>
  <dcterms:modified xsi:type="dcterms:W3CDTF">2018-09-18T11:05:04Z</dcterms:modified>
  <cp:category>www.sorubak.com</cp:category>
</cp:coreProperties>
</file>