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 autoAdjust="0"/>
    <p:restoredTop sz="96154" autoAdjust="0"/>
  </p:normalViewPr>
  <p:slideViewPr>
    <p:cSldViewPr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B175D9-86E2-471A-9566-808AAB288698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419BE9-5BBE-4FE5-A1FA-48ACA6967E8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76926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19BE9-5BBE-4FE5-A1FA-48ACA6967E82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86507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19BE9-5BBE-4FE5-A1FA-48ACA6967E82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23151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19BE9-5BBE-4FE5-A1FA-48ACA6967E82}" type="slidenum">
              <a:rPr lang="tr-TR" smtClean="0"/>
              <a:pPr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114521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C419BE9-5BBE-4FE5-A1FA-48ACA6967E82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5873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19/09/2018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642918"/>
            <a:ext cx="2128848" cy="2346077"/>
          </a:xfrm>
          <a:prstGeom prst="rect">
            <a:avLst/>
          </a:prstGeom>
          <a:noFill/>
        </p:spPr>
      </p:pic>
      <p:pic>
        <p:nvPicPr>
          <p:cNvPr id="7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142976" y="1000108"/>
            <a:ext cx="2128848" cy="2346077"/>
          </a:xfrm>
          <a:prstGeom prst="rect">
            <a:avLst/>
          </a:prstGeom>
          <a:noFill/>
        </p:spPr>
      </p:pic>
      <p:pic>
        <p:nvPicPr>
          <p:cNvPr id="8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4" y="1428736"/>
            <a:ext cx="2128848" cy="2346077"/>
          </a:xfrm>
          <a:prstGeom prst="rect">
            <a:avLst/>
          </a:prstGeom>
          <a:noFill/>
        </p:spPr>
      </p:pic>
      <p:grpSp>
        <p:nvGrpSpPr>
          <p:cNvPr id="20" name="19 Grup"/>
          <p:cNvGrpSpPr/>
          <p:nvPr/>
        </p:nvGrpSpPr>
        <p:grpSpPr>
          <a:xfrm>
            <a:off x="4286248" y="714356"/>
            <a:ext cx="285752" cy="3000396"/>
            <a:chOff x="4286248" y="714356"/>
            <a:chExt cx="214314" cy="2143140"/>
          </a:xfrm>
        </p:grpSpPr>
        <p:sp>
          <p:nvSpPr>
            <p:cNvPr id="9" name="8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" name="9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" name="10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2" name="11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3" name="12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19" name="18 Dikdörtgen"/>
          <p:cNvSpPr/>
          <p:nvPr/>
        </p:nvSpPr>
        <p:spPr>
          <a:xfrm>
            <a:off x="5715008" y="3500438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21" name="20 Grup"/>
          <p:cNvGrpSpPr/>
          <p:nvPr/>
        </p:nvGrpSpPr>
        <p:grpSpPr>
          <a:xfrm>
            <a:off x="4857752" y="714356"/>
            <a:ext cx="285752" cy="3000396"/>
            <a:chOff x="4286248" y="714356"/>
            <a:chExt cx="214314" cy="2143140"/>
          </a:xfrm>
        </p:grpSpPr>
        <p:sp>
          <p:nvSpPr>
            <p:cNvPr id="22" name="21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3" name="22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4" name="23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33" name="32 Dikdörtgen"/>
          <p:cNvSpPr/>
          <p:nvPr/>
        </p:nvSpPr>
        <p:spPr>
          <a:xfrm>
            <a:off x="5715008" y="3143248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33 Dikdörtgen"/>
          <p:cNvSpPr/>
          <p:nvPr/>
        </p:nvSpPr>
        <p:spPr>
          <a:xfrm>
            <a:off x="6215074" y="3143248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31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grpSp>
        <p:nvGrpSpPr>
          <p:cNvPr id="3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6" name="33 Grup"/>
          <p:cNvGrpSpPr/>
          <p:nvPr/>
        </p:nvGrpSpPr>
        <p:grpSpPr>
          <a:xfrm>
            <a:off x="6500826" y="1571612"/>
            <a:ext cx="285752" cy="3000396"/>
            <a:chOff x="4286248" y="714356"/>
            <a:chExt cx="214314" cy="2143140"/>
          </a:xfrm>
        </p:grpSpPr>
        <p:sp>
          <p:nvSpPr>
            <p:cNvPr id="55" name="5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7" name="33 Grup"/>
          <p:cNvGrpSpPr/>
          <p:nvPr/>
        </p:nvGrpSpPr>
        <p:grpSpPr>
          <a:xfrm>
            <a:off x="7072330" y="1571612"/>
            <a:ext cx="285752" cy="3000396"/>
            <a:chOff x="4286248" y="714356"/>
            <a:chExt cx="214314" cy="2143140"/>
          </a:xfrm>
        </p:grpSpPr>
        <p:sp>
          <p:nvSpPr>
            <p:cNvPr id="68" name="67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7" name="22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81" name="80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82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83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84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87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88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0" name="89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91" name="22 Grup"/>
          <p:cNvGrpSpPr/>
          <p:nvPr/>
        </p:nvGrpSpPr>
        <p:grpSpPr>
          <a:xfrm>
            <a:off x="4286248" y="1571612"/>
            <a:ext cx="285752" cy="3000396"/>
            <a:chOff x="4286248" y="714356"/>
            <a:chExt cx="214314" cy="2143140"/>
          </a:xfrm>
        </p:grpSpPr>
        <p:sp>
          <p:nvSpPr>
            <p:cNvPr id="92" name="91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3" name="92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4" name="93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5" name="94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6" name="95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7" name="96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8" name="97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9" name="98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0" name="99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1" name="100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102" name="22 Grup"/>
          <p:cNvGrpSpPr/>
          <p:nvPr/>
        </p:nvGrpSpPr>
        <p:grpSpPr>
          <a:xfrm>
            <a:off x="3786182" y="1571612"/>
            <a:ext cx="285752" cy="3000396"/>
            <a:chOff x="4286248" y="714356"/>
            <a:chExt cx="214314" cy="2143140"/>
          </a:xfrm>
        </p:grpSpPr>
        <p:sp>
          <p:nvSpPr>
            <p:cNvPr id="103" name="10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4" name="10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5" name="10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6" name="10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7" name="10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8" name="10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09" name="10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0" name="10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1" name="11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12" name="11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12" name="11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13" name="1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23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34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6643702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6643702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6643702" y="328612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Dikdörtgen"/>
          <p:cNvSpPr/>
          <p:nvPr/>
        </p:nvSpPr>
        <p:spPr>
          <a:xfrm>
            <a:off x="721520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Dikdörtgen"/>
          <p:cNvSpPr/>
          <p:nvPr/>
        </p:nvSpPr>
        <p:spPr>
          <a:xfrm>
            <a:off x="721520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7215206" y="328612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Dikdörtgen"/>
          <p:cNvSpPr/>
          <p:nvPr/>
        </p:nvSpPr>
        <p:spPr>
          <a:xfrm>
            <a:off x="6643702" y="2786058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tx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3" name="11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13" name="1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6643702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6643702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Dikdörtgen"/>
          <p:cNvSpPr/>
          <p:nvPr/>
        </p:nvSpPr>
        <p:spPr>
          <a:xfrm>
            <a:off x="6143636" y="328612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Dikdörtgen"/>
          <p:cNvSpPr/>
          <p:nvPr/>
        </p:nvSpPr>
        <p:spPr>
          <a:xfrm>
            <a:off x="614363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614363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3" name="11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13" name="1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6" name="45 Dikdörtgen"/>
          <p:cNvSpPr/>
          <p:nvPr/>
        </p:nvSpPr>
        <p:spPr>
          <a:xfrm>
            <a:off x="7715272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8" name="47 Dikdörtgen"/>
          <p:cNvSpPr/>
          <p:nvPr/>
        </p:nvSpPr>
        <p:spPr>
          <a:xfrm>
            <a:off x="721520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9" name="48 Dikdörtgen"/>
          <p:cNvSpPr/>
          <p:nvPr/>
        </p:nvSpPr>
        <p:spPr>
          <a:xfrm>
            <a:off x="7715272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8286776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1" name="50 Dikdörtgen"/>
          <p:cNvSpPr/>
          <p:nvPr/>
        </p:nvSpPr>
        <p:spPr>
          <a:xfrm>
            <a:off x="7715272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2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28794" y="3000372"/>
            <a:ext cx="2066417" cy="2277276"/>
          </a:xfrm>
          <a:prstGeom prst="rect">
            <a:avLst/>
          </a:prstGeom>
          <a:noFill/>
        </p:spPr>
      </p:pic>
      <p:pic>
        <p:nvPicPr>
          <p:cNvPr id="53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0166" y="3500438"/>
            <a:ext cx="2066417" cy="2277276"/>
          </a:xfrm>
          <a:prstGeom prst="rect">
            <a:avLst/>
          </a:prstGeom>
          <a:noFill/>
        </p:spPr>
      </p:pic>
      <p:grpSp>
        <p:nvGrpSpPr>
          <p:cNvPr id="54" name="33 Grup"/>
          <p:cNvGrpSpPr/>
          <p:nvPr/>
        </p:nvGrpSpPr>
        <p:grpSpPr>
          <a:xfrm>
            <a:off x="6500826" y="1571612"/>
            <a:ext cx="285752" cy="3000396"/>
            <a:chOff x="4286248" y="714356"/>
            <a:chExt cx="214314" cy="2143140"/>
          </a:xfrm>
        </p:grpSpPr>
        <p:sp>
          <p:nvSpPr>
            <p:cNvPr id="55" name="5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5" name="64 Dikdörtgen"/>
          <p:cNvSpPr/>
          <p:nvPr/>
        </p:nvSpPr>
        <p:spPr>
          <a:xfrm>
            <a:off x="721520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3" name="11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13" name="1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8286776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2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28794" y="3000372"/>
            <a:ext cx="2066417" cy="2277276"/>
          </a:xfrm>
          <a:prstGeom prst="rect">
            <a:avLst/>
          </a:prstGeom>
          <a:noFill/>
        </p:spPr>
      </p:pic>
      <p:pic>
        <p:nvPicPr>
          <p:cNvPr id="53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0166" y="3500438"/>
            <a:ext cx="2066417" cy="2277276"/>
          </a:xfrm>
          <a:prstGeom prst="rect">
            <a:avLst/>
          </a:prstGeom>
          <a:noFill/>
        </p:spPr>
      </p:pic>
      <p:grpSp>
        <p:nvGrpSpPr>
          <p:cNvPr id="7" name="33 Grup"/>
          <p:cNvGrpSpPr/>
          <p:nvPr/>
        </p:nvGrpSpPr>
        <p:grpSpPr>
          <a:xfrm>
            <a:off x="6500826" y="1571612"/>
            <a:ext cx="285752" cy="3000396"/>
            <a:chOff x="4286248" y="714356"/>
            <a:chExt cx="214314" cy="2143140"/>
          </a:xfrm>
        </p:grpSpPr>
        <p:sp>
          <p:nvSpPr>
            <p:cNvPr id="55" name="5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5" name="64 Dikdörtgen"/>
          <p:cNvSpPr/>
          <p:nvPr/>
        </p:nvSpPr>
        <p:spPr>
          <a:xfrm>
            <a:off x="8286776" y="292893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6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3929066"/>
            <a:ext cx="2128848" cy="2346077"/>
          </a:xfrm>
          <a:prstGeom prst="rect">
            <a:avLst/>
          </a:prstGeom>
          <a:noFill/>
        </p:spPr>
      </p:pic>
      <p:grpSp>
        <p:nvGrpSpPr>
          <p:cNvPr id="67" name="33 Grup"/>
          <p:cNvGrpSpPr/>
          <p:nvPr/>
        </p:nvGrpSpPr>
        <p:grpSpPr>
          <a:xfrm>
            <a:off x="7072330" y="1571612"/>
            <a:ext cx="285752" cy="3000396"/>
            <a:chOff x="4286248" y="714356"/>
            <a:chExt cx="214314" cy="2143140"/>
          </a:xfrm>
        </p:grpSpPr>
        <p:sp>
          <p:nvSpPr>
            <p:cNvPr id="68" name="67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grpSp>
        <p:nvGrpSpPr>
          <p:cNvPr id="3" name="11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13" name="1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8286776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64 Dikdörtgen"/>
          <p:cNvSpPr/>
          <p:nvPr/>
        </p:nvSpPr>
        <p:spPr>
          <a:xfrm>
            <a:off x="8286776" y="292893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9" name="78 Dikdörtgen"/>
          <p:cNvSpPr/>
          <p:nvPr/>
        </p:nvSpPr>
        <p:spPr>
          <a:xfrm>
            <a:off x="7786710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79 Dikdörtgen"/>
          <p:cNvSpPr/>
          <p:nvPr/>
        </p:nvSpPr>
        <p:spPr>
          <a:xfrm>
            <a:off x="7786710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1" name="80 Dikdörtgen"/>
          <p:cNvSpPr/>
          <p:nvPr/>
        </p:nvSpPr>
        <p:spPr>
          <a:xfrm>
            <a:off x="7786710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2" name="81 Dikdörtgen"/>
          <p:cNvSpPr/>
          <p:nvPr/>
        </p:nvSpPr>
        <p:spPr>
          <a:xfrm>
            <a:off x="7786710" y="292893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3" name="11 Grup"/>
          <p:cNvGrpSpPr/>
          <p:nvPr/>
        </p:nvGrpSpPr>
        <p:grpSpPr>
          <a:xfrm>
            <a:off x="4786314" y="1571612"/>
            <a:ext cx="285752" cy="3000396"/>
            <a:chOff x="4286248" y="714356"/>
            <a:chExt cx="214314" cy="2143140"/>
          </a:xfrm>
        </p:grpSpPr>
        <p:sp>
          <p:nvSpPr>
            <p:cNvPr id="13" name="12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4" name="13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5" name="14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6" name="15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7" name="16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8" name="17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19" name="18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0" name="19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1" name="20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2" name="21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8286776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5" name="64 Dikdörtgen"/>
          <p:cNvSpPr/>
          <p:nvPr/>
        </p:nvSpPr>
        <p:spPr>
          <a:xfrm>
            <a:off x="7858148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8" name="77 Dikdörtgen"/>
          <p:cNvSpPr/>
          <p:nvPr/>
        </p:nvSpPr>
        <p:spPr>
          <a:xfrm>
            <a:off x="7858148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5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6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8286776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2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28794" y="3000372"/>
            <a:ext cx="2066417" cy="2277276"/>
          </a:xfrm>
          <a:prstGeom prst="rect">
            <a:avLst/>
          </a:prstGeom>
          <a:noFill/>
        </p:spPr>
      </p:pic>
      <p:pic>
        <p:nvPicPr>
          <p:cNvPr id="53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0166" y="3500438"/>
            <a:ext cx="2066417" cy="2277276"/>
          </a:xfrm>
          <a:prstGeom prst="rect">
            <a:avLst/>
          </a:prstGeom>
          <a:noFill/>
        </p:spPr>
      </p:pic>
      <p:grpSp>
        <p:nvGrpSpPr>
          <p:cNvPr id="7" name="33 Grup"/>
          <p:cNvGrpSpPr/>
          <p:nvPr/>
        </p:nvGrpSpPr>
        <p:grpSpPr>
          <a:xfrm>
            <a:off x="6500826" y="1571612"/>
            <a:ext cx="285752" cy="3000396"/>
            <a:chOff x="4286248" y="714356"/>
            <a:chExt cx="214314" cy="2143140"/>
          </a:xfrm>
        </p:grpSpPr>
        <p:sp>
          <p:nvSpPr>
            <p:cNvPr id="55" name="5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65" name="64 Dikdörtgen"/>
          <p:cNvSpPr/>
          <p:nvPr/>
        </p:nvSpPr>
        <p:spPr>
          <a:xfrm>
            <a:off x="8286776" y="292893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66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929066"/>
            <a:ext cx="2128848" cy="2346077"/>
          </a:xfrm>
          <a:prstGeom prst="rect">
            <a:avLst/>
          </a:prstGeom>
          <a:noFill/>
        </p:spPr>
      </p:pic>
      <p:grpSp>
        <p:nvGrpSpPr>
          <p:cNvPr id="8" name="33 Grup"/>
          <p:cNvGrpSpPr/>
          <p:nvPr/>
        </p:nvGrpSpPr>
        <p:grpSpPr>
          <a:xfrm>
            <a:off x="7072330" y="1571612"/>
            <a:ext cx="285752" cy="3000396"/>
            <a:chOff x="4286248" y="714356"/>
            <a:chExt cx="214314" cy="2143140"/>
          </a:xfrm>
        </p:grpSpPr>
        <p:sp>
          <p:nvSpPr>
            <p:cNvPr id="68" name="67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9" name="68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0" name="69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1" name="70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2" name="71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3" name="72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4" name="73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5" name="74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6" name="75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77" name="76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pic>
        <p:nvPicPr>
          <p:cNvPr id="78" name="Picture 2" descr="C:\Users\win10\Desktop\yüzlük blok.pn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71604" y="4286256"/>
            <a:ext cx="2066417" cy="2277276"/>
          </a:xfrm>
          <a:prstGeom prst="rect">
            <a:avLst/>
          </a:prstGeom>
          <a:noFill/>
        </p:spPr>
      </p:pic>
      <p:sp>
        <p:nvSpPr>
          <p:cNvPr id="79" name="78 Dikdörtgen"/>
          <p:cNvSpPr/>
          <p:nvPr/>
        </p:nvSpPr>
        <p:spPr>
          <a:xfrm>
            <a:off x="7858148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0" name="79 Dikdörtgen"/>
          <p:cNvSpPr/>
          <p:nvPr/>
        </p:nvSpPr>
        <p:spPr>
          <a:xfrm>
            <a:off x="7858148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714356"/>
            <a:ext cx="2128848" cy="2346077"/>
          </a:xfrm>
          <a:prstGeom prst="rect">
            <a:avLst/>
          </a:prstGeom>
          <a:noFill/>
        </p:spPr>
      </p:pic>
      <p:pic>
        <p:nvPicPr>
          <p:cNvPr id="9" name="Picture 2" descr="C:\Users\win10\Desktop\yüzlük blok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728" y="1357298"/>
            <a:ext cx="2066417" cy="2277276"/>
          </a:xfrm>
          <a:prstGeom prst="rect">
            <a:avLst/>
          </a:prstGeom>
          <a:noFill/>
        </p:spPr>
      </p:pic>
      <p:pic>
        <p:nvPicPr>
          <p:cNvPr id="10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1857356" y="1857364"/>
            <a:ext cx="2066417" cy="2277276"/>
          </a:xfrm>
          <a:prstGeom prst="rect">
            <a:avLst/>
          </a:prstGeom>
          <a:noFill/>
        </p:spPr>
      </p:pic>
      <p:pic>
        <p:nvPicPr>
          <p:cNvPr id="11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357422" y="2357430"/>
            <a:ext cx="2066417" cy="2277276"/>
          </a:xfrm>
          <a:prstGeom prst="rect">
            <a:avLst/>
          </a:prstGeom>
          <a:noFill/>
        </p:spPr>
      </p:pic>
      <p:grpSp>
        <p:nvGrpSpPr>
          <p:cNvPr id="3" name="22 Grup"/>
          <p:cNvGrpSpPr/>
          <p:nvPr/>
        </p:nvGrpSpPr>
        <p:grpSpPr>
          <a:xfrm>
            <a:off x="5357818" y="1571612"/>
            <a:ext cx="285752" cy="3000396"/>
            <a:chOff x="4286248" y="714356"/>
            <a:chExt cx="214314" cy="2143140"/>
          </a:xfrm>
        </p:grpSpPr>
        <p:sp>
          <p:nvSpPr>
            <p:cNvPr id="24" name="23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5" name="24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6" name="25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7" name="26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8" name="27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29" name="28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0" name="29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1" name="30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2" name="31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3" name="32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grpSp>
        <p:nvGrpSpPr>
          <p:cNvPr id="5" name="33 Grup"/>
          <p:cNvGrpSpPr/>
          <p:nvPr/>
        </p:nvGrpSpPr>
        <p:grpSpPr>
          <a:xfrm>
            <a:off x="5929322" y="1571612"/>
            <a:ext cx="285752" cy="3000396"/>
            <a:chOff x="4286248" y="714356"/>
            <a:chExt cx="214314" cy="2143140"/>
          </a:xfrm>
        </p:grpSpPr>
        <p:sp>
          <p:nvSpPr>
            <p:cNvPr id="35" name="3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6" name="3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7" name="3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8" name="3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39" name="3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0" name="3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1" name="4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2" name="4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3" name="4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44" name="4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45" name="44 Dikdörtgen"/>
          <p:cNvSpPr/>
          <p:nvPr/>
        </p:nvSpPr>
        <p:spPr>
          <a:xfrm>
            <a:off x="8286776" y="3786190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7" name="46 Dikdörtgen"/>
          <p:cNvSpPr/>
          <p:nvPr/>
        </p:nvSpPr>
        <p:spPr>
          <a:xfrm>
            <a:off x="8286776" y="428625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0" name="49 Dikdörtgen"/>
          <p:cNvSpPr/>
          <p:nvPr/>
        </p:nvSpPr>
        <p:spPr>
          <a:xfrm>
            <a:off x="8286776" y="3357562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52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928794" y="3000372"/>
            <a:ext cx="2066417" cy="2277276"/>
          </a:xfrm>
          <a:prstGeom prst="rect">
            <a:avLst/>
          </a:prstGeom>
          <a:noFill/>
        </p:spPr>
      </p:pic>
      <p:pic>
        <p:nvPicPr>
          <p:cNvPr id="53" name="Picture 2" descr="C:\Users\win10\Desktop\yüzlük blok.png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00166" y="3500438"/>
            <a:ext cx="2066417" cy="2277276"/>
          </a:xfrm>
          <a:prstGeom prst="rect">
            <a:avLst/>
          </a:prstGeom>
          <a:noFill/>
        </p:spPr>
      </p:pic>
      <p:grpSp>
        <p:nvGrpSpPr>
          <p:cNvPr id="6" name="33 Grup"/>
          <p:cNvGrpSpPr/>
          <p:nvPr/>
        </p:nvGrpSpPr>
        <p:grpSpPr>
          <a:xfrm>
            <a:off x="6500826" y="1571612"/>
            <a:ext cx="285752" cy="3000396"/>
            <a:chOff x="4286248" y="714356"/>
            <a:chExt cx="214314" cy="2143140"/>
          </a:xfrm>
        </p:grpSpPr>
        <p:sp>
          <p:nvSpPr>
            <p:cNvPr id="55" name="54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6" name="55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7" name="56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8" name="57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59" name="58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0" name="59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1" name="60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2" name="61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3" name="62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64" name="63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80" name="79 Dikdörtgen"/>
          <p:cNvSpPr/>
          <p:nvPr/>
        </p:nvSpPr>
        <p:spPr>
          <a:xfrm>
            <a:off x="8286776" y="2928934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grpSp>
        <p:nvGrpSpPr>
          <p:cNvPr id="67" name="22 Grup"/>
          <p:cNvGrpSpPr/>
          <p:nvPr/>
        </p:nvGrpSpPr>
        <p:grpSpPr>
          <a:xfrm>
            <a:off x="4857752" y="1571612"/>
            <a:ext cx="285752" cy="3000396"/>
            <a:chOff x="4286248" y="714356"/>
            <a:chExt cx="214314" cy="2143140"/>
          </a:xfrm>
        </p:grpSpPr>
        <p:sp>
          <p:nvSpPr>
            <p:cNvPr id="81" name="80 Dikdörtgen"/>
            <p:cNvSpPr/>
            <p:nvPr/>
          </p:nvSpPr>
          <p:spPr>
            <a:xfrm>
              <a:off x="4286248" y="71435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2" name="81 Dikdörtgen"/>
            <p:cNvSpPr/>
            <p:nvPr/>
          </p:nvSpPr>
          <p:spPr>
            <a:xfrm>
              <a:off x="4286248" y="92867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3" name="82 Dikdörtgen"/>
            <p:cNvSpPr/>
            <p:nvPr/>
          </p:nvSpPr>
          <p:spPr>
            <a:xfrm>
              <a:off x="4286248" y="114298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4" name="83 Dikdörtgen"/>
            <p:cNvSpPr/>
            <p:nvPr/>
          </p:nvSpPr>
          <p:spPr>
            <a:xfrm>
              <a:off x="4286248" y="135729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5" name="84 Dikdörtgen"/>
            <p:cNvSpPr/>
            <p:nvPr/>
          </p:nvSpPr>
          <p:spPr>
            <a:xfrm>
              <a:off x="4286248" y="157161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6" name="85 Dikdörtgen"/>
            <p:cNvSpPr/>
            <p:nvPr/>
          </p:nvSpPr>
          <p:spPr>
            <a:xfrm>
              <a:off x="4286248" y="1785926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7" name="86 Dikdörtgen"/>
            <p:cNvSpPr/>
            <p:nvPr/>
          </p:nvSpPr>
          <p:spPr>
            <a:xfrm>
              <a:off x="4286248" y="2000240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8" name="87 Dikdörtgen"/>
            <p:cNvSpPr/>
            <p:nvPr/>
          </p:nvSpPr>
          <p:spPr>
            <a:xfrm>
              <a:off x="4286248" y="2214554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89" name="88 Dikdörtgen"/>
            <p:cNvSpPr/>
            <p:nvPr/>
          </p:nvSpPr>
          <p:spPr>
            <a:xfrm>
              <a:off x="4286248" y="2428868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  <p:sp>
          <p:nvSpPr>
            <p:cNvPr id="90" name="89 Dikdörtgen"/>
            <p:cNvSpPr/>
            <p:nvPr/>
          </p:nvSpPr>
          <p:spPr>
            <a:xfrm>
              <a:off x="4286248" y="2643182"/>
              <a:ext cx="214314" cy="214314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r-TR"/>
            </a:p>
          </p:txBody>
        </p:sp>
      </p:grpSp>
      <p:sp>
        <p:nvSpPr>
          <p:cNvPr id="91" name="90 Dikdörtgen"/>
          <p:cNvSpPr/>
          <p:nvPr/>
        </p:nvSpPr>
        <p:spPr>
          <a:xfrm>
            <a:off x="8286776" y="2500306"/>
            <a:ext cx="214314" cy="21431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Words>8</Words>
  <PresentationFormat>Ekran Gösterisi (4:3)</PresentationFormat>
  <Paragraphs>8</Paragraphs>
  <Slides>10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2018-09-18T17:13:49Z</dcterms:created>
  <dcterms:modified xsi:type="dcterms:W3CDTF">2018-09-19T13:44:17Z</dcterms:modified>
  <cp:category>www.sorubak.com</cp:category>
</cp:coreProperties>
</file>