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54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9F37D7-AD27-4FCE-90F1-C43993AC3BDA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EF57F-6EC7-47A7-9634-DED26AAFD8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78576F-15DE-4FFE-B3AC-7D3B256335E0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43AB2-2A97-40A2-AD0E-83F555399C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1953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43AB2-2A97-40A2-AD0E-83F555399C87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8888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grpSp>
        <p:nvGrpSpPr>
          <p:cNvPr id="8" name="7 Grup"/>
          <p:cNvGrpSpPr/>
          <p:nvPr/>
        </p:nvGrpSpPr>
        <p:grpSpPr>
          <a:xfrm>
            <a:off x="214282" y="2071678"/>
            <a:ext cx="8715436" cy="4500594"/>
            <a:chOff x="428596" y="1857364"/>
            <a:chExt cx="8436879" cy="4071966"/>
          </a:xfrm>
        </p:grpSpPr>
        <p:pic>
          <p:nvPicPr>
            <p:cNvPr id="4" name="3 Resim" descr="yÃ¼zlÃ¼k tablo ile ilgili gÃ¶rsel sonucu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7290" y="1857364"/>
              <a:ext cx="7508185" cy="4068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5 Resim" descr="yÃ¼zlÃ¼k tablo ile ilgili gÃ¶rsel sonucu"/>
            <p:cNvPicPr/>
            <p:nvPr/>
          </p:nvPicPr>
          <p:blipFill>
            <a:blip r:embed="rId2" cstate="print"/>
            <a:srcRect l="87408" t="-234" b="8939"/>
            <a:stretch>
              <a:fillRect/>
            </a:stretch>
          </p:blipFill>
          <p:spPr bwMode="auto">
            <a:xfrm>
              <a:off x="428596" y="2214554"/>
              <a:ext cx="945413" cy="371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4" name="13 Düz Bağlayıcı"/>
          <p:cNvCxnSpPr/>
          <p:nvPr/>
        </p:nvCxnSpPr>
        <p:spPr>
          <a:xfrm rot="5400000">
            <a:off x="1285467" y="3643699"/>
            <a:ext cx="6001562" cy="1588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5400000">
            <a:off x="-2286036" y="4071930"/>
            <a:ext cx="5144306" cy="794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>
            <a:off x="214282" y="6643710"/>
            <a:ext cx="4214842" cy="1588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 rot="5400000">
            <a:off x="6286524" y="4071930"/>
            <a:ext cx="5144306" cy="794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 rot="5400000">
            <a:off x="1356905" y="3643699"/>
            <a:ext cx="6001562" cy="1588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Bağlayıcı"/>
          <p:cNvCxnSpPr/>
          <p:nvPr/>
        </p:nvCxnSpPr>
        <p:spPr>
          <a:xfrm>
            <a:off x="4286248" y="6643710"/>
            <a:ext cx="4643470" cy="1588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Metin kutusu"/>
          <p:cNvSpPr txBox="1"/>
          <p:nvPr/>
        </p:nvSpPr>
        <p:spPr>
          <a:xfrm>
            <a:off x="357158" y="2000240"/>
            <a:ext cx="785818" cy="52322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0</a:t>
            </a:r>
            <a:endParaRPr lang="tr-TR" sz="2800" dirty="0"/>
          </a:p>
        </p:txBody>
      </p:sp>
      <p:sp>
        <p:nvSpPr>
          <p:cNvPr id="25" name="24 Aşağı Bükülü Ok"/>
          <p:cNvSpPr/>
          <p:nvPr/>
        </p:nvSpPr>
        <p:spPr>
          <a:xfrm>
            <a:off x="4643438" y="1142984"/>
            <a:ext cx="3929090" cy="731520"/>
          </a:xfrm>
          <a:prstGeom prst="curvedDownArrow">
            <a:avLst>
              <a:gd name="adj1" fmla="val 20171"/>
              <a:gd name="adj2" fmla="val 55771"/>
              <a:gd name="adj3" fmla="val 331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26 Yukarı Bükülü Ok"/>
          <p:cNvSpPr/>
          <p:nvPr/>
        </p:nvSpPr>
        <p:spPr>
          <a:xfrm rot="10800000">
            <a:off x="357158" y="1071546"/>
            <a:ext cx="3714776" cy="714380"/>
          </a:xfrm>
          <a:prstGeom prst="curvedUpArrow">
            <a:avLst>
              <a:gd name="adj1" fmla="val 18361"/>
              <a:gd name="adj2" fmla="val 78202"/>
              <a:gd name="adj3" fmla="val 366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10" y="714356"/>
            <a:ext cx="333719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AŞAĞI ONLUĞA YUVARLANIR</a:t>
            </a:r>
            <a:endParaRPr lang="tr-TR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786314" y="785794"/>
            <a:ext cx="350046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YUKARI ONLUĞA YUVARLANIR</a:t>
            </a:r>
            <a:endParaRPr lang="tr-TR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643174" y="0"/>
            <a:ext cx="400052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ONLUĞA YUVARLAMA</a:t>
            </a:r>
            <a:endParaRPr lang="tr-TR" sz="3200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428728" y="1214422"/>
            <a:ext cx="16946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1-2-3-4</a:t>
            </a:r>
            <a:endParaRPr lang="tr-TR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643570" y="1285860"/>
            <a:ext cx="21114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5-6-7-8-9</a:t>
            </a:r>
            <a:endParaRPr lang="tr-TR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85720" y="2381761"/>
          <a:ext cx="8644000" cy="4140727"/>
        </p:xfrm>
        <a:graphic>
          <a:graphicData uri="http://schemas.openxmlformats.org/drawingml/2006/table">
            <a:tbl>
              <a:tblPr/>
              <a:tblGrid>
                <a:gridCol w="7817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17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817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17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8238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8238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8238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8238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8238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82389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82254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447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110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120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130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140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0" dirty="0">
                          <a:latin typeface="Calibri"/>
                          <a:ea typeface="Calibri"/>
                          <a:cs typeface="Times New Roman"/>
                        </a:rPr>
                        <a:t>150</a:t>
                      </a: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dirty="0">
                          <a:latin typeface="Calibri"/>
                          <a:ea typeface="Calibri"/>
                          <a:cs typeface="Times New Roman"/>
                        </a:rPr>
                        <a:t>160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dirty="0">
                          <a:latin typeface="Calibri"/>
                          <a:ea typeface="Calibri"/>
                          <a:cs typeface="Times New Roman"/>
                        </a:rPr>
                        <a:t>170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180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190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200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7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200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210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220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230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240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0" dirty="0">
                          <a:latin typeface="Calibri"/>
                          <a:ea typeface="Calibri"/>
                          <a:cs typeface="Times New Roman"/>
                        </a:rPr>
                        <a:t>250</a:t>
                      </a: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260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270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280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290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300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7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300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310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320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330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340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0" dirty="0">
                          <a:latin typeface="Calibri"/>
                          <a:ea typeface="Calibri"/>
                          <a:cs typeface="Times New Roman"/>
                        </a:rPr>
                        <a:t>350</a:t>
                      </a: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360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370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380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390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400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7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400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410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420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430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440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0" dirty="0">
                          <a:latin typeface="Calibri"/>
                          <a:ea typeface="Calibri"/>
                          <a:cs typeface="Times New Roman"/>
                        </a:rPr>
                        <a:t>450</a:t>
                      </a: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460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470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480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490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500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7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500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510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520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530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540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0" dirty="0">
                          <a:latin typeface="Calibri"/>
                          <a:ea typeface="Calibri"/>
                          <a:cs typeface="Times New Roman"/>
                        </a:rPr>
                        <a:t>550</a:t>
                      </a: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560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570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580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590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600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7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600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610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620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630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640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0" dirty="0">
                          <a:latin typeface="Calibri"/>
                          <a:ea typeface="Calibri"/>
                          <a:cs typeface="Times New Roman"/>
                        </a:rPr>
                        <a:t>650</a:t>
                      </a: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660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670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680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dirty="0">
                          <a:latin typeface="Calibri"/>
                          <a:ea typeface="Calibri"/>
                          <a:cs typeface="Times New Roman"/>
                        </a:rPr>
                        <a:t>690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700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7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700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710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720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730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740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0" dirty="0">
                          <a:latin typeface="Calibri"/>
                          <a:ea typeface="Calibri"/>
                          <a:cs typeface="Times New Roman"/>
                        </a:rPr>
                        <a:t>750</a:t>
                      </a: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760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770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780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790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800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47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800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810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820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830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840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0" dirty="0">
                          <a:latin typeface="Calibri"/>
                          <a:ea typeface="Calibri"/>
                          <a:cs typeface="Times New Roman"/>
                        </a:rPr>
                        <a:t>850</a:t>
                      </a: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860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870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880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890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900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95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 smtClean="0">
                          <a:latin typeface="Calibri"/>
                          <a:ea typeface="Calibri"/>
                          <a:cs typeface="Times New Roman"/>
                        </a:rPr>
                        <a:t>900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dirty="0">
                          <a:latin typeface="Calibri"/>
                          <a:ea typeface="Calibri"/>
                          <a:cs typeface="Times New Roman"/>
                        </a:rPr>
                        <a:t>910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920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930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940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0" dirty="0">
                          <a:latin typeface="Calibri"/>
                          <a:ea typeface="Calibri"/>
                          <a:cs typeface="Times New Roman"/>
                        </a:rPr>
                        <a:t>950</a:t>
                      </a: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960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dirty="0">
                          <a:latin typeface="Calibri"/>
                          <a:ea typeface="Calibri"/>
                          <a:cs typeface="Times New Roman"/>
                        </a:rPr>
                        <a:t>970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980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>
                          <a:latin typeface="Calibri"/>
                          <a:ea typeface="Calibri"/>
                          <a:cs typeface="Times New Roman"/>
                        </a:rPr>
                        <a:t>990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600" b="1" dirty="0">
                          <a:latin typeface="Calibri"/>
                          <a:ea typeface="Calibri"/>
                          <a:cs typeface="Times New Roman"/>
                        </a:rPr>
                        <a:t>1000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56" marR="62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" name="4 Aşağı Bükülü Ok"/>
          <p:cNvSpPr/>
          <p:nvPr/>
        </p:nvSpPr>
        <p:spPr>
          <a:xfrm>
            <a:off x="4643438" y="1571612"/>
            <a:ext cx="3929090" cy="731520"/>
          </a:xfrm>
          <a:prstGeom prst="curvedDownArrow">
            <a:avLst>
              <a:gd name="adj1" fmla="val 20171"/>
              <a:gd name="adj2" fmla="val 55771"/>
              <a:gd name="adj3" fmla="val 331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Yukarı Bükülü Ok"/>
          <p:cNvSpPr/>
          <p:nvPr/>
        </p:nvSpPr>
        <p:spPr>
          <a:xfrm rot="10800000">
            <a:off x="357158" y="1500174"/>
            <a:ext cx="3714776" cy="714380"/>
          </a:xfrm>
          <a:prstGeom prst="curvedUpArrow">
            <a:avLst>
              <a:gd name="adj1" fmla="val 18361"/>
              <a:gd name="adj2" fmla="val 78202"/>
              <a:gd name="adj3" fmla="val 366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42910" y="1142984"/>
            <a:ext cx="333719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AŞAĞI YÜZLÜĞE YUVARLANIR</a:t>
            </a:r>
            <a:endParaRPr lang="tr-TR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786314" y="1214422"/>
            <a:ext cx="350046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YUKARI </a:t>
            </a:r>
            <a:r>
              <a:rPr lang="tr-T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YÜZLÜĞE </a:t>
            </a:r>
            <a:r>
              <a:rPr lang="tr-TR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YUVARLANIR</a:t>
            </a:r>
            <a:endParaRPr lang="tr-TR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9" name="8 Düz Bağlayıcı"/>
          <p:cNvCxnSpPr/>
          <p:nvPr/>
        </p:nvCxnSpPr>
        <p:spPr>
          <a:xfrm rot="5400000">
            <a:off x="-2286036" y="4071930"/>
            <a:ext cx="5144306" cy="794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214282" y="6643710"/>
            <a:ext cx="4214842" cy="1588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rot="5400000">
            <a:off x="6357962" y="4071930"/>
            <a:ext cx="5144306" cy="794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rot="5400000">
            <a:off x="1210398" y="3648918"/>
            <a:ext cx="6012000" cy="0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286248" y="6643710"/>
            <a:ext cx="4643470" cy="1588"/>
          </a:xfrm>
          <a:prstGeom prst="line">
            <a:avLst/>
          </a:prstGeom>
          <a:ln w="1143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Dikdörtgen"/>
          <p:cNvSpPr/>
          <p:nvPr/>
        </p:nvSpPr>
        <p:spPr>
          <a:xfrm>
            <a:off x="2214546" y="0"/>
            <a:ext cx="400052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YÜZLÜĞE YUVARLAMA</a:t>
            </a:r>
            <a:endParaRPr lang="tr-TR" sz="3200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285852" y="1785926"/>
            <a:ext cx="19784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10-20-30-40</a:t>
            </a:r>
            <a:endParaRPr lang="tr-TR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286380" y="1785926"/>
            <a:ext cx="24545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50-60-70-80-90</a:t>
            </a:r>
            <a:endParaRPr lang="tr-TR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  <a:tab pos="2466975" algn="l"/>
              </a:tabLst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123</Words>
  <PresentationFormat>Ekran Gösterisi (4:3)</PresentationFormat>
  <Paragraphs>113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Ofis Teması</vt:lpstr>
      <vt:lpstr>Slayt 1</vt:lpstr>
      <vt:lpstr>Slayt 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2018-10-08T19:07:15Z</dcterms:created>
  <dcterms:modified xsi:type="dcterms:W3CDTF">2018-10-09T07:58:43Z</dcterms:modified>
  <cp:category>www.sorubak.com</cp:category>
</cp:coreProperties>
</file>