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2934" y="-10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18/02/2019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18/02/2019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18/02/2019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18/02/2019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18/02/2019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18/02/2019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18/02/2019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72816"/>
            <a:ext cx="9144000" cy="5085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933056"/>
            <a:ext cx="1443608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3933056"/>
            <a:ext cx="1368152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869160"/>
            <a:ext cx="1443608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4869160"/>
            <a:ext cx="1584176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Dikdörtgen"/>
          <p:cNvSpPr/>
          <p:nvPr/>
        </p:nvSpPr>
        <p:spPr>
          <a:xfrm>
            <a:off x="0" y="0"/>
            <a:ext cx="9144000" cy="1772816"/>
          </a:xfrm>
          <a:prstGeom prst="rect">
            <a:avLst/>
          </a:prstGeom>
          <a:solidFill>
            <a:srgbClr val="66FF33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chemeClr val="tx1"/>
                </a:solidFill>
                <a:latin typeface="ALFABET98" pitchFamily="2" charset="0"/>
              </a:rPr>
              <a:t>Annem misafirler için hazırladığı bir tepsi böreği 4 eşit parçaya ayırıyor.</a:t>
            </a:r>
            <a:r>
              <a:rPr lang="tr-TR" sz="32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tr-TR" sz="3200" b="1" dirty="0" smtClean="0">
                <a:solidFill>
                  <a:schemeClr val="tx1"/>
                </a:solidFill>
                <a:latin typeface="ALFABET98" pitchFamily="2" charset="0"/>
              </a:rPr>
              <a:t>Her bir parçasına ne deriz?</a:t>
            </a:r>
            <a:endParaRPr lang="tr-TR" sz="3200" b="1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6444208" y="4221088"/>
            <a:ext cx="1224136" cy="432048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ALFABET98" pitchFamily="2" charset="0"/>
              </a:rPr>
              <a:t>Çeyrek</a:t>
            </a:r>
            <a:endParaRPr lang="tr-TR" b="1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4499992" y="4149080"/>
            <a:ext cx="1224136" cy="432048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ALFABET98" pitchFamily="2" charset="0"/>
              </a:rPr>
              <a:t>Çeyrek</a:t>
            </a:r>
            <a:endParaRPr lang="tr-TR" b="1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076056" y="5517232"/>
            <a:ext cx="1224136" cy="432048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ALFABET98" pitchFamily="2" charset="0"/>
              </a:rPr>
              <a:t>Çeyrek</a:t>
            </a:r>
            <a:endParaRPr lang="tr-TR" b="1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164288" y="5589240"/>
            <a:ext cx="1224136" cy="432048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ALFABET98" pitchFamily="2" charset="0"/>
              </a:rPr>
              <a:t>Çeyrek</a:t>
            </a:r>
            <a:endParaRPr lang="tr-TR" b="1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3243239" y="2996952"/>
            <a:ext cx="26575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https://www.sorubak.com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08048E-6 L 0.42517 -0.0050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08048E-6 L 0.48437 0.0053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2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4.53284E-7 L 0.49601 0.0580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" y="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0.00023 L 0.55903 0.0633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" y="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dörtgen"/>
          <p:cNvSpPr/>
          <p:nvPr/>
        </p:nvSpPr>
        <p:spPr>
          <a:xfrm>
            <a:off x="0" y="0"/>
            <a:ext cx="9144000" cy="2420888"/>
          </a:xfrm>
          <a:prstGeom prst="rect">
            <a:avLst/>
          </a:prstGeom>
          <a:solidFill>
            <a:srgbClr val="66FF33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chemeClr val="tx1"/>
                </a:solidFill>
                <a:latin typeface="ALFABET98" pitchFamily="2" charset="0"/>
              </a:rPr>
              <a:t>Babam ile ben balığa çıktık. Karnımız acıktı. Babam ekmeği 2 eşit parçaya bölüp bir parçasını bana, diğer parçasını kendine aldı. Babam bana ne kadar ekmek verdi ?</a:t>
            </a:r>
            <a:endParaRPr lang="tr-TR" sz="3200" b="1" dirty="0">
              <a:solidFill>
                <a:schemeClr val="tx1"/>
              </a:solidFill>
              <a:latin typeface="ALFABET98" pitchFamily="2" charset="0"/>
            </a:endParaRPr>
          </a:p>
        </p:txBody>
      </p:sp>
      <p:pic>
        <p:nvPicPr>
          <p:cNvPr id="2053" name="Picture 5" descr="baba Ã§ocuk balÄ±k tutma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20888"/>
            <a:ext cx="5292080" cy="4437112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3789040"/>
            <a:ext cx="1900311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3789040"/>
            <a:ext cx="168906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15 Dikdörtgen"/>
          <p:cNvSpPr/>
          <p:nvPr/>
        </p:nvSpPr>
        <p:spPr>
          <a:xfrm>
            <a:off x="1475656" y="5013176"/>
            <a:ext cx="1224136" cy="432048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ALFABET98" pitchFamily="2" charset="0"/>
              </a:rPr>
              <a:t>Yarım</a:t>
            </a:r>
            <a:endParaRPr lang="tr-TR" b="1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3563888" y="4941168"/>
            <a:ext cx="1224136" cy="432048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ALFABET98" pitchFamily="2" charset="0"/>
              </a:rPr>
              <a:t>Yarım</a:t>
            </a:r>
            <a:endParaRPr lang="tr-TR" b="1" dirty="0">
              <a:solidFill>
                <a:schemeClr val="tx1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1.37835E-6 L -0.48958 0.1100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5" y="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37835E-6 L -0.4309 0.0996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" y="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1772816"/>
          </a:xfrm>
          <a:prstGeom prst="rect">
            <a:avLst/>
          </a:prstGeom>
          <a:solidFill>
            <a:srgbClr val="66FF33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chemeClr val="tx1"/>
                </a:solidFill>
                <a:latin typeface="ALFABET98" pitchFamily="2" charset="0"/>
              </a:rPr>
              <a:t>Arda pastaneden bir tane simit almıştır. Simidin hepsini yemiştir. Arda simidin ne kadarını yemiştir?</a:t>
            </a:r>
            <a:endParaRPr lang="tr-TR" sz="3200" b="1" dirty="0">
              <a:solidFill>
                <a:schemeClr val="tx1"/>
              </a:solidFill>
              <a:latin typeface="ALFABET98" pitchFamily="2" charset="0"/>
            </a:endParaRPr>
          </a:p>
        </p:txBody>
      </p:sp>
      <p:pic>
        <p:nvPicPr>
          <p:cNvPr id="15362" name="Picture 2" descr="simit png ile ilgili gÃ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2492896"/>
            <a:ext cx="3261741" cy="2721225"/>
          </a:xfrm>
          <a:prstGeom prst="rect">
            <a:avLst/>
          </a:prstGeom>
          <a:noFill/>
        </p:spPr>
      </p:pic>
      <p:pic>
        <p:nvPicPr>
          <p:cNvPr id="15364" name="Picture 4" descr="Ã§ocuk ile ilgili gÃ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276872"/>
            <a:ext cx="2838450" cy="3781425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5580112" y="3501008"/>
            <a:ext cx="2520280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b="1" dirty="0" smtClean="0">
                <a:solidFill>
                  <a:schemeClr val="tx1"/>
                </a:solidFill>
                <a:latin typeface="ALFABET98" pitchFamily="2" charset="0"/>
              </a:rPr>
              <a:t>Bütün</a:t>
            </a:r>
            <a:endParaRPr lang="tr-TR" sz="4400" b="1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4499992" y="5661248"/>
            <a:ext cx="4176464" cy="72008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ALFABET98" pitchFamily="2" charset="0"/>
              </a:rPr>
              <a:t>Yani </a:t>
            </a:r>
            <a:r>
              <a:rPr lang="tr-TR" sz="2800" b="1" u="sng" dirty="0" smtClean="0">
                <a:solidFill>
                  <a:srgbClr val="FF0000"/>
                </a:solidFill>
                <a:latin typeface="ALFABET98" pitchFamily="2" charset="0"/>
              </a:rPr>
              <a:t>tamamını</a:t>
            </a:r>
            <a:r>
              <a:rPr lang="tr-TR" sz="2800" b="1" dirty="0" smtClean="0">
                <a:solidFill>
                  <a:schemeClr val="tx1"/>
                </a:solidFill>
                <a:latin typeface="ALFABET98" pitchFamily="2" charset="0"/>
              </a:rPr>
              <a:t> yemiştir.</a:t>
            </a:r>
            <a:endParaRPr lang="tr-TR" sz="2800" b="1" dirty="0">
              <a:solidFill>
                <a:schemeClr val="tx1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76672"/>
            <a:ext cx="1368152" cy="1539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3" y="2636913"/>
            <a:ext cx="1440159" cy="1500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Sağ Ok"/>
          <p:cNvSpPr/>
          <p:nvPr/>
        </p:nvSpPr>
        <p:spPr>
          <a:xfrm>
            <a:off x="2195736" y="1052736"/>
            <a:ext cx="1152128" cy="576064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3419872" y="980728"/>
            <a:ext cx="2016224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b="1" dirty="0" smtClean="0">
                <a:solidFill>
                  <a:schemeClr val="tx1"/>
                </a:solidFill>
                <a:latin typeface="ALFABET98" pitchFamily="2" charset="0"/>
              </a:rPr>
              <a:t>Bütün</a:t>
            </a:r>
            <a:endParaRPr lang="tr-TR" sz="4400" b="1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7" name="6 Sağ Ok"/>
          <p:cNvSpPr/>
          <p:nvPr/>
        </p:nvSpPr>
        <p:spPr>
          <a:xfrm>
            <a:off x="5508104" y="1124744"/>
            <a:ext cx="1152128" cy="576064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Sağ Ok"/>
          <p:cNvSpPr/>
          <p:nvPr/>
        </p:nvSpPr>
        <p:spPr>
          <a:xfrm>
            <a:off x="2123728" y="3212976"/>
            <a:ext cx="1152128" cy="576064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Dikdörtgen"/>
          <p:cNvSpPr/>
          <p:nvPr/>
        </p:nvSpPr>
        <p:spPr>
          <a:xfrm>
            <a:off x="3347864" y="3140968"/>
            <a:ext cx="2016224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b="1" dirty="0" smtClean="0">
                <a:solidFill>
                  <a:schemeClr val="tx1"/>
                </a:solidFill>
                <a:latin typeface="ALFABET98" pitchFamily="2" charset="0"/>
              </a:rPr>
              <a:t>Yarım</a:t>
            </a:r>
            <a:endParaRPr lang="tr-TR" sz="4400" b="1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10" name="9 Sağ Ok"/>
          <p:cNvSpPr/>
          <p:nvPr/>
        </p:nvSpPr>
        <p:spPr>
          <a:xfrm>
            <a:off x="5436096" y="3284984"/>
            <a:ext cx="1152128" cy="576064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6390" name="Picture 6" descr="Ã§eyrek elma ile ilgili gÃ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725144"/>
            <a:ext cx="1872208" cy="1512168"/>
          </a:xfrm>
          <a:prstGeom prst="rect">
            <a:avLst/>
          </a:prstGeom>
          <a:noFill/>
        </p:spPr>
      </p:pic>
      <p:sp>
        <p:nvSpPr>
          <p:cNvPr id="12" name="11 Sağ Ok"/>
          <p:cNvSpPr/>
          <p:nvPr/>
        </p:nvSpPr>
        <p:spPr>
          <a:xfrm>
            <a:off x="2123728" y="5301208"/>
            <a:ext cx="1152128" cy="576064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Dikdörtgen"/>
          <p:cNvSpPr/>
          <p:nvPr/>
        </p:nvSpPr>
        <p:spPr>
          <a:xfrm>
            <a:off x="3347864" y="5229200"/>
            <a:ext cx="2016224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b="1" dirty="0" smtClean="0">
                <a:solidFill>
                  <a:schemeClr val="tx1"/>
                </a:solidFill>
                <a:latin typeface="ALFABET98" pitchFamily="2" charset="0"/>
              </a:rPr>
              <a:t>Çeyrek </a:t>
            </a:r>
            <a:endParaRPr lang="tr-TR" sz="4400" b="1" dirty="0">
              <a:solidFill>
                <a:schemeClr val="tx1"/>
              </a:solidFill>
              <a:latin typeface="ALFABET98" pitchFamily="2" charset="0"/>
            </a:endParaRPr>
          </a:p>
        </p:txBody>
      </p:sp>
      <p:sp>
        <p:nvSpPr>
          <p:cNvPr id="14" name="13 Sağ Ok"/>
          <p:cNvSpPr/>
          <p:nvPr/>
        </p:nvSpPr>
        <p:spPr>
          <a:xfrm>
            <a:off x="5436096" y="5373216"/>
            <a:ext cx="1152128" cy="576064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Dikdörtgen"/>
          <p:cNvSpPr/>
          <p:nvPr/>
        </p:nvSpPr>
        <p:spPr>
          <a:xfrm>
            <a:off x="7308304" y="1556792"/>
            <a:ext cx="936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>
                <a:solidFill>
                  <a:srgbClr val="FF0000"/>
                </a:solidFill>
                <a:latin typeface="ALFABET98" pitchFamily="2" charset="0"/>
              </a:rPr>
              <a:t>1</a:t>
            </a:r>
            <a:endParaRPr lang="tr-TR" sz="3600" b="1" dirty="0">
              <a:solidFill>
                <a:srgbClr val="FF0000"/>
              </a:solidFill>
              <a:latin typeface="ALFABET98" pitchFamily="2" charset="0"/>
            </a:endParaRPr>
          </a:p>
        </p:txBody>
      </p:sp>
      <p:cxnSp>
        <p:nvCxnSpPr>
          <p:cNvPr id="17" name="16 Düz Bağlayıcı"/>
          <p:cNvCxnSpPr/>
          <p:nvPr/>
        </p:nvCxnSpPr>
        <p:spPr>
          <a:xfrm>
            <a:off x="7236296" y="1484784"/>
            <a:ext cx="936104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19 Dikdörtgen"/>
          <p:cNvSpPr/>
          <p:nvPr/>
        </p:nvSpPr>
        <p:spPr>
          <a:xfrm>
            <a:off x="7308304" y="620688"/>
            <a:ext cx="936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>
                <a:solidFill>
                  <a:srgbClr val="FF0000"/>
                </a:solidFill>
                <a:latin typeface="ALFABET98" pitchFamily="2" charset="0"/>
              </a:rPr>
              <a:t>1</a:t>
            </a:r>
            <a:endParaRPr lang="tr-TR" sz="3600" b="1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7236296" y="3717032"/>
            <a:ext cx="936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>
                <a:solidFill>
                  <a:srgbClr val="FF0000"/>
                </a:solidFill>
                <a:latin typeface="ALFABET98" pitchFamily="2" charset="0"/>
              </a:rPr>
              <a:t>2</a:t>
            </a:r>
            <a:endParaRPr lang="tr-TR" sz="3600" b="1" dirty="0">
              <a:solidFill>
                <a:srgbClr val="FF0000"/>
              </a:solidFill>
              <a:latin typeface="ALFABET98" pitchFamily="2" charset="0"/>
            </a:endParaRPr>
          </a:p>
        </p:txBody>
      </p:sp>
      <p:cxnSp>
        <p:nvCxnSpPr>
          <p:cNvPr id="22" name="21 Düz Bağlayıcı"/>
          <p:cNvCxnSpPr/>
          <p:nvPr/>
        </p:nvCxnSpPr>
        <p:spPr>
          <a:xfrm>
            <a:off x="7164288" y="3645024"/>
            <a:ext cx="936104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22 Dikdörtgen"/>
          <p:cNvSpPr/>
          <p:nvPr/>
        </p:nvSpPr>
        <p:spPr>
          <a:xfrm>
            <a:off x="7236296" y="2780928"/>
            <a:ext cx="936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>
                <a:solidFill>
                  <a:srgbClr val="FF0000"/>
                </a:solidFill>
                <a:latin typeface="ALFABET98" pitchFamily="2" charset="0"/>
              </a:rPr>
              <a:t>1</a:t>
            </a:r>
            <a:endParaRPr lang="tr-TR" sz="3600" b="1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7092280" y="5733256"/>
            <a:ext cx="936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>
                <a:solidFill>
                  <a:srgbClr val="FF0000"/>
                </a:solidFill>
                <a:latin typeface="ALFABET98" pitchFamily="2" charset="0"/>
              </a:rPr>
              <a:t>4</a:t>
            </a:r>
            <a:endParaRPr lang="tr-TR" sz="3600" b="1" dirty="0">
              <a:solidFill>
                <a:srgbClr val="FF0000"/>
              </a:solidFill>
              <a:latin typeface="ALFABET98" pitchFamily="2" charset="0"/>
            </a:endParaRPr>
          </a:p>
        </p:txBody>
      </p:sp>
      <p:cxnSp>
        <p:nvCxnSpPr>
          <p:cNvPr id="28" name="27 Düz Bağlayıcı"/>
          <p:cNvCxnSpPr/>
          <p:nvPr/>
        </p:nvCxnSpPr>
        <p:spPr>
          <a:xfrm>
            <a:off x="7020272" y="5661248"/>
            <a:ext cx="936104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28 Dikdörtgen"/>
          <p:cNvSpPr/>
          <p:nvPr/>
        </p:nvSpPr>
        <p:spPr>
          <a:xfrm>
            <a:off x="7092280" y="4797152"/>
            <a:ext cx="93610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>
                <a:solidFill>
                  <a:srgbClr val="FF0000"/>
                </a:solidFill>
                <a:latin typeface="ALFABET98" pitchFamily="2" charset="0"/>
              </a:rPr>
              <a:t>1</a:t>
            </a:r>
            <a:endParaRPr lang="tr-TR" sz="3600" b="1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3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4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20" grpId="0" animBg="1"/>
      <p:bldP spid="21" grpId="0" animBg="1"/>
      <p:bldP spid="23" grpId="0" animBg="1"/>
      <p:bldP spid="27" grpId="0" animBg="1"/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619672" y="3645024"/>
            <a:ext cx="1944216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b="1" dirty="0" smtClean="0">
                <a:solidFill>
                  <a:srgbClr val="FF0000"/>
                </a:solidFill>
                <a:latin typeface="ALFABET98" pitchFamily="2" charset="0"/>
              </a:rPr>
              <a:t>2</a:t>
            </a:r>
            <a:endParaRPr lang="tr-TR" sz="8000" b="1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907704" y="2060848"/>
            <a:ext cx="1656184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b="1" dirty="0" smtClean="0">
                <a:solidFill>
                  <a:srgbClr val="FF0000"/>
                </a:solidFill>
                <a:latin typeface="ALFABET98" pitchFamily="2" charset="0"/>
              </a:rPr>
              <a:t>1</a:t>
            </a:r>
            <a:endParaRPr lang="tr-TR" sz="8000" b="1" dirty="0">
              <a:solidFill>
                <a:srgbClr val="FF0000"/>
              </a:solidFill>
              <a:latin typeface="ALFABET98" pitchFamily="2" charset="0"/>
            </a:endParaRPr>
          </a:p>
        </p:txBody>
      </p:sp>
      <p:cxnSp>
        <p:nvCxnSpPr>
          <p:cNvPr id="3" name="2 Düz Bağlayıcı"/>
          <p:cNvCxnSpPr/>
          <p:nvPr/>
        </p:nvCxnSpPr>
        <p:spPr>
          <a:xfrm>
            <a:off x="1547664" y="3501008"/>
            <a:ext cx="208823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Ok Bağlayıcısı"/>
          <p:cNvCxnSpPr/>
          <p:nvPr/>
        </p:nvCxnSpPr>
        <p:spPr>
          <a:xfrm>
            <a:off x="3995936" y="3501008"/>
            <a:ext cx="1584176" cy="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 Dikdörtgen"/>
          <p:cNvSpPr/>
          <p:nvPr/>
        </p:nvSpPr>
        <p:spPr>
          <a:xfrm>
            <a:off x="5652120" y="3140968"/>
            <a:ext cx="3312368" cy="72008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>
                <a:solidFill>
                  <a:schemeClr val="tx1"/>
                </a:solidFill>
                <a:latin typeface="ALFABET98" pitchFamily="2" charset="0"/>
              </a:rPr>
              <a:t>Kesir Çizgisi</a:t>
            </a:r>
            <a:endParaRPr lang="tr-TR" sz="3600" b="1" dirty="0">
              <a:solidFill>
                <a:schemeClr val="tx1"/>
              </a:solidFill>
              <a:latin typeface="ALFABET98" pitchFamily="2" charset="0"/>
            </a:endParaRPr>
          </a:p>
        </p:txBody>
      </p:sp>
      <p:cxnSp>
        <p:nvCxnSpPr>
          <p:cNvPr id="9" name="8 Düz Ok Bağlayıcısı"/>
          <p:cNvCxnSpPr/>
          <p:nvPr/>
        </p:nvCxnSpPr>
        <p:spPr>
          <a:xfrm>
            <a:off x="3275856" y="4509120"/>
            <a:ext cx="1944216" cy="936104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Dikdörtgen"/>
          <p:cNvSpPr/>
          <p:nvPr/>
        </p:nvSpPr>
        <p:spPr>
          <a:xfrm>
            <a:off x="5364088" y="5229200"/>
            <a:ext cx="2232248" cy="72008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>
                <a:solidFill>
                  <a:schemeClr val="tx1"/>
                </a:solidFill>
                <a:latin typeface="ALFABET98" pitchFamily="2" charset="0"/>
              </a:rPr>
              <a:t>Payda</a:t>
            </a:r>
            <a:endParaRPr lang="tr-TR" sz="3600" b="1" dirty="0">
              <a:solidFill>
                <a:schemeClr val="tx1"/>
              </a:solidFill>
              <a:latin typeface="ALFABET98" pitchFamily="2" charset="0"/>
            </a:endParaRPr>
          </a:p>
        </p:txBody>
      </p:sp>
      <p:cxnSp>
        <p:nvCxnSpPr>
          <p:cNvPr id="12" name="11 Düz Ok Bağlayıcısı"/>
          <p:cNvCxnSpPr/>
          <p:nvPr/>
        </p:nvCxnSpPr>
        <p:spPr>
          <a:xfrm flipV="1">
            <a:off x="3203848" y="1484784"/>
            <a:ext cx="2088232" cy="108012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15 Dikdörtgen"/>
          <p:cNvSpPr/>
          <p:nvPr/>
        </p:nvSpPr>
        <p:spPr>
          <a:xfrm>
            <a:off x="5436096" y="1124744"/>
            <a:ext cx="2232248" cy="720080"/>
          </a:xfrm>
          <a:prstGeom prst="rect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>
                <a:solidFill>
                  <a:schemeClr val="tx1"/>
                </a:solidFill>
                <a:latin typeface="ALFABET98" pitchFamily="2" charset="0"/>
              </a:rPr>
              <a:t>Pay</a:t>
            </a:r>
            <a:endParaRPr lang="tr-TR" sz="3600" b="1" dirty="0">
              <a:solidFill>
                <a:schemeClr val="tx1"/>
              </a:solidFill>
              <a:latin typeface="ALFABET98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92696"/>
            <a:ext cx="19907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Dikdörtgen"/>
          <p:cNvSpPr/>
          <p:nvPr/>
        </p:nvSpPr>
        <p:spPr>
          <a:xfrm>
            <a:off x="899592" y="1844824"/>
            <a:ext cx="792088" cy="100811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260648"/>
            <a:ext cx="1704975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3707904" y="1988840"/>
            <a:ext cx="792088" cy="100811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332656"/>
            <a:ext cx="1872208" cy="1573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Dikdörtgen"/>
          <p:cNvSpPr/>
          <p:nvPr/>
        </p:nvSpPr>
        <p:spPr>
          <a:xfrm>
            <a:off x="6660232" y="1988840"/>
            <a:ext cx="792088" cy="100811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3717032"/>
            <a:ext cx="1872208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Dikdörtgen"/>
          <p:cNvSpPr/>
          <p:nvPr/>
        </p:nvSpPr>
        <p:spPr>
          <a:xfrm>
            <a:off x="1043608" y="5445224"/>
            <a:ext cx="792088" cy="100811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75856" y="3645024"/>
            <a:ext cx="1584176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Dikdörtgen"/>
          <p:cNvSpPr/>
          <p:nvPr/>
        </p:nvSpPr>
        <p:spPr>
          <a:xfrm>
            <a:off x="3707904" y="5445224"/>
            <a:ext cx="792088" cy="100811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28184" y="3717032"/>
            <a:ext cx="1728192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Dikdörtgen"/>
          <p:cNvSpPr/>
          <p:nvPr/>
        </p:nvSpPr>
        <p:spPr>
          <a:xfrm>
            <a:off x="6588224" y="5157192"/>
            <a:ext cx="792088" cy="100811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1043608" y="1916832"/>
            <a:ext cx="792088" cy="100811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3707904" y="1988840"/>
            <a:ext cx="792088" cy="100811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6660232" y="1988840"/>
            <a:ext cx="792088" cy="100811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Dikdörtgen"/>
          <p:cNvSpPr/>
          <p:nvPr/>
        </p:nvSpPr>
        <p:spPr>
          <a:xfrm>
            <a:off x="1043608" y="5445224"/>
            <a:ext cx="792088" cy="100811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Dikdörtgen"/>
          <p:cNvSpPr/>
          <p:nvPr/>
        </p:nvSpPr>
        <p:spPr>
          <a:xfrm>
            <a:off x="3707904" y="5445224"/>
            <a:ext cx="792088" cy="100811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Dikdörtgen"/>
          <p:cNvSpPr/>
          <p:nvPr/>
        </p:nvSpPr>
        <p:spPr>
          <a:xfrm>
            <a:off x="6588224" y="5157192"/>
            <a:ext cx="792088" cy="100811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4"/>
            <a:ext cx="1944216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332656"/>
            <a:ext cx="2088232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260648"/>
            <a:ext cx="1872208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3284984"/>
            <a:ext cx="2520280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3429000"/>
            <a:ext cx="2016224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8" descr="Ã§eyrek kesir ile ilgili gÃ¶rsel sonucu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9552" y="3717032"/>
            <a:ext cx="1738511" cy="1584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95</Words>
  <PresentationFormat>Ekran Gösterisi (4:3)</PresentationFormat>
  <Paragraphs>26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2019-02-17T21:39:14Z</dcterms:created>
  <dcterms:modified xsi:type="dcterms:W3CDTF">2019-02-18T08:23:44Z</dcterms:modified>
  <cp:category>https://www.sorubak.com</cp:category>
</cp:coreProperties>
</file>