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ngesInfos/changesInfo1.xml" ContentType="application/vnd.ms-powerpoint.changesinfo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500E1B0-406A-473E-A00B-2E1CFB3050D1}" v="10" dt="2018-10-30T17:37:40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rah aktaş" userId="d7d81a74fddde5ad" providerId="Windows Live" clId="Web-{A500E1B0-406A-473E-A00B-2E1CFB3050D1}"/>
    <pc:docChg chg="addSld delSld modSld">
      <pc:chgData name="emrah aktaş" userId="d7d81a74fddde5ad" providerId="Windows Live" clId="Web-{A500E1B0-406A-473E-A00B-2E1CFB3050D1}" dt="2018-10-30T17:38:18.237" v="1481" actId="20577"/>
      <pc:docMkLst>
        <pc:docMk/>
      </pc:docMkLst>
      <pc:sldChg chg="modSp">
        <pc:chgData name="emrah aktaş" userId="d7d81a74fddde5ad" providerId="Windows Live" clId="Web-{A500E1B0-406A-473E-A00B-2E1CFB3050D1}" dt="2018-10-30T16:40:38.983" v="166" actId="20577"/>
        <pc:sldMkLst>
          <pc:docMk/>
          <pc:sldMk cId="2526593619" sldId="256"/>
        </pc:sldMkLst>
        <pc:spChg chg="mod">
          <ac:chgData name="emrah aktaş" userId="d7d81a74fddde5ad" providerId="Windows Live" clId="Web-{A500E1B0-406A-473E-A00B-2E1CFB3050D1}" dt="2018-10-30T16:40:18.187" v="142" actId="20577"/>
          <ac:spMkLst>
            <pc:docMk/>
            <pc:sldMk cId="2526593619" sldId="256"/>
            <ac:spMk id="2" creationId="{00000000-0000-0000-0000-000000000000}"/>
          </ac:spMkLst>
        </pc:spChg>
        <pc:spChg chg="mod">
          <ac:chgData name="emrah aktaş" userId="d7d81a74fddde5ad" providerId="Windows Live" clId="Web-{A500E1B0-406A-473E-A00B-2E1CFB3050D1}" dt="2018-10-30T16:40:38.983" v="166" actId="20577"/>
          <ac:spMkLst>
            <pc:docMk/>
            <pc:sldMk cId="2526593619" sldId="256"/>
            <ac:spMk id="3" creationId="{00000000-0000-0000-0000-000000000000}"/>
          </ac:spMkLst>
        </pc:spChg>
      </pc:sldChg>
      <pc:sldChg chg="addSp delSp modSp new mod setBg setClrOvrMap">
        <pc:chgData name="emrah aktaş" userId="d7d81a74fddde5ad" providerId="Windows Live" clId="Web-{A500E1B0-406A-473E-A00B-2E1CFB3050D1}" dt="2018-10-30T17:38:18.237" v="1480" actId="20577"/>
        <pc:sldMkLst>
          <pc:docMk/>
          <pc:sldMk cId="1131278957" sldId="257"/>
        </pc:sldMkLst>
        <pc:spChg chg="mod">
          <ac:chgData name="emrah aktaş" userId="d7d81a74fddde5ad" providerId="Windows Live" clId="Web-{A500E1B0-406A-473E-A00B-2E1CFB3050D1}" dt="2018-10-30T17:38:18.237" v="1480" actId="20577"/>
          <ac:spMkLst>
            <pc:docMk/>
            <pc:sldMk cId="1131278957" sldId="257"/>
            <ac:spMk id="2" creationId="{19B1EFA7-D78E-49F1-BFF7-6FEC073C4B55}"/>
          </ac:spMkLst>
        </pc:spChg>
        <pc:spChg chg="add del">
          <ac:chgData name="emrah aktaş" userId="d7d81a74fddde5ad" providerId="Windows Live" clId="Web-{A500E1B0-406A-473E-A00B-2E1CFB3050D1}" dt="2018-10-30T16:43:38.109" v="177"/>
          <ac:spMkLst>
            <pc:docMk/>
            <pc:sldMk cId="1131278957" sldId="257"/>
            <ac:spMk id="10" creationId="{1F94DC1C-47D1-41D7-8B1B-9A036D614027}"/>
          </ac:spMkLst>
        </pc:spChg>
        <pc:spChg chg="add del">
          <ac:chgData name="emrah aktaş" userId="d7d81a74fddde5ad" providerId="Windows Live" clId="Web-{A500E1B0-406A-473E-A00B-2E1CFB3050D1}" dt="2018-10-30T16:43:38.109" v="177"/>
          <ac:spMkLst>
            <pc:docMk/>
            <pc:sldMk cId="1131278957" sldId="257"/>
            <ac:spMk id="14" creationId="{AC12A592-C02D-46EF-8E1F-9335DB8D71DF}"/>
          </ac:spMkLst>
        </pc:spChg>
        <pc:spChg chg="add del mod">
          <ac:chgData name="emrah aktaş" userId="d7d81a74fddde5ad" providerId="Windows Live" clId="Web-{A500E1B0-406A-473E-A00B-2E1CFB3050D1}" dt="2018-10-30T16:43:38.109" v="177"/>
          <ac:spMkLst>
            <pc:docMk/>
            <pc:sldMk cId="1131278957" sldId="257"/>
            <ac:spMk id="16" creationId="{24005816-5BCA-4665-8A58-5580F8E9C84A}"/>
          </ac:spMkLst>
        </pc:spChg>
        <pc:spChg chg="add del">
          <ac:chgData name="emrah aktaş" userId="d7d81a74fddde5ad" providerId="Windows Live" clId="Web-{A500E1B0-406A-473E-A00B-2E1CFB3050D1}" dt="2018-10-30T16:43:37.890" v="176"/>
          <ac:spMkLst>
            <pc:docMk/>
            <pc:sldMk cId="1131278957" sldId="257"/>
            <ac:spMk id="103" creationId="{1F94DC1C-47D1-41D7-8B1B-9A036D614027}"/>
          </ac:spMkLst>
        </pc:spChg>
        <pc:spChg chg="add del">
          <ac:chgData name="emrah aktaş" userId="d7d81a74fddde5ad" providerId="Windows Live" clId="Web-{A500E1B0-406A-473E-A00B-2E1CFB3050D1}" dt="2018-10-30T16:43:37.890" v="176"/>
          <ac:spMkLst>
            <pc:docMk/>
            <pc:sldMk cId="1131278957" sldId="257"/>
            <ac:spMk id="107" creationId="{AC12A592-C02D-46EF-8E1F-9335DB8D71DF}"/>
          </ac:spMkLst>
        </pc:spChg>
        <pc:spChg chg="add del">
          <ac:chgData name="emrah aktaş" userId="d7d81a74fddde5ad" providerId="Windows Live" clId="Web-{A500E1B0-406A-473E-A00B-2E1CFB3050D1}" dt="2018-10-30T16:43:37.890" v="176"/>
          <ac:spMkLst>
            <pc:docMk/>
            <pc:sldMk cId="1131278957" sldId="257"/>
            <ac:spMk id="109" creationId="{24005816-5BCA-4665-8A58-5580F8E9C84A}"/>
          </ac:spMkLst>
        </pc:spChg>
        <pc:grpChg chg="add del mod">
          <ac:chgData name="emrah aktaş" userId="d7d81a74fddde5ad" providerId="Windows Live" clId="Web-{A500E1B0-406A-473E-A00B-2E1CFB3050D1}" dt="2018-10-30T16:43:38.109" v="177"/>
          <ac:grpSpMkLst>
            <pc:docMk/>
            <pc:sldMk cId="1131278957" sldId="257"/>
            <ac:grpSpMk id="18" creationId="{BF07F359-8CA3-4854-91E7-EE6004020511}"/>
          </ac:grpSpMkLst>
        </pc:grpChg>
        <pc:grpChg chg="add del">
          <ac:chgData name="emrah aktaş" userId="d7d81a74fddde5ad" providerId="Windows Live" clId="Web-{A500E1B0-406A-473E-A00B-2E1CFB3050D1}" dt="2018-10-30T16:43:37.890" v="176"/>
          <ac:grpSpMkLst>
            <pc:docMk/>
            <pc:sldMk cId="1131278957" sldId="257"/>
            <ac:grpSpMk id="111" creationId="{BF07F359-8CA3-4854-91E7-EE6004020511}"/>
          </ac:grpSpMkLst>
        </pc:grpChg>
        <pc:picChg chg="add del mod">
          <ac:chgData name="emrah aktaş" userId="d7d81a74fddde5ad" providerId="Windows Live" clId="Web-{A500E1B0-406A-473E-A00B-2E1CFB3050D1}" dt="2018-10-30T16:50:03.782" v="487"/>
          <ac:picMkLst>
            <pc:docMk/>
            <pc:sldMk cId="1131278957" sldId="257"/>
            <ac:picMk id="3" creationId="{C9492219-5D1D-4CF4-A754-EB830B149565}"/>
          </ac:picMkLst>
        </pc:picChg>
        <pc:picChg chg="add del">
          <ac:chgData name="emrah aktaş" userId="d7d81a74fddde5ad" providerId="Windows Live" clId="Web-{A500E1B0-406A-473E-A00B-2E1CFB3050D1}" dt="2018-10-30T16:43:38.109" v="177"/>
          <ac:picMkLst>
            <pc:docMk/>
            <pc:sldMk cId="1131278957" sldId="257"/>
            <ac:picMk id="8" creationId="{6AF6706C-CF07-43A1-BCC4-CBA5D33820DA}"/>
          </ac:picMkLst>
        </pc:picChg>
        <pc:picChg chg="add del">
          <ac:chgData name="emrah aktaş" userId="d7d81a74fddde5ad" providerId="Windows Live" clId="Web-{A500E1B0-406A-473E-A00B-2E1CFB3050D1}" dt="2018-10-30T16:43:38.109" v="177"/>
          <ac:picMkLst>
            <pc:docMk/>
            <pc:sldMk cId="1131278957" sldId="257"/>
            <ac:picMk id="12" creationId="{811383CE-CE86-4E1C-B289-798EB9E6E0E5}"/>
          </ac:picMkLst>
        </pc:picChg>
        <pc:picChg chg="add">
          <ac:chgData name="emrah aktaş" userId="d7d81a74fddde5ad" providerId="Windows Live" clId="Web-{A500E1B0-406A-473E-A00B-2E1CFB3050D1}" dt="2018-10-30T16:43:38.109" v="177"/>
          <ac:picMkLst>
            <pc:docMk/>
            <pc:sldMk cId="1131278957" sldId="257"/>
            <ac:picMk id="98" creationId="{6AF6706C-CF07-43A1-BCC4-CBA5D33820DA}"/>
          </ac:picMkLst>
        </pc:picChg>
        <pc:picChg chg="add del">
          <ac:chgData name="emrah aktaş" userId="d7d81a74fddde5ad" providerId="Windows Live" clId="Web-{A500E1B0-406A-473E-A00B-2E1CFB3050D1}" dt="2018-10-30T16:43:37.890" v="176"/>
          <ac:picMkLst>
            <pc:docMk/>
            <pc:sldMk cId="1131278957" sldId="257"/>
            <ac:picMk id="101" creationId="{6AF6706C-CF07-43A1-BCC4-CBA5D33820DA}"/>
          </ac:picMkLst>
        </pc:picChg>
        <pc:picChg chg="add del">
          <ac:chgData name="emrah aktaş" userId="d7d81a74fddde5ad" providerId="Windows Live" clId="Web-{A500E1B0-406A-473E-A00B-2E1CFB3050D1}" dt="2018-10-30T16:43:37.890" v="176"/>
          <ac:picMkLst>
            <pc:docMk/>
            <pc:sldMk cId="1131278957" sldId="257"/>
            <ac:picMk id="105" creationId="{811383CE-CE86-4E1C-B289-798EB9E6E0E5}"/>
          </ac:picMkLst>
        </pc:picChg>
      </pc:sldChg>
      <pc:sldChg chg="addSp delSp modSp new mod setBg setClrOvrMap">
        <pc:chgData name="emrah aktaş" userId="d7d81a74fddde5ad" providerId="Windows Live" clId="Web-{A500E1B0-406A-473E-A00B-2E1CFB3050D1}" dt="2018-10-30T17:29:12.016" v="1309" actId="1076"/>
        <pc:sldMkLst>
          <pc:docMk/>
          <pc:sldMk cId="2543574728" sldId="258"/>
        </pc:sldMkLst>
        <pc:spChg chg="mod">
          <ac:chgData name="emrah aktaş" userId="d7d81a74fddde5ad" providerId="Windows Live" clId="Web-{A500E1B0-406A-473E-A00B-2E1CFB3050D1}" dt="2018-10-30T17:29:12.016" v="1309" actId="1076"/>
          <ac:spMkLst>
            <pc:docMk/>
            <pc:sldMk cId="2543574728" sldId="258"/>
            <ac:spMk id="2" creationId="{E815D331-D699-408D-8CC2-B35C27239342}"/>
          </ac:spMkLst>
        </pc:spChg>
        <pc:spChg chg="add mod">
          <ac:chgData name="emrah aktaş" userId="d7d81a74fddde5ad" providerId="Windows Live" clId="Web-{A500E1B0-406A-473E-A00B-2E1CFB3050D1}" dt="2018-10-30T17:27:15.449" v="1302"/>
          <ac:spMkLst>
            <pc:docMk/>
            <pc:sldMk cId="2543574728" sldId="258"/>
            <ac:spMk id="5" creationId="{0606BD07-5525-4D06-8596-303771F35886}"/>
          </ac:spMkLst>
        </pc:spChg>
        <pc:spChg chg="add del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10" creationId="{09C946AC-2072-4946-A2B8-39F09D0944EE}"/>
          </ac:spMkLst>
        </pc:spChg>
        <pc:spChg chg="add del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14" creationId="{559FD8B5-8CC4-4CFE-BD2A-1216B1F2C3DB}"/>
          </ac:spMkLst>
        </pc:spChg>
        <pc:spChg chg="add del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16" creationId="{9ECF13F4-3D2A-4F2E-9BBD-3038670D21ED}"/>
          </ac:spMkLst>
        </pc:spChg>
        <pc:spChg chg="add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23" creationId="{09C946AC-2072-4946-A2B8-39F09D0944EE}"/>
          </ac:spMkLst>
        </pc:spChg>
        <pc:spChg chg="add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27" creationId="{559FD8B5-8CC4-4CFE-BD2A-1216B1F2C3DB}"/>
          </ac:spMkLst>
        </pc:spChg>
        <pc:spChg chg="add">
          <ac:chgData name="emrah aktaş" userId="d7d81a74fddde5ad" providerId="Windows Live" clId="Web-{A500E1B0-406A-473E-A00B-2E1CFB3050D1}" dt="2018-10-30T16:56:52.268" v="577"/>
          <ac:spMkLst>
            <pc:docMk/>
            <pc:sldMk cId="2543574728" sldId="258"/>
            <ac:spMk id="29" creationId="{9ECF13F4-3D2A-4F2E-9BBD-3038670D21ED}"/>
          </ac:spMkLst>
        </pc:spChg>
        <pc:grpChg chg="add del">
          <ac:chgData name="emrah aktaş" userId="d7d81a74fddde5ad" providerId="Windows Live" clId="Web-{A500E1B0-406A-473E-A00B-2E1CFB3050D1}" dt="2018-10-30T16:56:47.268" v="576"/>
          <ac:grpSpMkLst>
            <pc:docMk/>
            <pc:sldMk cId="2543574728" sldId="258"/>
            <ac:grpSpMk id="18" creationId="{19660E16-DCC0-4B6C-8E84-4C292580059F}"/>
          </ac:grpSpMkLst>
        </pc:grpChg>
        <pc:grpChg chg="add">
          <ac:chgData name="emrah aktaş" userId="d7d81a74fddde5ad" providerId="Windows Live" clId="Web-{A500E1B0-406A-473E-A00B-2E1CFB3050D1}" dt="2018-10-30T16:56:52.268" v="577"/>
          <ac:grpSpMkLst>
            <pc:docMk/>
            <pc:sldMk cId="2543574728" sldId="258"/>
            <ac:grpSpMk id="31" creationId="{19660E16-DCC0-4B6C-8E84-4C292580059F}"/>
          </ac:grpSpMkLst>
        </pc:grpChg>
        <pc:picChg chg="add mod">
          <ac:chgData name="emrah aktaş" userId="d7d81a74fddde5ad" providerId="Windows Live" clId="Web-{A500E1B0-406A-473E-A00B-2E1CFB3050D1}" dt="2018-10-30T16:54:07.846" v="505"/>
          <ac:picMkLst>
            <pc:docMk/>
            <pc:sldMk cId="2543574728" sldId="258"/>
            <ac:picMk id="3" creationId="{926CF1F9-BC87-459F-9A32-D0689A04A219}"/>
          </ac:picMkLst>
        </pc:picChg>
        <pc:picChg chg="add del">
          <ac:chgData name="emrah aktaş" userId="d7d81a74fddde5ad" providerId="Windows Live" clId="Web-{A500E1B0-406A-473E-A00B-2E1CFB3050D1}" dt="2018-10-30T16:56:52.268" v="577"/>
          <ac:picMkLst>
            <pc:docMk/>
            <pc:sldMk cId="2543574728" sldId="258"/>
            <ac:picMk id="8" creationId="{6AF6706C-CF07-43A1-BCC4-CBA5D33820DA}"/>
          </ac:picMkLst>
        </pc:picChg>
        <pc:picChg chg="add del">
          <ac:chgData name="emrah aktaş" userId="d7d81a74fddde5ad" providerId="Windows Live" clId="Web-{A500E1B0-406A-473E-A00B-2E1CFB3050D1}" dt="2018-10-30T16:56:42.815" v="575"/>
          <ac:picMkLst>
            <pc:docMk/>
            <pc:sldMk cId="2543574728" sldId="258"/>
            <ac:picMk id="12" creationId="{A748C8C8-F348-4D00-852A-26DD9EBCC24C}"/>
          </ac:picMkLst>
        </pc:picChg>
        <pc:picChg chg="add">
          <ac:chgData name="emrah aktaş" userId="d7d81a74fddde5ad" providerId="Windows Live" clId="Web-{A500E1B0-406A-473E-A00B-2E1CFB3050D1}" dt="2018-10-30T16:56:52.268" v="577"/>
          <ac:picMkLst>
            <pc:docMk/>
            <pc:sldMk cId="2543574728" sldId="258"/>
            <ac:picMk id="21" creationId="{6AF6706C-CF07-43A1-BCC4-CBA5D33820DA}"/>
          </ac:picMkLst>
        </pc:picChg>
        <pc:picChg chg="add">
          <ac:chgData name="emrah aktaş" userId="d7d81a74fddde5ad" providerId="Windows Live" clId="Web-{A500E1B0-406A-473E-A00B-2E1CFB3050D1}" dt="2018-10-30T16:56:52.268" v="577"/>
          <ac:picMkLst>
            <pc:docMk/>
            <pc:sldMk cId="2543574728" sldId="258"/>
            <ac:picMk id="25" creationId="{A748C8C8-F348-4D00-852A-26DD9EBCC24C}"/>
          </ac:picMkLst>
        </pc:picChg>
      </pc:sldChg>
      <pc:sldChg chg="addSp delSp new del">
        <pc:chgData name="emrah aktaş" userId="d7d81a74fddde5ad" providerId="Windows Live" clId="Web-{A500E1B0-406A-473E-A00B-2E1CFB3050D1}" dt="2018-10-30T16:51:35.158" v="492"/>
        <pc:sldMkLst>
          <pc:docMk/>
          <pc:sldMk cId="3517143424" sldId="258"/>
        </pc:sldMkLst>
        <pc:graphicFrameChg chg="add del">
          <ac:chgData name="emrah aktaş" userId="d7d81a74fddde5ad" providerId="Windows Live" clId="Web-{A500E1B0-406A-473E-A00B-2E1CFB3050D1}" dt="2018-10-30T16:51:32.705" v="491"/>
          <ac:graphicFrameMkLst>
            <pc:docMk/>
            <pc:sldMk cId="3517143424" sldId="258"/>
            <ac:graphicFrameMk id="2" creationId="{19003237-96C2-435D-9828-78891B714DF8}"/>
          </ac:graphicFrameMkLst>
        </pc:graphicFrameChg>
      </pc:sldChg>
      <pc:sldChg chg="addSp modSp new mod setBg setClrOvrMap">
        <pc:chgData name="emrah aktaş" userId="d7d81a74fddde5ad" providerId="Windows Live" clId="Web-{A500E1B0-406A-473E-A00B-2E1CFB3050D1}" dt="2018-10-30T17:29:05.031" v="1308" actId="1076"/>
        <pc:sldMkLst>
          <pc:docMk/>
          <pc:sldMk cId="879429030" sldId="259"/>
        </pc:sldMkLst>
        <pc:spChg chg="mod">
          <ac:chgData name="emrah aktaş" userId="d7d81a74fddde5ad" providerId="Windows Live" clId="Web-{A500E1B0-406A-473E-A00B-2E1CFB3050D1}" dt="2018-10-30T17:29:05.031" v="1308" actId="1076"/>
          <ac:spMkLst>
            <pc:docMk/>
            <pc:sldMk cId="879429030" sldId="259"/>
            <ac:spMk id="2" creationId="{96AF9F68-FF14-428C-90AC-B31673C9487B}"/>
          </ac:spMkLst>
        </pc:spChg>
        <pc:spChg chg="add mod">
          <ac:chgData name="emrah aktaş" userId="d7d81a74fddde5ad" providerId="Windows Live" clId="Web-{A500E1B0-406A-473E-A00B-2E1CFB3050D1}" dt="2018-10-30T17:27:25.559" v="1303"/>
          <ac:spMkLst>
            <pc:docMk/>
            <pc:sldMk cId="879429030" sldId="259"/>
            <ac:spMk id="5" creationId="{E9ADEC1E-DB86-4FC3-83DB-40B2603DEFAB}"/>
          </ac:spMkLst>
        </pc:spChg>
        <pc:spChg chg="add">
          <ac:chgData name="emrah aktaş" userId="d7d81a74fddde5ad" providerId="Windows Live" clId="Web-{A500E1B0-406A-473E-A00B-2E1CFB3050D1}" dt="2018-10-30T17:03:14.582" v="749"/>
          <ac:spMkLst>
            <pc:docMk/>
            <pc:sldMk cId="879429030" sldId="259"/>
            <ac:spMk id="10" creationId="{09C946AC-2072-4946-A2B8-39F09D0944EE}"/>
          </ac:spMkLst>
        </pc:spChg>
        <pc:spChg chg="add">
          <ac:chgData name="emrah aktaş" userId="d7d81a74fddde5ad" providerId="Windows Live" clId="Web-{A500E1B0-406A-473E-A00B-2E1CFB3050D1}" dt="2018-10-30T17:03:14.582" v="749"/>
          <ac:spMkLst>
            <pc:docMk/>
            <pc:sldMk cId="879429030" sldId="259"/>
            <ac:spMk id="14" creationId="{559FD8B5-8CC4-4CFE-BD2A-1216B1F2C3DB}"/>
          </ac:spMkLst>
        </pc:spChg>
        <pc:spChg chg="add">
          <ac:chgData name="emrah aktaş" userId="d7d81a74fddde5ad" providerId="Windows Live" clId="Web-{A500E1B0-406A-473E-A00B-2E1CFB3050D1}" dt="2018-10-30T17:03:14.582" v="749"/>
          <ac:spMkLst>
            <pc:docMk/>
            <pc:sldMk cId="879429030" sldId="259"/>
            <ac:spMk id="16" creationId="{9ECF13F4-3D2A-4F2E-9BBD-3038670D21ED}"/>
          </ac:spMkLst>
        </pc:spChg>
        <pc:grpChg chg="add">
          <ac:chgData name="emrah aktaş" userId="d7d81a74fddde5ad" providerId="Windows Live" clId="Web-{A500E1B0-406A-473E-A00B-2E1CFB3050D1}" dt="2018-10-30T17:03:14.582" v="749"/>
          <ac:grpSpMkLst>
            <pc:docMk/>
            <pc:sldMk cId="879429030" sldId="259"/>
            <ac:grpSpMk id="18" creationId="{19660E16-DCC0-4B6C-8E84-4C292580059F}"/>
          </ac:grpSpMkLst>
        </pc:grpChg>
        <pc:picChg chg="add mod">
          <ac:chgData name="emrah aktaş" userId="d7d81a74fddde5ad" providerId="Windows Live" clId="Web-{A500E1B0-406A-473E-A00B-2E1CFB3050D1}" dt="2018-10-30T17:03:14.582" v="749"/>
          <ac:picMkLst>
            <pc:docMk/>
            <pc:sldMk cId="879429030" sldId="259"/>
            <ac:picMk id="3" creationId="{B44328A5-0200-46CC-AB87-3782E7102A91}"/>
          </ac:picMkLst>
        </pc:picChg>
        <pc:picChg chg="add">
          <ac:chgData name="emrah aktaş" userId="d7d81a74fddde5ad" providerId="Windows Live" clId="Web-{A500E1B0-406A-473E-A00B-2E1CFB3050D1}" dt="2018-10-30T17:03:14.582" v="749"/>
          <ac:picMkLst>
            <pc:docMk/>
            <pc:sldMk cId="879429030" sldId="259"/>
            <ac:picMk id="8" creationId="{6AF6706C-CF07-43A1-BCC4-CBA5D33820DA}"/>
          </ac:picMkLst>
        </pc:picChg>
        <pc:picChg chg="add">
          <ac:chgData name="emrah aktaş" userId="d7d81a74fddde5ad" providerId="Windows Live" clId="Web-{A500E1B0-406A-473E-A00B-2E1CFB3050D1}" dt="2018-10-30T17:03:14.582" v="749"/>
          <ac:picMkLst>
            <pc:docMk/>
            <pc:sldMk cId="879429030" sldId="259"/>
            <ac:picMk id="12" creationId="{A748C8C8-F348-4D00-852A-26DD9EBCC24C}"/>
          </ac:picMkLst>
        </pc:picChg>
      </pc:sldChg>
      <pc:sldChg chg="addSp delSp modSp new mod setBg setClrOvrMap">
        <pc:chgData name="emrah aktaş" userId="d7d81a74fddde5ad" providerId="Windows Live" clId="Web-{A500E1B0-406A-473E-A00B-2E1CFB3050D1}" dt="2018-10-30T17:28:52.075" v="1307" actId="1076"/>
        <pc:sldMkLst>
          <pc:docMk/>
          <pc:sldMk cId="145927670" sldId="260"/>
        </pc:sldMkLst>
        <pc:spChg chg="mod">
          <ac:chgData name="emrah aktaş" userId="d7d81a74fddde5ad" providerId="Windows Live" clId="Web-{A500E1B0-406A-473E-A00B-2E1CFB3050D1}" dt="2018-10-30T17:28:52.075" v="1307" actId="1076"/>
          <ac:spMkLst>
            <pc:docMk/>
            <pc:sldMk cId="145927670" sldId="260"/>
            <ac:spMk id="2" creationId="{B2C17BEB-2133-4319-ADCE-60B9E8898B28}"/>
          </ac:spMkLst>
        </pc:spChg>
        <pc:spChg chg="add">
          <ac:chgData name="emrah aktaş" userId="d7d81a74fddde5ad" providerId="Windows Live" clId="Web-{A500E1B0-406A-473E-A00B-2E1CFB3050D1}" dt="2018-10-30T17:08:51.396" v="920"/>
          <ac:spMkLst>
            <pc:docMk/>
            <pc:sldMk cId="145927670" sldId="260"/>
            <ac:spMk id="6" creationId="{09C946AC-2072-4946-A2B8-39F09D0944EE}"/>
          </ac:spMkLst>
        </pc:spChg>
        <pc:spChg chg="add">
          <ac:chgData name="emrah aktaş" userId="d7d81a74fddde5ad" providerId="Windows Live" clId="Web-{A500E1B0-406A-473E-A00B-2E1CFB3050D1}" dt="2018-10-30T17:08:51.396" v="920"/>
          <ac:spMkLst>
            <pc:docMk/>
            <pc:sldMk cId="145927670" sldId="260"/>
            <ac:spMk id="9" creationId="{559FD8B5-8CC4-4CFE-BD2A-1216B1F2C3DB}"/>
          </ac:spMkLst>
        </pc:spChg>
        <pc:spChg chg="add del">
          <ac:chgData name="emrah aktaş" userId="d7d81a74fddde5ad" providerId="Windows Live" clId="Web-{A500E1B0-406A-473E-A00B-2E1CFB3050D1}" dt="2018-10-30T17:08:51.099" v="919"/>
          <ac:spMkLst>
            <pc:docMk/>
            <pc:sldMk cId="145927670" sldId="260"/>
            <ac:spMk id="10" creationId="{1F94DC1C-47D1-41D7-8B1B-9A036D614027}"/>
          </ac:spMkLst>
        </pc:spChg>
        <pc:spChg chg="add">
          <ac:chgData name="emrah aktaş" userId="d7d81a74fddde5ad" providerId="Windows Live" clId="Web-{A500E1B0-406A-473E-A00B-2E1CFB3050D1}" dt="2018-10-30T17:08:51.396" v="920"/>
          <ac:spMkLst>
            <pc:docMk/>
            <pc:sldMk cId="145927670" sldId="260"/>
            <ac:spMk id="11" creationId="{9ECF13F4-3D2A-4F2E-9BBD-3038670D21ED}"/>
          </ac:spMkLst>
        </pc:spChg>
        <pc:spChg chg="add del">
          <ac:chgData name="emrah aktaş" userId="d7d81a74fddde5ad" providerId="Windows Live" clId="Web-{A500E1B0-406A-473E-A00B-2E1CFB3050D1}" dt="2018-10-30T17:08:51.099" v="919"/>
          <ac:spMkLst>
            <pc:docMk/>
            <pc:sldMk cId="145927670" sldId="260"/>
            <ac:spMk id="14" creationId="{AC12A592-C02D-46EF-8E1F-9335DB8D71DF}"/>
          </ac:spMkLst>
        </pc:spChg>
        <pc:spChg chg="add mod">
          <ac:chgData name="emrah aktaş" userId="d7d81a74fddde5ad" providerId="Windows Live" clId="Web-{A500E1B0-406A-473E-A00B-2E1CFB3050D1}" dt="2018-10-30T17:27:32.481" v="1304"/>
          <ac:spMkLst>
            <pc:docMk/>
            <pc:sldMk cId="145927670" sldId="260"/>
            <ac:spMk id="15" creationId="{E734722D-7FC0-4287-A96E-253E08DB68BD}"/>
          </ac:spMkLst>
        </pc:spChg>
        <pc:spChg chg="add del">
          <ac:chgData name="emrah aktaş" userId="d7d81a74fddde5ad" providerId="Windows Live" clId="Web-{A500E1B0-406A-473E-A00B-2E1CFB3050D1}" dt="2018-10-30T17:08:51.099" v="919"/>
          <ac:spMkLst>
            <pc:docMk/>
            <pc:sldMk cId="145927670" sldId="260"/>
            <ac:spMk id="16" creationId="{24005816-5BCA-4665-8A58-5580F8E9C84A}"/>
          </ac:spMkLst>
        </pc:spChg>
        <pc:grpChg chg="add">
          <ac:chgData name="emrah aktaş" userId="d7d81a74fddde5ad" providerId="Windows Live" clId="Web-{A500E1B0-406A-473E-A00B-2E1CFB3050D1}" dt="2018-10-30T17:08:51.396" v="920"/>
          <ac:grpSpMkLst>
            <pc:docMk/>
            <pc:sldMk cId="145927670" sldId="260"/>
            <ac:grpSpMk id="13" creationId="{19660E16-DCC0-4B6C-8E84-4C292580059F}"/>
          </ac:grpSpMkLst>
        </pc:grpChg>
        <pc:grpChg chg="add del">
          <ac:chgData name="emrah aktaş" userId="d7d81a74fddde5ad" providerId="Windows Live" clId="Web-{A500E1B0-406A-473E-A00B-2E1CFB3050D1}" dt="2018-10-30T17:08:51.099" v="919"/>
          <ac:grpSpMkLst>
            <pc:docMk/>
            <pc:sldMk cId="145927670" sldId="260"/>
            <ac:grpSpMk id="18" creationId="{BF07F359-8CA3-4854-91E7-EE6004020511}"/>
          </ac:grpSpMkLst>
        </pc:grpChg>
        <pc:picChg chg="add mod">
          <ac:chgData name="emrah aktaş" userId="d7d81a74fddde5ad" providerId="Windows Live" clId="Web-{A500E1B0-406A-473E-A00B-2E1CFB3050D1}" dt="2018-10-30T17:09:10.662" v="926" actId="1076"/>
          <ac:picMkLst>
            <pc:docMk/>
            <pc:sldMk cId="145927670" sldId="260"/>
            <ac:picMk id="3" creationId="{5840B389-EA15-4751-9181-76C780D956AC}"/>
          </ac:picMkLst>
        </pc:picChg>
        <pc:picChg chg="add">
          <ac:chgData name="emrah aktaş" userId="d7d81a74fddde5ad" providerId="Windows Live" clId="Web-{A500E1B0-406A-473E-A00B-2E1CFB3050D1}" dt="2018-10-30T17:08:51.396" v="920"/>
          <ac:picMkLst>
            <pc:docMk/>
            <pc:sldMk cId="145927670" sldId="260"/>
            <ac:picMk id="5" creationId="{6AF6706C-CF07-43A1-BCC4-CBA5D33820DA}"/>
          </ac:picMkLst>
        </pc:picChg>
        <pc:picChg chg="add">
          <ac:chgData name="emrah aktaş" userId="d7d81a74fddde5ad" providerId="Windows Live" clId="Web-{A500E1B0-406A-473E-A00B-2E1CFB3050D1}" dt="2018-10-30T17:08:51.396" v="920"/>
          <ac:picMkLst>
            <pc:docMk/>
            <pc:sldMk cId="145927670" sldId="260"/>
            <ac:picMk id="7" creationId="{A748C8C8-F348-4D00-852A-26DD9EBCC24C}"/>
          </ac:picMkLst>
        </pc:picChg>
        <pc:picChg chg="add del">
          <ac:chgData name="emrah aktaş" userId="d7d81a74fddde5ad" providerId="Windows Live" clId="Web-{A500E1B0-406A-473E-A00B-2E1CFB3050D1}" dt="2018-10-30T17:08:51.099" v="919"/>
          <ac:picMkLst>
            <pc:docMk/>
            <pc:sldMk cId="145927670" sldId="260"/>
            <ac:picMk id="8" creationId="{6AF6706C-CF07-43A1-BCC4-CBA5D33820DA}"/>
          </ac:picMkLst>
        </pc:picChg>
        <pc:picChg chg="add del">
          <ac:chgData name="emrah aktaş" userId="d7d81a74fddde5ad" providerId="Windows Live" clId="Web-{A500E1B0-406A-473E-A00B-2E1CFB3050D1}" dt="2018-10-30T17:08:51.099" v="919"/>
          <ac:picMkLst>
            <pc:docMk/>
            <pc:sldMk cId="145927670" sldId="260"/>
            <ac:picMk id="12" creationId="{811383CE-CE86-4E1C-B289-798EB9E6E0E5}"/>
          </ac:picMkLst>
        </pc:picChg>
      </pc:sldChg>
      <pc:sldChg chg="addSp modSp new mod setBg setClrOvrMap">
        <pc:chgData name="emrah aktaş" userId="d7d81a74fddde5ad" providerId="Windows Live" clId="Web-{A500E1B0-406A-473E-A00B-2E1CFB3050D1}" dt="2018-10-30T17:29:26.188" v="1310" actId="1076"/>
        <pc:sldMkLst>
          <pc:docMk/>
          <pc:sldMk cId="1118096329" sldId="261"/>
        </pc:sldMkLst>
        <pc:spChg chg="mod">
          <ac:chgData name="emrah aktaş" userId="d7d81a74fddde5ad" providerId="Windows Live" clId="Web-{A500E1B0-406A-473E-A00B-2E1CFB3050D1}" dt="2018-10-30T17:29:26.188" v="1310" actId="1076"/>
          <ac:spMkLst>
            <pc:docMk/>
            <pc:sldMk cId="1118096329" sldId="261"/>
            <ac:spMk id="2" creationId="{4B881525-B491-4711-BA64-108B13AFB891}"/>
          </ac:spMkLst>
        </pc:spChg>
        <pc:spChg chg="add mod">
          <ac:chgData name="emrah aktaş" userId="d7d81a74fddde5ad" providerId="Windows Live" clId="Web-{A500E1B0-406A-473E-A00B-2E1CFB3050D1}" dt="2018-10-30T17:24:10.480" v="1283" actId="1076"/>
          <ac:spMkLst>
            <pc:docMk/>
            <pc:sldMk cId="1118096329" sldId="261"/>
            <ac:spMk id="5" creationId="{D141D4EC-6C5F-45FD-8D34-3152AC1A9901}"/>
          </ac:spMkLst>
        </pc:spChg>
        <pc:spChg chg="add">
          <ac:chgData name="emrah aktaş" userId="d7d81a74fddde5ad" providerId="Windows Live" clId="Web-{A500E1B0-406A-473E-A00B-2E1CFB3050D1}" dt="2018-10-30T17:21:48.338" v="1200"/>
          <ac:spMkLst>
            <pc:docMk/>
            <pc:sldMk cId="1118096329" sldId="261"/>
            <ac:spMk id="10" creationId="{09C946AC-2072-4946-A2B8-39F09D0944EE}"/>
          </ac:spMkLst>
        </pc:spChg>
        <pc:spChg chg="add">
          <ac:chgData name="emrah aktaş" userId="d7d81a74fddde5ad" providerId="Windows Live" clId="Web-{A500E1B0-406A-473E-A00B-2E1CFB3050D1}" dt="2018-10-30T17:21:48.338" v="1200"/>
          <ac:spMkLst>
            <pc:docMk/>
            <pc:sldMk cId="1118096329" sldId="261"/>
            <ac:spMk id="14" creationId="{559FD8B5-8CC4-4CFE-BD2A-1216B1F2C3DB}"/>
          </ac:spMkLst>
        </pc:spChg>
        <pc:spChg chg="add">
          <ac:chgData name="emrah aktaş" userId="d7d81a74fddde5ad" providerId="Windows Live" clId="Web-{A500E1B0-406A-473E-A00B-2E1CFB3050D1}" dt="2018-10-30T17:21:48.338" v="1200"/>
          <ac:spMkLst>
            <pc:docMk/>
            <pc:sldMk cId="1118096329" sldId="261"/>
            <ac:spMk id="16" creationId="{9ECF13F4-3D2A-4F2E-9BBD-3038670D21ED}"/>
          </ac:spMkLst>
        </pc:spChg>
        <pc:grpChg chg="add">
          <ac:chgData name="emrah aktaş" userId="d7d81a74fddde5ad" providerId="Windows Live" clId="Web-{A500E1B0-406A-473E-A00B-2E1CFB3050D1}" dt="2018-10-30T17:21:48.338" v="1200"/>
          <ac:grpSpMkLst>
            <pc:docMk/>
            <pc:sldMk cId="1118096329" sldId="261"/>
            <ac:grpSpMk id="18" creationId="{19660E16-DCC0-4B6C-8E84-4C292580059F}"/>
          </ac:grpSpMkLst>
        </pc:grpChg>
        <pc:picChg chg="add mod">
          <ac:chgData name="emrah aktaş" userId="d7d81a74fddde5ad" providerId="Windows Live" clId="Web-{A500E1B0-406A-473E-A00B-2E1CFB3050D1}" dt="2018-10-30T17:21:48.338" v="1200"/>
          <ac:picMkLst>
            <pc:docMk/>
            <pc:sldMk cId="1118096329" sldId="261"/>
            <ac:picMk id="3" creationId="{9FC32ED0-BC69-42F5-9EC6-F3EADABC42A4}"/>
          </ac:picMkLst>
        </pc:picChg>
        <pc:picChg chg="add">
          <ac:chgData name="emrah aktaş" userId="d7d81a74fddde5ad" providerId="Windows Live" clId="Web-{A500E1B0-406A-473E-A00B-2E1CFB3050D1}" dt="2018-10-30T17:21:48.338" v="1200"/>
          <ac:picMkLst>
            <pc:docMk/>
            <pc:sldMk cId="1118096329" sldId="261"/>
            <ac:picMk id="8" creationId="{6AF6706C-CF07-43A1-BCC4-CBA5D33820DA}"/>
          </ac:picMkLst>
        </pc:picChg>
        <pc:picChg chg="add">
          <ac:chgData name="emrah aktaş" userId="d7d81a74fddde5ad" providerId="Windows Live" clId="Web-{A500E1B0-406A-473E-A00B-2E1CFB3050D1}" dt="2018-10-30T17:21:48.338" v="1200"/>
          <ac:picMkLst>
            <pc:docMk/>
            <pc:sldMk cId="1118096329" sldId="261"/>
            <ac:picMk id="12" creationId="{A748C8C8-F348-4D00-852A-26DD9EBCC24C}"/>
          </ac:picMkLst>
        </pc:picChg>
      </pc:sldChg>
      <pc:sldChg chg="addSp modSp new mod setBg setClrOvrMap">
        <pc:chgData name="emrah aktaş" userId="d7d81a74fddde5ad" providerId="Windows Live" clId="Web-{A500E1B0-406A-473E-A00B-2E1CFB3050D1}" dt="2018-10-30T17:35:34.408" v="1427" actId="1076"/>
        <pc:sldMkLst>
          <pc:docMk/>
          <pc:sldMk cId="2878260908" sldId="262"/>
        </pc:sldMkLst>
        <pc:spChg chg="mod">
          <ac:chgData name="emrah aktaş" userId="d7d81a74fddde5ad" providerId="Windows Live" clId="Web-{A500E1B0-406A-473E-A00B-2E1CFB3050D1}" dt="2018-10-30T17:33:24.345" v="1365" actId="20577"/>
          <ac:spMkLst>
            <pc:docMk/>
            <pc:sldMk cId="2878260908" sldId="262"/>
            <ac:spMk id="2" creationId="{60FEA325-7907-4132-9EDE-7DCE10D1815E}"/>
          </ac:spMkLst>
        </pc:spChg>
        <pc:spChg chg="add mod">
          <ac:chgData name="emrah aktaş" userId="d7d81a74fddde5ad" providerId="Windows Live" clId="Web-{A500E1B0-406A-473E-A00B-2E1CFB3050D1}" dt="2018-10-30T17:35:34.408" v="1427" actId="1076"/>
          <ac:spMkLst>
            <pc:docMk/>
            <pc:sldMk cId="2878260908" sldId="262"/>
            <ac:spMk id="5" creationId="{4A4C4EE9-5D9C-43CF-8BA6-579A28F81CE3}"/>
          </ac:spMkLst>
        </pc:spChg>
        <pc:spChg chg="add">
          <ac:chgData name="emrah aktaş" userId="d7d81a74fddde5ad" providerId="Windows Live" clId="Web-{A500E1B0-406A-473E-A00B-2E1CFB3050D1}" dt="2018-10-30T17:32:25.501" v="1345"/>
          <ac:spMkLst>
            <pc:docMk/>
            <pc:sldMk cId="2878260908" sldId="262"/>
            <ac:spMk id="10" creationId="{09C946AC-2072-4946-A2B8-39F09D0944EE}"/>
          </ac:spMkLst>
        </pc:spChg>
        <pc:spChg chg="add">
          <ac:chgData name="emrah aktaş" userId="d7d81a74fddde5ad" providerId="Windows Live" clId="Web-{A500E1B0-406A-473E-A00B-2E1CFB3050D1}" dt="2018-10-30T17:32:25.501" v="1345"/>
          <ac:spMkLst>
            <pc:docMk/>
            <pc:sldMk cId="2878260908" sldId="262"/>
            <ac:spMk id="14" creationId="{559FD8B5-8CC4-4CFE-BD2A-1216B1F2C3DB}"/>
          </ac:spMkLst>
        </pc:spChg>
        <pc:spChg chg="add">
          <ac:chgData name="emrah aktaş" userId="d7d81a74fddde5ad" providerId="Windows Live" clId="Web-{A500E1B0-406A-473E-A00B-2E1CFB3050D1}" dt="2018-10-30T17:32:25.501" v="1345"/>
          <ac:spMkLst>
            <pc:docMk/>
            <pc:sldMk cId="2878260908" sldId="262"/>
            <ac:spMk id="16" creationId="{9ECF13F4-3D2A-4F2E-9BBD-3038670D21ED}"/>
          </ac:spMkLst>
        </pc:spChg>
        <pc:grpChg chg="add">
          <ac:chgData name="emrah aktaş" userId="d7d81a74fddde5ad" providerId="Windows Live" clId="Web-{A500E1B0-406A-473E-A00B-2E1CFB3050D1}" dt="2018-10-30T17:32:25.501" v="1345"/>
          <ac:grpSpMkLst>
            <pc:docMk/>
            <pc:sldMk cId="2878260908" sldId="262"/>
            <ac:grpSpMk id="18" creationId="{19660E16-DCC0-4B6C-8E84-4C292580059F}"/>
          </ac:grpSpMkLst>
        </pc:grpChg>
        <pc:picChg chg="add mod">
          <ac:chgData name="emrah aktaş" userId="d7d81a74fddde5ad" providerId="Windows Live" clId="Web-{A500E1B0-406A-473E-A00B-2E1CFB3050D1}" dt="2018-10-30T17:32:25.501" v="1345"/>
          <ac:picMkLst>
            <pc:docMk/>
            <pc:sldMk cId="2878260908" sldId="262"/>
            <ac:picMk id="3" creationId="{D196C049-4D7A-4719-9714-29B02F196B8D}"/>
          </ac:picMkLst>
        </pc:picChg>
        <pc:picChg chg="add">
          <ac:chgData name="emrah aktaş" userId="d7d81a74fddde5ad" providerId="Windows Live" clId="Web-{A500E1B0-406A-473E-A00B-2E1CFB3050D1}" dt="2018-10-30T17:32:25.501" v="1345"/>
          <ac:picMkLst>
            <pc:docMk/>
            <pc:sldMk cId="2878260908" sldId="262"/>
            <ac:picMk id="8" creationId="{6AF6706C-CF07-43A1-BCC4-CBA5D33820DA}"/>
          </ac:picMkLst>
        </pc:picChg>
        <pc:picChg chg="add">
          <ac:chgData name="emrah aktaş" userId="d7d81a74fddde5ad" providerId="Windows Live" clId="Web-{A500E1B0-406A-473E-A00B-2E1CFB3050D1}" dt="2018-10-30T17:32:25.501" v="1345"/>
          <ac:picMkLst>
            <pc:docMk/>
            <pc:sldMk cId="2878260908" sldId="262"/>
            <ac:picMk id="12" creationId="{A748C8C8-F348-4D00-852A-26DD9EBCC24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11/15/2018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2022" y="814078"/>
            <a:ext cx="7197726" cy="2522105"/>
          </a:xfrm>
        </p:spPr>
        <p:txBody>
          <a:bodyPr/>
          <a:lstStyle/>
          <a:p>
            <a:r>
              <a:rPr lang="en-US" sz="6000" err="1">
                <a:ea typeface="+mj-lt"/>
                <a:cs typeface="+mj-lt"/>
              </a:rPr>
              <a:t>Kuvvetİ</a:t>
            </a:r>
            <a:r>
              <a:rPr lang="en-US" sz="6000">
                <a:ea typeface="+mj-lt"/>
                <a:cs typeface="+mj-lt"/>
              </a:rPr>
              <a:t> </a:t>
            </a:r>
            <a:r>
              <a:rPr lang="en-US" sz="6000" err="1">
                <a:ea typeface="+mj-lt"/>
                <a:cs typeface="+mj-lt"/>
              </a:rPr>
              <a:t>tanıyalım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4361" y="5075845"/>
            <a:ext cx="7197726" cy="1405467"/>
          </a:xfrm>
        </p:spPr>
        <p:txBody>
          <a:bodyPr/>
          <a:lstStyle/>
          <a:p>
            <a:r>
              <a:rPr lang="en-US" sz="4000" err="1">
                <a:cs typeface="Calibri"/>
              </a:rPr>
              <a:t>Hareket</a:t>
            </a:r>
            <a:r>
              <a:rPr lang="en-US" sz="4000">
                <a:cs typeface="Calibri"/>
              </a:rPr>
              <a:t> </a:t>
            </a:r>
            <a:r>
              <a:rPr lang="en-US" sz="4000" err="1">
                <a:cs typeface="Calibri"/>
              </a:rPr>
              <a:t>nedİr</a:t>
            </a:r>
            <a:r>
              <a:rPr lang="en-US" sz="4000">
                <a:cs typeface="Calibri"/>
              </a:rPr>
              <a:t>?</a:t>
            </a:r>
            <a:endParaRPr lang="tr-TR">
              <a:cs typeface="Calibri"/>
            </a:endParaRPr>
          </a:p>
          <a:p>
            <a:endParaRPr lang="en-US" sz="40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593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12"/>
    </mc:Choice>
    <mc:Fallback>
      <p:transition spd="slow" advTm="5612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>
            <a:extLst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100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19B1EFA7-D78E-49F1-BFF7-6FEC073C4B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18030" y="1482816"/>
            <a:ext cx="6272981" cy="3736802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 sz="4400">
                <a:cs typeface="Calibri Light"/>
              </a:rPr>
              <a:t>Canlı ve cansız varlıkların </a:t>
            </a:r>
            <a:r>
              <a:rPr lang="tr-TR" sz="4400" err="1">
                <a:cs typeface="Calibri Light"/>
              </a:rPr>
              <a:t>bİRyerden</a:t>
            </a:r>
            <a:r>
              <a:rPr lang="tr-TR" sz="4400">
                <a:cs typeface="Calibri Light"/>
              </a:rPr>
              <a:t> bir yere çeşitli yollarla yer değiştirmesine denir.</a:t>
            </a:r>
          </a:p>
        </p:txBody>
      </p:sp>
    </p:spTree>
    <p:extLst>
      <p:ext uri="{BB962C8B-B14F-4D97-AF65-F5344CB8AC3E}">
        <p14:creationId xmlns:p14="http://schemas.microsoft.com/office/powerpoint/2010/main" xmlns="" val="11312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258"/>
    </mc:Choice>
    <mc:Fallback>
      <p:transition spd="slow" advTm="13258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9C946AC-2072-4946-A2B8-39F09D094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A748C8C8-F348-4D00-852A-26DD9EBCC2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55"/>
          <a:stretch/>
        </p:blipFill>
        <p:spPr>
          <a:xfrm>
            <a:off x="0" y="0"/>
            <a:ext cx="6026763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E815D331-D699-408D-8CC2-B35C27239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9463" y="249208"/>
            <a:ext cx="4398774" cy="2805021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>
                <a:solidFill>
                  <a:srgbClr val="FFFFFF"/>
                </a:solidFill>
              </a:rPr>
              <a:t>1.hızlanma </a:t>
            </a:r>
            <a:r>
              <a:rPr lang="en-US" sz="5400" b="1" err="1">
                <a:solidFill>
                  <a:srgbClr val="FFFFFF"/>
                </a:solidFill>
              </a:rPr>
              <a:t>hareket</a:t>
            </a:r>
            <a:r>
              <a:rPr lang="en-US" sz="4800" err="1">
                <a:solidFill>
                  <a:srgbClr val="FFFFFF"/>
                </a:solidFill>
              </a:rPr>
              <a:t>İ</a:t>
            </a:r>
          </a:p>
        </p:txBody>
      </p:sp>
      <p:sp useBgFill="1">
        <p:nvSpPr>
          <p:cNvPr id="27" name="Freeform 5">
            <a:extLst>
              <a:ext uri="{FF2B5EF4-FFF2-40B4-BE49-F238E27FC236}">
                <a16:creationId xmlns:a16="http://schemas.microsoft.com/office/drawing/2014/main" xmlns="" id="{559FD8B5-8CC4-4CFE-BD2A-1216B1F2C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5827529" y="660400"/>
            <a:ext cx="6381405" cy="6214533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9" name="Freeform 14">
            <a:extLst>
              <a:ext uri="{FF2B5EF4-FFF2-40B4-BE49-F238E27FC236}">
                <a16:creationId xmlns:a16="http://schemas.microsoft.com/office/drawing/2014/main" xmlns="" id="{9ECF13F4-3D2A-4F2E-9BBD-3038670D21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81603" y="104899"/>
            <a:ext cx="6896713" cy="6005491"/>
          </a:xfrm>
          <a:custGeom>
            <a:avLst/>
            <a:gdLst>
              <a:gd name="connsiteX0" fmla="*/ 3912717 w 6896713"/>
              <a:gd name="connsiteY0" fmla="*/ 0 h 6005491"/>
              <a:gd name="connsiteX1" fmla="*/ 6679426 w 6896713"/>
              <a:gd name="connsiteY1" fmla="*/ 1146008 h 6005491"/>
              <a:gd name="connsiteX2" fmla="*/ 6896713 w 6896713"/>
              <a:gd name="connsiteY2" fmla="*/ 1385085 h 6005491"/>
              <a:gd name="connsiteX3" fmla="*/ 6896713 w 6896713"/>
              <a:gd name="connsiteY3" fmla="*/ 1431256 h 6005491"/>
              <a:gd name="connsiteX4" fmla="*/ 6657442 w 6896713"/>
              <a:gd name="connsiteY4" fmla="*/ 1167992 h 6005491"/>
              <a:gd name="connsiteX5" fmla="*/ 3912717 w 6896713"/>
              <a:gd name="connsiteY5" fmla="*/ 31089 h 6005491"/>
              <a:gd name="connsiteX6" fmla="*/ 31089 w 6896713"/>
              <a:gd name="connsiteY6" fmla="*/ 3912717 h 6005491"/>
              <a:gd name="connsiteX7" fmla="*/ 593046 w 6896713"/>
              <a:gd name="connsiteY7" fmla="*/ 5925483 h 6005491"/>
              <a:gd name="connsiteX8" fmla="*/ 633874 w 6896713"/>
              <a:gd name="connsiteY8" fmla="*/ 5989169 h 6005491"/>
              <a:gd name="connsiteX9" fmla="*/ 607415 w 6896713"/>
              <a:gd name="connsiteY9" fmla="*/ 6005491 h 6005491"/>
              <a:gd name="connsiteX10" fmla="*/ 566458 w 6896713"/>
              <a:gd name="connsiteY10" fmla="*/ 5941603 h 6005491"/>
              <a:gd name="connsiteX11" fmla="*/ 0 w 6896713"/>
              <a:gd name="connsiteY11" fmla="*/ 3912717 h 6005491"/>
              <a:gd name="connsiteX12" fmla="*/ 3912717 w 6896713"/>
              <a:gd name="connsiteY12" fmla="*/ 0 h 600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713" h="6005491">
                <a:moveTo>
                  <a:pt x="3912717" y="0"/>
                </a:moveTo>
                <a:cubicBezTo>
                  <a:pt x="4993184" y="0"/>
                  <a:pt x="5971363" y="437946"/>
                  <a:pt x="6679426" y="1146008"/>
                </a:cubicBezTo>
                <a:lnTo>
                  <a:pt x="6896713" y="1385085"/>
                </a:lnTo>
                <a:lnTo>
                  <a:pt x="6896713" y="1431256"/>
                </a:lnTo>
                <a:lnTo>
                  <a:pt x="6657442" y="1167992"/>
                </a:lnTo>
                <a:cubicBezTo>
                  <a:pt x="5955006" y="465555"/>
                  <a:pt x="4984599" y="31089"/>
                  <a:pt x="3912717" y="31089"/>
                </a:cubicBezTo>
                <a:cubicBezTo>
                  <a:pt x="1768953" y="31089"/>
                  <a:pt x="31089" y="1768953"/>
                  <a:pt x="31089" y="3912717"/>
                </a:cubicBezTo>
                <a:cubicBezTo>
                  <a:pt x="31089" y="4649636"/>
                  <a:pt x="236442" y="5338592"/>
                  <a:pt x="593046" y="5925483"/>
                </a:cubicBezTo>
                <a:lnTo>
                  <a:pt x="633874" y="5989169"/>
                </a:lnTo>
                <a:lnTo>
                  <a:pt x="607415" y="6005491"/>
                </a:lnTo>
                <a:lnTo>
                  <a:pt x="566458" y="5941603"/>
                </a:lnTo>
                <a:cubicBezTo>
                  <a:pt x="206998" y="5350013"/>
                  <a:pt x="0" y="4655538"/>
                  <a:pt x="0" y="3912717"/>
                </a:cubicBezTo>
                <a:cubicBezTo>
                  <a:pt x="0" y="1751783"/>
                  <a:pt x="1751783" y="0"/>
                  <a:pt x="3912717" y="0"/>
                </a:cubicBezTo>
                <a:close/>
              </a:path>
            </a:pathLst>
          </a:cu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19660E16-DCC0-4B6C-8E84-4C2925800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516018" y="331504"/>
            <a:ext cx="6675982" cy="5235326"/>
            <a:chOff x="5516018" y="331504"/>
            <a:chExt cx="6675982" cy="5235326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29130F79-611E-4458-B53E-36A2572171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66830" y="3315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2EA78691-46E9-469A-921B-9D16933E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" flipH="1">
              <a:off x="9408861" y="3383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CA4AA196-3090-4283-ADF0-893F810858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" flipH="1">
              <a:off x="9551700" y="34763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1FD33794-9D71-4B08-AE11-8B589EFBA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60000" flipH="1">
              <a:off x="9688748" y="36808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38AFBF0E-867E-4181-93DF-9A13F334B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540000" flipH="1">
              <a:off x="9824866" y="38922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C7EA8258-0459-4037-BABC-B1A0A5D705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660000" flipH="1">
              <a:off x="9966867" y="41754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E8BB355F-363A-4046-90AF-3DDB7AA184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780000" flipH="1">
              <a:off x="10104425" y="4458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A9334308-B9EC-41CF-8B6C-23FB134BA5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900000" flipH="1">
              <a:off x="10240513" y="47948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30781133-0656-4918-BE6A-703C148ED9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080000" flipH="1">
              <a:off x="10373882" y="52435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6B4F93AD-8044-447B-8CAC-8A06971603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0" flipH="1">
              <a:off x="10505632" y="570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EAA78689-5B7A-4420-A3DC-0EA0815835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320000" flipH="1">
              <a:off x="10637382" y="62134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F09CC934-4D78-4334-8B7F-4D0C13D6C9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440000" flipH="1">
              <a:off x="10760965" y="69043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068DA411-6F43-42CF-8A08-B2871E3822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620000" flipH="1">
              <a:off x="10888991" y="755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3417563A-04A5-4952-AA6D-E503558C5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740000" flipH="1">
              <a:off x="11010193" y="81974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4A41B232-E630-4AC7-9A97-763529D705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860000" flipH="1">
              <a:off x="11129014" y="89566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7EABA1A2-F7BA-4FB5-AD0A-A4DBBCF6F7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980000" flipH="1">
              <a:off x="11249872" y="968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7EA99E51-908F-4D65-AC2B-A8E75A1FE4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160000" flipH="1">
              <a:off x="11366875" y="10480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5F2D126B-7D1C-4D2C-97D5-2D8C686B78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280000" flipH="1">
              <a:off x="11474058" y="11315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74B20164-1C4E-4FA3-A2E5-389E740773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0" flipH="1">
              <a:off x="11583303" y="122179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C54E7AD9-228F-47CD-A598-CB579B489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520000" flipH="1">
              <a:off x="11685344" y="132177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D7D2B81A-6082-4668-8AA7-F2757C8EC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700000" flipH="1">
              <a:off x="11787704" y="14176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1469BD5F-3BFE-4BA0-A24F-7F80A73B82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820000" flipH="1">
              <a:off x="11880859" y="15179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224D532A-F49F-4BB9-AAA6-8B2B89CB6F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940000" flipH="1">
              <a:off x="11969252" y="162743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EB2224AE-40A4-483D-991E-9490A01B76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060000" flipH="1">
              <a:off x="12062016" y="173601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DD3DE117-F3FA-4657-B4A7-40DE41238F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074680" y="1910249"/>
              <a:ext cx="117320" cy="82912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D85EA1EB-1126-463C-AD87-4FB126C6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149943" y="2083594"/>
              <a:ext cx="39676" cy="21436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90336723-7646-4B25-9EE9-519CC83342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" flipH="1">
              <a:off x="9127990" y="33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652B6D8B-5579-4262-9376-B702382B0E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" flipH="1">
              <a:off x="8987576" y="33663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B07893BD-D1AE-48C1-91A9-D478793762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" flipH="1">
              <a:off x="8844859" y="35117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0C6FEEA5-8E66-4C31-92AD-01305FF488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" flipH="1">
              <a:off x="8706904" y="3657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D3E18335-591C-4354-9390-DD371BB3F9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20000" flipH="1">
              <a:off x="8568008" y="3878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xmlns="" id="{151098D0-C2B4-4D61-92D5-C81DDBDA2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840000" flipH="1">
              <a:off x="8429112" y="4100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3EACD9C3-3E01-47CF-BC68-BDAE22E30B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960000" flipH="1">
              <a:off x="8294968" y="4462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80A5C950-6480-44E0-9D50-F193147D55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080000" flipH="1">
              <a:off x="8160824" y="48237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C68F1BDE-24EB-4308-AB69-F353C8598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260000" flipH="1">
              <a:off x="8027689" y="53184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D83E12EF-845B-41E6-BA82-F6CD46C0FE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380000" flipH="1">
              <a:off x="7894554" y="58132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xmlns="" id="{E646EE72-4D70-46B4-B655-74722AAC2A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500000" flipH="1">
              <a:off x="7761419" y="63079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xmlns="" id="{72BB073B-89FD-4B47-814B-A8EE7A1EE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620000" flipH="1">
              <a:off x="7636645" y="6898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EEE25488-63A9-43E5-A03F-2E628C3B2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0" flipH="1">
              <a:off x="7511871" y="75119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2BE7FDEE-BD70-4D8F-B5CE-4D03F1D00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920000" flipH="1">
              <a:off x="7387899" y="81977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3039673A-8522-4BFC-B8B2-7F2FEAED4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040000" flipH="1">
              <a:off x="7268530" y="8931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xmlns="" id="{47AB08C4-AF01-4D1D-90EA-A4113CFF99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160000" flipH="1">
              <a:off x="7152030" y="9765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FC8E7B06-FF45-4365-9DF4-E8E315A5B3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340000" flipH="1">
              <a:off x="7041695" y="10600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08F00765-F5EC-427C-A7A1-CDFA0406F2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460000" flipH="1">
              <a:off x="6931360" y="114346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2FE1EF8A-C81D-4879-9142-3697CA0BCB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580000" flipH="1">
              <a:off x="6819070" y="123586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xmlns="" id="{D80C0B62-6F07-4DD2-B308-F3C29F294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700000" flipH="1">
              <a:off x="6721359" y="133274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E9C7C8CB-2D13-4138-B3C1-B78EC19B59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880000" flipH="1">
              <a:off x="6617467" y="1429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8EB1BC7E-04BC-423C-843D-7C149C25A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0" flipH="1">
              <a:off x="6520032" y="15272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A8BA62C3-B17C-4AD0-B585-1C42ED7456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120000" flipH="1">
              <a:off x="6429579" y="16416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1B6F8BD1-22F9-4EE2-93C7-F859F3B990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240000" flipH="1">
              <a:off x="6340532" y="1750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B173F2AA-33AE-4A43-AFA9-50C60D6F6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420000" flipH="1">
              <a:off x="6261757" y="18601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16339DB1-5BB0-42C5-B12D-7555AD403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540000" flipH="1">
              <a:off x="6184144" y="19796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413BF1A-CE02-41EB-8977-EBE39AE0D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660000" flipH="1">
              <a:off x="6106531" y="20990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7899680C-3DC7-4B71-8D34-7EE8306FEC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780000" flipH="1">
              <a:off x="6043206" y="222255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13B57EA5-419A-4EE0-BB93-356B12F6D0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960000" flipH="1">
              <a:off x="5978913" y="234430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37A79B15-73B1-417F-A985-25FBC893F7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080000" flipH="1">
              <a:off x="5912438" y="24706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566DE9DC-92E2-44D8-B7D0-D1295DD8F0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0" flipH="1">
              <a:off x="5858875" y="260092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A9A1F3CD-685D-4541-8715-91E39B1E23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320000" flipH="1">
              <a:off x="5808182" y="273404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C63E90F9-BD80-4805-A68E-CA56D5249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500000" flipH="1">
              <a:off x="5773263" y="28668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1014402D-979B-4D18-9E85-4D8F6C986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620000" flipH="1">
              <a:off x="5735963" y="300206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2A04AE49-4B0B-4908-B1DB-480F568D28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740000" flipH="1">
              <a:off x="5700105" y="31389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xmlns="" id="{3293E6AC-4EF0-4B88-AC7E-BCB112010B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860000" flipH="1">
              <a:off x="5665939" y="327548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xmlns="" id="{6344B49D-AFCD-4426-AC08-F3128282C3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040000" flipH="1">
              <a:off x="5644476" y="341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xmlns="" id="{83B776AB-0884-47E4-AC8D-69A19A610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160000" flipH="1">
              <a:off x="5626530" y="3554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xmlns="" id="{01EC5397-87DB-4803-855B-44DFE9BBB8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280000" flipH="1">
              <a:off x="5616429" y="36918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xmlns="" id="{18EF0075-59DA-4C16-BF01-C65EE2DDD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0" flipH="1">
              <a:off x="5611319" y="38353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xmlns="" id="{9ABF3642-CC62-4EA5-8A59-1AFF97A560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580000" flipH="1">
              <a:off x="5608540" y="397572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xmlns="" id="{F7715913-AE6D-4FFC-A6EC-E7EE027D2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700000" flipH="1">
              <a:off x="5605761" y="41160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xmlns="" id="{46B78CB6-17D0-445E-A523-FD18D3BE29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820000" flipH="1">
              <a:off x="5624195" y="425421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xmlns="" id="{783E7655-41DA-4DFA-9DEC-FD37064F0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940000" flipH="1">
              <a:off x="5642629" y="43923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xmlns="" id="{5E953697-F897-4DE0-B735-80C721129E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120000" flipH="1">
              <a:off x="5654818" y="45363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xmlns="" id="{7C7CED19-0566-4D81-A59A-5A3561F1B7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240000" flipH="1">
              <a:off x="5684446" y="467136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xmlns="" id="{CE247A59-B18F-4331-BC8D-07C3DA5E8E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360000" flipH="1">
              <a:off x="5714074" y="48087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xmlns="" id="{F21C3132-6A07-4EB5-A00C-2176067CB1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480000" flipH="1">
              <a:off x="5748464" y="49484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xmlns="" id="{4067D677-3FA9-4187-B1CA-F6298A917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660000" flipH="1">
              <a:off x="5792091" y="507760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xmlns="" id="{82E9FC80-B3E8-47CE-862C-9F6E9E598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780000" flipH="1">
              <a:off x="5847441" y="52112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xmlns="" id="{2D383F3C-A57C-472A-9E05-CCD8A4F8E5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900000" flipH="1">
              <a:off x="5900410" y="53424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xmlns="" id="{E534D376-6ABA-4DF9-BBEA-EB5A881804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020000" flipH="1">
              <a:off x="5955760" y="547369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Resim 3" descr="metin, kitap içeren bir resim&#10;&#10;Yüksek güvenilirlikle oluşturulmuş açıklama">
            <a:extLst>
              <a:ext uri="{FF2B5EF4-FFF2-40B4-BE49-F238E27FC236}">
                <a16:creationId xmlns:a16="http://schemas.microsoft.com/office/drawing/2014/main" xmlns="" id="{926CF1F9-BC87-459F-9A32-D0689A04A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001" y="1928288"/>
            <a:ext cx="3686910" cy="4213611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0606BD07-5525-4D06-8596-303771F35886}"/>
              </a:ext>
            </a:extLst>
          </p:cNvPr>
          <p:cNvSpPr txBox="1"/>
          <p:nvPr/>
        </p:nvSpPr>
        <p:spPr>
          <a:xfrm>
            <a:off x="-63260" y="4041475"/>
            <a:ext cx="5144219" cy="1938992"/>
          </a:xfrm>
          <a:prstGeom prst="rect">
            <a:avLst/>
          </a:pr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dirty="0">
                <a:solidFill>
                  <a:schemeClr val="bg1"/>
                </a:solidFill>
                <a:cs typeface="Calibri"/>
              </a:rPr>
              <a:t>Duran veya yavaş hareket eden </a:t>
            </a:r>
            <a:r>
              <a:rPr lang="tr-TR" sz="4000" dirty="0" smtClean="0">
                <a:solidFill>
                  <a:schemeClr val="bg1"/>
                </a:solidFill>
                <a:cs typeface="Calibri"/>
              </a:rPr>
              <a:t>varlığın </a:t>
            </a:r>
            <a:r>
              <a:rPr lang="tr-TR" sz="4000" dirty="0">
                <a:solidFill>
                  <a:schemeClr val="bg1"/>
                </a:solidFill>
                <a:cs typeface="Calibri"/>
              </a:rPr>
              <a:t>hızlanması</a:t>
            </a:r>
            <a:r>
              <a:rPr lang="tr-TR" dirty="0">
                <a:solidFill>
                  <a:schemeClr val="bg1"/>
                </a:solidFill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5435747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3917"/>
    </mc:Choice>
    <mc:Fallback>
      <p:transition spd="slow" advTm="13917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9C946AC-2072-4946-A2B8-39F09D094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748C8C8-F348-4D00-852A-26DD9EBCC2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55"/>
          <a:stretch/>
        </p:blipFill>
        <p:spPr>
          <a:xfrm>
            <a:off x="0" y="0"/>
            <a:ext cx="6026763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96AF9F68-FF14-428C-90AC-B31673C94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687" y="220453"/>
            <a:ext cx="4513792" cy="28193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>
                <a:solidFill>
                  <a:srgbClr val="FFFFFF"/>
                </a:solidFill>
              </a:rPr>
              <a:t>2.yavaşlama </a:t>
            </a:r>
            <a:r>
              <a:rPr lang="en-US" sz="5400" b="1" err="1">
                <a:solidFill>
                  <a:srgbClr val="FFFFFF"/>
                </a:solidFill>
              </a:rPr>
              <a:t>hareket</a:t>
            </a:r>
            <a:r>
              <a:rPr lang="en-US" sz="4800" b="1" err="1">
                <a:solidFill>
                  <a:srgbClr val="FFFFFF"/>
                </a:solidFill>
              </a:rPr>
              <a:t>İ</a:t>
            </a:r>
            <a:endParaRPr lang="en-US" sz="4800" err="1">
              <a:solidFill>
                <a:srgbClr val="FFFFFF"/>
              </a:solidFill>
            </a:endParaRPr>
          </a:p>
        </p:txBody>
      </p:sp>
      <p:sp useBgFill="1">
        <p:nvSpPr>
          <p:cNvPr id="14" name="Freeform 5">
            <a:extLst>
              <a:ext uri="{FF2B5EF4-FFF2-40B4-BE49-F238E27FC236}">
                <a16:creationId xmlns:a16="http://schemas.microsoft.com/office/drawing/2014/main" xmlns="" id="{559FD8B5-8CC4-4CFE-BD2A-1216B1F2C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5827529" y="660400"/>
            <a:ext cx="6381405" cy="6214533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xmlns="" id="{9ECF13F4-3D2A-4F2E-9BBD-3038670D21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81603" y="104899"/>
            <a:ext cx="6896713" cy="6005491"/>
          </a:xfrm>
          <a:custGeom>
            <a:avLst/>
            <a:gdLst>
              <a:gd name="connsiteX0" fmla="*/ 3912717 w 6896713"/>
              <a:gd name="connsiteY0" fmla="*/ 0 h 6005491"/>
              <a:gd name="connsiteX1" fmla="*/ 6679426 w 6896713"/>
              <a:gd name="connsiteY1" fmla="*/ 1146008 h 6005491"/>
              <a:gd name="connsiteX2" fmla="*/ 6896713 w 6896713"/>
              <a:gd name="connsiteY2" fmla="*/ 1385085 h 6005491"/>
              <a:gd name="connsiteX3" fmla="*/ 6896713 w 6896713"/>
              <a:gd name="connsiteY3" fmla="*/ 1431256 h 6005491"/>
              <a:gd name="connsiteX4" fmla="*/ 6657442 w 6896713"/>
              <a:gd name="connsiteY4" fmla="*/ 1167992 h 6005491"/>
              <a:gd name="connsiteX5" fmla="*/ 3912717 w 6896713"/>
              <a:gd name="connsiteY5" fmla="*/ 31089 h 6005491"/>
              <a:gd name="connsiteX6" fmla="*/ 31089 w 6896713"/>
              <a:gd name="connsiteY6" fmla="*/ 3912717 h 6005491"/>
              <a:gd name="connsiteX7" fmla="*/ 593046 w 6896713"/>
              <a:gd name="connsiteY7" fmla="*/ 5925483 h 6005491"/>
              <a:gd name="connsiteX8" fmla="*/ 633874 w 6896713"/>
              <a:gd name="connsiteY8" fmla="*/ 5989169 h 6005491"/>
              <a:gd name="connsiteX9" fmla="*/ 607415 w 6896713"/>
              <a:gd name="connsiteY9" fmla="*/ 6005491 h 6005491"/>
              <a:gd name="connsiteX10" fmla="*/ 566458 w 6896713"/>
              <a:gd name="connsiteY10" fmla="*/ 5941603 h 6005491"/>
              <a:gd name="connsiteX11" fmla="*/ 0 w 6896713"/>
              <a:gd name="connsiteY11" fmla="*/ 3912717 h 6005491"/>
              <a:gd name="connsiteX12" fmla="*/ 3912717 w 6896713"/>
              <a:gd name="connsiteY12" fmla="*/ 0 h 600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713" h="6005491">
                <a:moveTo>
                  <a:pt x="3912717" y="0"/>
                </a:moveTo>
                <a:cubicBezTo>
                  <a:pt x="4993184" y="0"/>
                  <a:pt x="5971363" y="437946"/>
                  <a:pt x="6679426" y="1146008"/>
                </a:cubicBezTo>
                <a:lnTo>
                  <a:pt x="6896713" y="1385085"/>
                </a:lnTo>
                <a:lnTo>
                  <a:pt x="6896713" y="1431256"/>
                </a:lnTo>
                <a:lnTo>
                  <a:pt x="6657442" y="1167992"/>
                </a:lnTo>
                <a:cubicBezTo>
                  <a:pt x="5955006" y="465555"/>
                  <a:pt x="4984599" y="31089"/>
                  <a:pt x="3912717" y="31089"/>
                </a:cubicBezTo>
                <a:cubicBezTo>
                  <a:pt x="1768953" y="31089"/>
                  <a:pt x="31089" y="1768953"/>
                  <a:pt x="31089" y="3912717"/>
                </a:cubicBezTo>
                <a:cubicBezTo>
                  <a:pt x="31089" y="4649636"/>
                  <a:pt x="236442" y="5338592"/>
                  <a:pt x="593046" y="5925483"/>
                </a:cubicBezTo>
                <a:lnTo>
                  <a:pt x="633874" y="5989169"/>
                </a:lnTo>
                <a:lnTo>
                  <a:pt x="607415" y="6005491"/>
                </a:lnTo>
                <a:lnTo>
                  <a:pt x="566458" y="5941603"/>
                </a:lnTo>
                <a:cubicBezTo>
                  <a:pt x="206998" y="5350013"/>
                  <a:pt x="0" y="4655538"/>
                  <a:pt x="0" y="3912717"/>
                </a:cubicBezTo>
                <a:cubicBezTo>
                  <a:pt x="0" y="1751783"/>
                  <a:pt x="1751783" y="0"/>
                  <a:pt x="3912717" y="0"/>
                </a:cubicBezTo>
                <a:close/>
              </a:path>
            </a:pathLst>
          </a:cu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9660E16-DCC0-4B6C-8E84-4C2925800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516018" y="331504"/>
            <a:ext cx="6675982" cy="5235326"/>
            <a:chOff x="5516018" y="331504"/>
            <a:chExt cx="6675982" cy="523532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29130F79-611E-4458-B53E-36A2572171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66830" y="3315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EA78691-46E9-469A-921B-9D16933E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" flipH="1">
              <a:off x="9408861" y="3383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A4AA196-3090-4283-ADF0-893F810858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" flipH="1">
              <a:off x="9551700" y="34763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1FD33794-9D71-4B08-AE11-8B589EFBA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60000" flipH="1">
              <a:off x="9688748" y="36808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38AFBF0E-867E-4181-93DF-9A13F334B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540000" flipH="1">
              <a:off x="9824866" y="38922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C7EA8258-0459-4037-BABC-B1A0A5D705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660000" flipH="1">
              <a:off x="9966867" y="41754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E8BB355F-363A-4046-90AF-3DDB7AA184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780000" flipH="1">
              <a:off x="10104425" y="4458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A9334308-B9EC-41CF-8B6C-23FB134BA5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900000" flipH="1">
              <a:off x="10240513" y="47948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30781133-0656-4918-BE6A-703C148ED9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080000" flipH="1">
              <a:off x="10373882" y="52435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6B4F93AD-8044-447B-8CAC-8A06971603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0" flipH="1">
              <a:off x="10505632" y="570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EAA78689-5B7A-4420-A3DC-0EA0815835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320000" flipH="1">
              <a:off x="10637382" y="62134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F09CC934-4D78-4334-8B7F-4D0C13D6C9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440000" flipH="1">
              <a:off x="10760965" y="69043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068DA411-6F43-42CF-8A08-B2871E3822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620000" flipH="1">
              <a:off x="10888991" y="755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3417563A-04A5-4952-AA6D-E503558C5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740000" flipH="1">
              <a:off x="11010193" y="81974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A41B232-E630-4AC7-9A97-763529D705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860000" flipH="1">
              <a:off x="11129014" y="89566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7EABA1A2-F7BA-4FB5-AD0A-A4DBBCF6F7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980000" flipH="1">
              <a:off x="11249872" y="968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7EA99E51-908F-4D65-AC2B-A8E75A1FE4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160000" flipH="1">
              <a:off x="11366875" y="10480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5F2D126B-7D1C-4D2C-97D5-2D8C686B78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280000" flipH="1">
              <a:off x="11474058" y="11315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4B20164-1C4E-4FA3-A2E5-389E740773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0" flipH="1">
              <a:off x="11583303" y="122179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C54E7AD9-228F-47CD-A598-CB579B489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520000" flipH="1">
              <a:off x="11685344" y="132177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D7D2B81A-6082-4668-8AA7-F2757C8EC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700000" flipH="1">
              <a:off x="11787704" y="14176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1469BD5F-3BFE-4BA0-A24F-7F80A73B82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820000" flipH="1">
              <a:off x="11880859" y="15179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224D532A-F49F-4BB9-AAA6-8B2B89CB6F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940000" flipH="1">
              <a:off x="11969252" y="162743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EB2224AE-40A4-483D-991E-9490A01B76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060000" flipH="1">
              <a:off x="12062016" y="173601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DD3DE117-F3FA-4657-B4A7-40DE41238F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074680" y="1910249"/>
              <a:ext cx="117320" cy="82912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D85EA1EB-1126-463C-AD87-4FB126C6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149943" y="2083594"/>
              <a:ext cx="39676" cy="21436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90336723-7646-4B25-9EE9-519CC83342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" flipH="1">
              <a:off x="9127990" y="33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652B6D8B-5579-4262-9376-B702382B0E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" flipH="1">
              <a:off x="8987576" y="33663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B07893BD-D1AE-48C1-91A9-D478793762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" flipH="1">
              <a:off x="8844859" y="35117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0C6FEEA5-8E66-4C31-92AD-01305FF488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" flipH="1">
              <a:off x="8706904" y="3657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D3E18335-591C-4354-9390-DD371BB3F9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20000" flipH="1">
              <a:off x="8568008" y="3878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151098D0-C2B4-4D61-92D5-C81DDBDA2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840000" flipH="1">
              <a:off x="8429112" y="4100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3EACD9C3-3E01-47CF-BC68-BDAE22E30B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960000" flipH="1">
              <a:off x="8294968" y="4462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80A5C950-6480-44E0-9D50-F193147D55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080000" flipH="1">
              <a:off x="8160824" y="48237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C68F1BDE-24EB-4308-AB69-F353C8598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260000" flipH="1">
              <a:off x="8027689" y="53184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D83E12EF-845B-41E6-BA82-F6CD46C0FE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380000" flipH="1">
              <a:off x="7894554" y="58132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E646EE72-4D70-46B4-B655-74722AAC2A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500000" flipH="1">
              <a:off x="7761419" y="63079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72BB073B-89FD-4B47-814B-A8EE7A1EE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620000" flipH="1">
              <a:off x="7636645" y="6898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EEE25488-63A9-43E5-A03F-2E628C3B2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0" flipH="1">
              <a:off x="7511871" y="75119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2BE7FDEE-BD70-4D8F-B5CE-4D03F1D00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920000" flipH="1">
              <a:off x="7387899" y="81977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3039673A-8522-4BFC-B8B2-7F2FEAED4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040000" flipH="1">
              <a:off x="7268530" y="8931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47AB08C4-AF01-4D1D-90EA-A4113CFF99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160000" flipH="1">
              <a:off x="7152030" y="9765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FC8E7B06-FF45-4365-9DF4-E8E315A5B3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340000" flipH="1">
              <a:off x="7041695" y="10600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08F00765-F5EC-427C-A7A1-CDFA0406F2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460000" flipH="1">
              <a:off x="6931360" y="114346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xmlns="" id="{2FE1EF8A-C81D-4879-9142-3697CA0BCB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580000" flipH="1">
              <a:off x="6819070" y="123586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D80C0B62-6F07-4DD2-B308-F3C29F294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700000" flipH="1">
              <a:off x="6721359" y="133274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E9C7C8CB-2D13-4138-B3C1-B78EC19B59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880000" flipH="1">
              <a:off x="6617467" y="1429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8EB1BC7E-04BC-423C-843D-7C149C25A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0" flipH="1">
              <a:off x="6520032" y="15272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A8BA62C3-B17C-4AD0-B585-1C42ED7456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120000" flipH="1">
              <a:off x="6429579" y="16416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xmlns="" id="{1B6F8BD1-22F9-4EE2-93C7-F859F3B990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240000" flipH="1">
              <a:off x="6340532" y="1750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xmlns="" id="{B173F2AA-33AE-4A43-AFA9-50C60D6F6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420000" flipH="1">
              <a:off x="6261757" y="18601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16339DB1-5BB0-42C5-B12D-7555AD403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540000" flipH="1">
              <a:off x="6184144" y="19796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1413BF1A-CE02-41EB-8977-EBE39AE0D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660000" flipH="1">
              <a:off x="6106531" y="20990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7899680C-3DC7-4B71-8D34-7EE8306FEC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780000" flipH="1">
              <a:off x="6043206" y="222255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xmlns="" id="{13B57EA5-419A-4EE0-BB93-356B12F6D0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960000" flipH="1">
              <a:off x="5978913" y="234430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37A79B15-73B1-417F-A985-25FBC893F7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080000" flipH="1">
              <a:off x="5912438" y="24706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566DE9DC-92E2-44D8-B7D0-D1295DD8F0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0" flipH="1">
              <a:off x="5858875" y="260092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A9A1F3CD-685D-4541-8715-91E39B1E23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320000" flipH="1">
              <a:off x="5808182" y="273404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xmlns="" id="{C63E90F9-BD80-4805-A68E-CA56D5249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500000" flipH="1">
              <a:off x="5773263" y="28668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1014402D-979B-4D18-9E85-4D8F6C986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620000" flipH="1">
              <a:off x="5735963" y="300206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2A04AE49-4B0B-4908-B1DB-480F568D28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740000" flipH="1">
              <a:off x="5700105" y="31389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3293E6AC-4EF0-4B88-AC7E-BCB112010B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860000" flipH="1">
              <a:off x="5665939" y="327548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6344B49D-AFCD-4426-AC08-F3128282C3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040000" flipH="1">
              <a:off x="5644476" y="341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83B776AB-0884-47E4-AC8D-69A19A610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160000" flipH="1">
              <a:off x="5626530" y="3554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01EC5397-87DB-4803-855B-44DFE9BBB8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280000" flipH="1">
              <a:off x="5616429" y="36918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8EF0075-59DA-4C16-BF01-C65EE2DDD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0" flipH="1">
              <a:off x="5611319" y="38353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9ABF3642-CC62-4EA5-8A59-1AFF97A560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580000" flipH="1">
              <a:off x="5608540" y="397572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F7715913-AE6D-4FFC-A6EC-E7EE027D2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700000" flipH="1">
              <a:off x="5605761" y="41160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46B78CB6-17D0-445E-A523-FD18D3BE29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820000" flipH="1">
              <a:off x="5624195" y="425421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783E7655-41DA-4DFA-9DEC-FD37064F0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940000" flipH="1">
              <a:off x="5642629" y="43923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5E953697-F897-4DE0-B735-80C721129E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120000" flipH="1">
              <a:off x="5654818" y="45363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7C7CED19-0566-4D81-A59A-5A3561F1B7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240000" flipH="1">
              <a:off x="5684446" y="467136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CE247A59-B18F-4331-BC8D-07C3DA5E8E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360000" flipH="1">
              <a:off x="5714074" y="48087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F21C3132-6A07-4EB5-A00C-2176067CB1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480000" flipH="1">
              <a:off x="5748464" y="49484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xmlns="" id="{4067D677-3FA9-4187-B1CA-F6298A917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660000" flipH="1">
              <a:off x="5792091" y="507760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xmlns="" id="{82E9FC80-B3E8-47CE-862C-9F6E9E598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780000" flipH="1">
              <a:off x="5847441" y="52112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xmlns="" id="{2D383F3C-A57C-472A-9E05-CCD8A4F8E5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900000" flipH="1">
              <a:off x="5900410" y="53424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xmlns="" id="{E534D376-6ABA-4DF9-BBEA-EB5A881804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020000" flipH="1">
              <a:off x="5955760" y="547369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E9ADEC1E-DB86-4FC3-83DB-40B2603DEFAB}"/>
              </a:ext>
            </a:extLst>
          </p:cNvPr>
          <p:cNvSpPr txBox="1"/>
          <p:nvPr/>
        </p:nvSpPr>
        <p:spPr>
          <a:xfrm>
            <a:off x="425571" y="3955212"/>
            <a:ext cx="4741651" cy="1323439"/>
          </a:xfrm>
          <a:prstGeom prst="rect">
            <a:avLst/>
          </a:pr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>
                <a:solidFill>
                  <a:schemeClr val="bg1"/>
                </a:solidFill>
                <a:cs typeface="Calibri"/>
              </a:rPr>
              <a:t>Hareket eden varlığın hızını azaltmasıdır.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08826" y="2119610"/>
            <a:ext cx="4558474" cy="3488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9429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3177"/>
    </mc:Choice>
    <mc:Fallback>
      <p:transition spd="slow" advTm="13177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6" name="Rectangle 9">
            <a:extLst>
              <a:ext uri="{FF2B5EF4-FFF2-40B4-BE49-F238E27FC236}">
                <a16:creationId xmlns:a16="http://schemas.microsoft.com/office/drawing/2014/main" xmlns="" id="{09C946AC-2072-4946-A2B8-39F09D094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11">
            <a:extLst>
              <a:ext uri="{FF2B5EF4-FFF2-40B4-BE49-F238E27FC236}">
                <a16:creationId xmlns:a16="http://schemas.microsoft.com/office/drawing/2014/main" xmlns="" id="{A748C8C8-F348-4D00-852A-26DD9EBCC2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55"/>
          <a:stretch/>
        </p:blipFill>
        <p:spPr>
          <a:xfrm>
            <a:off x="0" y="0"/>
            <a:ext cx="6026763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B2C17BEB-2133-4319-ADCE-60B9E8898B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807087" y="1269999"/>
            <a:ext cx="4513792" cy="174109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>
                <a:solidFill>
                  <a:srgbClr val="FFFFFF"/>
                </a:solidFill>
              </a:rPr>
              <a:t>3. </a:t>
            </a:r>
            <a:r>
              <a:rPr lang="en-US" sz="5400" b="1" err="1">
                <a:solidFill>
                  <a:srgbClr val="FFFFFF"/>
                </a:solidFill>
              </a:rPr>
              <a:t>dönme</a:t>
            </a:r>
            <a:r>
              <a:rPr lang="en-US" sz="5400" b="1">
                <a:solidFill>
                  <a:srgbClr val="FFFFFF"/>
                </a:solidFill>
              </a:rPr>
              <a:t> </a:t>
            </a:r>
            <a:r>
              <a:rPr lang="en-US" sz="5400" b="1" err="1">
                <a:solidFill>
                  <a:srgbClr val="FFFFFF"/>
                </a:solidFill>
              </a:rPr>
              <a:t>hareketİ</a:t>
            </a:r>
            <a:endParaRPr lang="en-US" sz="5400">
              <a:solidFill>
                <a:srgbClr val="FFFFFF"/>
              </a:solidFill>
              <a:cs typeface="Calibri Light"/>
            </a:endParaRPr>
          </a:p>
        </p:txBody>
      </p:sp>
      <p:sp useBgFill="1">
        <p:nvSpPr>
          <p:cNvPr id="9" name="Freeform 5">
            <a:extLst>
              <a:ext uri="{FF2B5EF4-FFF2-40B4-BE49-F238E27FC236}">
                <a16:creationId xmlns:a16="http://schemas.microsoft.com/office/drawing/2014/main" xmlns="" id="{559FD8B5-8CC4-4CFE-BD2A-1216B1F2C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5827529" y="660400"/>
            <a:ext cx="6381405" cy="6214533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xmlns="" id="{9ECF13F4-3D2A-4F2E-9BBD-3038670D21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81603" y="104899"/>
            <a:ext cx="6896713" cy="6005491"/>
          </a:xfrm>
          <a:custGeom>
            <a:avLst/>
            <a:gdLst>
              <a:gd name="connsiteX0" fmla="*/ 3912717 w 6896713"/>
              <a:gd name="connsiteY0" fmla="*/ 0 h 6005491"/>
              <a:gd name="connsiteX1" fmla="*/ 6679426 w 6896713"/>
              <a:gd name="connsiteY1" fmla="*/ 1146008 h 6005491"/>
              <a:gd name="connsiteX2" fmla="*/ 6896713 w 6896713"/>
              <a:gd name="connsiteY2" fmla="*/ 1385085 h 6005491"/>
              <a:gd name="connsiteX3" fmla="*/ 6896713 w 6896713"/>
              <a:gd name="connsiteY3" fmla="*/ 1431256 h 6005491"/>
              <a:gd name="connsiteX4" fmla="*/ 6657442 w 6896713"/>
              <a:gd name="connsiteY4" fmla="*/ 1167992 h 6005491"/>
              <a:gd name="connsiteX5" fmla="*/ 3912717 w 6896713"/>
              <a:gd name="connsiteY5" fmla="*/ 31089 h 6005491"/>
              <a:gd name="connsiteX6" fmla="*/ 31089 w 6896713"/>
              <a:gd name="connsiteY6" fmla="*/ 3912717 h 6005491"/>
              <a:gd name="connsiteX7" fmla="*/ 593046 w 6896713"/>
              <a:gd name="connsiteY7" fmla="*/ 5925483 h 6005491"/>
              <a:gd name="connsiteX8" fmla="*/ 633874 w 6896713"/>
              <a:gd name="connsiteY8" fmla="*/ 5989169 h 6005491"/>
              <a:gd name="connsiteX9" fmla="*/ 607415 w 6896713"/>
              <a:gd name="connsiteY9" fmla="*/ 6005491 h 6005491"/>
              <a:gd name="connsiteX10" fmla="*/ 566458 w 6896713"/>
              <a:gd name="connsiteY10" fmla="*/ 5941603 h 6005491"/>
              <a:gd name="connsiteX11" fmla="*/ 0 w 6896713"/>
              <a:gd name="connsiteY11" fmla="*/ 3912717 h 6005491"/>
              <a:gd name="connsiteX12" fmla="*/ 3912717 w 6896713"/>
              <a:gd name="connsiteY12" fmla="*/ 0 h 600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713" h="6005491">
                <a:moveTo>
                  <a:pt x="3912717" y="0"/>
                </a:moveTo>
                <a:cubicBezTo>
                  <a:pt x="4993184" y="0"/>
                  <a:pt x="5971363" y="437946"/>
                  <a:pt x="6679426" y="1146008"/>
                </a:cubicBezTo>
                <a:lnTo>
                  <a:pt x="6896713" y="1385085"/>
                </a:lnTo>
                <a:lnTo>
                  <a:pt x="6896713" y="1431256"/>
                </a:lnTo>
                <a:lnTo>
                  <a:pt x="6657442" y="1167992"/>
                </a:lnTo>
                <a:cubicBezTo>
                  <a:pt x="5955006" y="465555"/>
                  <a:pt x="4984599" y="31089"/>
                  <a:pt x="3912717" y="31089"/>
                </a:cubicBezTo>
                <a:cubicBezTo>
                  <a:pt x="1768953" y="31089"/>
                  <a:pt x="31089" y="1768953"/>
                  <a:pt x="31089" y="3912717"/>
                </a:cubicBezTo>
                <a:cubicBezTo>
                  <a:pt x="31089" y="4649636"/>
                  <a:pt x="236442" y="5338592"/>
                  <a:pt x="593046" y="5925483"/>
                </a:cubicBezTo>
                <a:lnTo>
                  <a:pt x="633874" y="5989169"/>
                </a:lnTo>
                <a:lnTo>
                  <a:pt x="607415" y="6005491"/>
                </a:lnTo>
                <a:lnTo>
                  <a:pt x="566458" y="5941603"/>
                </a:lnTo>
                <a:cubicBezTo>
                  <a:pt x="206998" y="5350013"/>
                  <a:pt x="0" y="4655538"/>
                  <a:pt x="0" y="3912717"/>
                </a:cubicBezTo>
                <a:cubicBezTo>
                  <a:pt x="0" y="1751783"/>
                  <a:pt x="1751783" y="0"/>
                  <a:pt x="3912717" y="0"/>
                </a:cubicBezTo>
                <a:close/>
              </a:path>
            </a:pathLst>
          </a:cu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7">
            <a:extLst>
              <a:ext uri="{FF2B5EF4-FFF2-40B4-BE49-F238E27FC236}">
                <a16:creationId xmlns:a16="http://schemas.microsoft.com/office/drawing/2014/main" xmlns="" id="{19660E16-DCC0-4B6C-8E84-4C2925800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516018" y="331504"/>
            <a:ext cx="6675982" cy="5235326"/>
            <a:chOff x="5516018" y="331504"/>
            <a:chExt cx="6675982" cy="523532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29130F79-611E-4458-B53E-36A2572171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66830" y="3315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EA78691-46E9-469A-921B-9D16933E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" flipH="1">
              <a:off x="9408861" y="3383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A4AA196-3090-4283-ADF0-893F810858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" flipH="1">
              <a:off x="9551700" y="34763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1FD33794-9D71-4B08-AE11-8B589EFBA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60000" flipH="1">
              <a:off x="9688748" y="36808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38AFBF0E-867E-4181-93DF-9A13F334B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540000" flipH="1">
              <a:off x="9824866" y="38922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C7EA8258-0459-4037-BABC-B1A0A5D705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660000" flipH="1">
              <a:off x="9966867" y="41754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E8BB355F-363A-4046-90AF-3DDB7AA184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780000" flipH="1">
              <a:off x="10104425" y="4458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A9334308-B9EC-41CF-8B6C-23FB134BA5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900000" flipH="1">
              <a:off x="10240513" y="47948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30781133-0656-4918-BE6A-703C148ED9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080000" flipH="1">
              <a:off x="10373882" y="52435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6B4F93AD-8044-447B-8CAC-8A06971603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0" flipH="1">
              <a:off x="10505632" y="570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EAA78689-5B7A-4420-A3DC-0EA0815835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320000" flipH="1">
              <a:off x="10637382" y="62134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F09CC934-4D78-4334-8B7F-4D0C13D6C9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440000" flipH="1">
              <a:off x="10760965" y="69043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068DA411-6F43-42CF-8A08-B2871E3822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620000" flipH="1">
              <a:off x="10888991" y="755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3417563A-04A5-4952-AA6D-E503558C5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740000" flipH="1">
              <a:off x="11010193" y="81974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A41B232-E630-4AC7-9A97-763529D705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860000" flipH="1">
              <a:off x="11129014" y="89566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7EABA1A2-F7BA-4FB5-AD0A-A4DBBCF6F7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980000" flipH="1">
              <a:off x="11249872" y="968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7EA99E51-908F-4D65-AC2B-A8E75A1FE4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160000" flipH="1">
              <a:off x="11366875" y="10480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5F2D126B-7D1C-4D2C-97D5-2D8C686B78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280000" flipH="1">
              <a:off x="11474058" y="11315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4B20164-1C4E-4FA3-A2E5-389E740773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0" flipH="1">
              <a:off x="11583303" y="122179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C54E7AD9-228F-47CD-A598-CB579B489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520000" flipH="1">
              <a:off x="11685344" y="132177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D7D2B81A-6082-4668-8AA7-F2757C8EC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700000" flipH="1">
              <a:off x="11787704" y="14176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1469BD5F-3BFE-4BA0-A24F-7F80A73B82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820000" flipH="1">
              <a:off x="11880859" y="15179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224D532A-F49F-4BB9-AAA6-8B2B89CB6F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940000" flipH="1">
              <a:off x="11969252" y="162743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EB2224AE-40A4-483D-991E-9490A01B76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060000" flipH="1">
              <a:off x="12062016" y="173601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DD3DE117-F3FA-4657-B4A7-40DE41238F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074680" y="1910249"/>
              <a:ext cx="117320" cy="82912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D85EA1EB-1126-463C-AD87-4FB126C6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149943" y="2083594"/>
              <a:ext cx="39676" cy="21436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90336723-7646-4B25-9EE9-519CC83342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" flipH="1">
              <a:off x="9127990" y="33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652B6D8B-5579-4262-9376-B702382B0E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" flipH="1">
              <a:off x="8987576" y="33663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B07893BD-D1AE-48C1-91A9-D478793762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" flipH="1">
              <a:off x="8844859" y="35117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0C6FEEA5-8E66-4C31-92AD-01305FF488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" flipH="1">
              <a:off x="8706904" y="3657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D3E18335-591C-4354-9390-DD371BB3F9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20000" flipH="1">
              <a:off x="8568008" y="3878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151098D0-C2B4-4D61-92D5-C81DDBDA2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840000" flipH="1">
              <a:off x="8429112" y="4100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3EACD9C3-3E01-47CF-BC68-BDAE22E30B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960000" flipH="1">
              <a:off x="8294968" y="4462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80A5C950-6480-44E0-9D50-F193147D55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080000" flipH="1">
              <a:off x="8160824" y="48237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C68F1BDE-24EB-4308-AB69-F353C8598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260000" flipH="1">
              <a:off x="8027689" y="53184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D83E12EF-845B-41E6-BA82-F6CD46C0FE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380000" flipH="1">
              <a:off x="7894554" y="58132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E646EE72-4D70-46B4-B655-74722AAC2A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500000" flipH="1">
              <a:off x="7761419" y="63079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72BB073B-89FD-4B47-814B-A8EE7A1EE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620000" flipH="1">
              <a:off x="7636645" y="6898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EEE25488-63A9-43E5-A03F-2E628C3B2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0" flipH="1">
              <a:off x="7511871" y="75119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2BE7FDEE-BD70-4D8F-B5CE-4D03F1D00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920000" flipH="1">
              <a:off x="7387899" y="81977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3039673A-8522-4BFC-B8B2-7F2FEAED4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040000" flipH="1">
              <a:off x="7268530" y="8931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47AB08C4-AF01-4D1D-90EA-A4113CFF99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160000" flipH="1">
              <a:off x="7152030" y="9765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FC8E7B06-FF45-4365-9DF4-E8E315A5B3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340000" flipH="1">
              <a:off x="7041695" y="10600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08F00765-F5EC-427C-A7A1-CDFA0406F2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460000" flipH="1">
              <a:off x="6931360" y="114346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xmlns="" id="{2FE1EF8A-C81D-4879-9142-3697CA0BCB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580000" flipH="1">
              <a:off x="6819070" y="123586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D80C0B62-6F07-4DD2-B308-F3C29F294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700000" flipH="1">
              <a:off x="6721359" y="133274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E9C7C8CB-2D13-4138-B3C1-B78EC19B59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880000" flipH="1">
              <a:off x="6617467" y="1429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8EB1BC7E-04BC-423C-843D-7C149C25A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0" flipH="1">
              <a:off x="6520032" y="15272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A8BA62C3-B17C-4AD0-B585-1C42ED7456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120000" flipH="1">
              <a:off x="6429579" y="16416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xmlns="" id="{1B6F8BD1-22F9-4EE2-93C7-F859F3B990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240000" flipH="1">
              <a:off x="6340532" y="1750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xmlns="" id="{B173F2AA-33AE-4A43-AFA9-50C60D6F6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420000" flipH="1">
              <a:off x="6261757" y="18601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16339DB1-5BB0-42C5-B12D-7555AD403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540000" flipH="1">
              <a:off x="6184144" y="19796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1413BF1A-CE02-41EB-8977-EBE39AE0D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660000" flipH="1">
              <a:off x="6106531" y="20990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7899680C-3DC7-4B71-8D34-7EE8306FEC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780000" flipH="1">
              <a:off x="6043206" y="222255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xmlns="" id="{13B57EA5-419A-4EE0-BB93-356B12F6D0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960000" flipH="1">
              <a:off x="5978913" y="234430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37A79B15-73B1-417F-A985-25FBC893F7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080000" flipH="1">
              <a:off x="5912438" y="24706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566DE9DC-92E2-44D8-B7D0-D1295DD8F0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0" flipH="1">
              <a:off x="5858875" y="260092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A9A1F3CD-685D-4541-8715-91E39B1E23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320000" flipH="1">
              <a:off x="5808182" y="273404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xmlns="" id="{C63E90F9-BD80-4805-A68E-CA56D5249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500000" flipH="1">
              <a:off x="5773263" y="28668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1014402D-979B-4D18-9E85-4D8F6C986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620000" flipH="1">
              <a:off x="5735963" y="300206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2A04AE49-4B0B-4908-B1DB-480F568D28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740000" flipH="1">
              <a:off x="5700105" y="31389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3293E6AC-4EF0-4B88-AC7E-BCB112010B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860000" flipH="1">
              <a:off x="5665939" y="327548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6344B49D-AFCD-4426-AC08-F3128282C3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040000" flipH="1">
              <a:off x="5644476" y="341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83B776AB-0884-47E4-AC8D-69A19A610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160000" flipH="1">
              <a:off x="5626530" y="3554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01EC5397-87DB-4803-855B-44DFE9BBB8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280000" flipH="1">
              <a:off x="5616429" y="36918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8EF0075-59DA-4C16-BF01-C65EE2DDD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0" flipH="1">
              <a:off x="5611319" y="38353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9ABF3642-CC62-4EA5-8A59-1AFF97A560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580000" flipH="1">
              <a:off x="5608540" y="397572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F7715913-AE6D-4FFC-A6EC-E7EE027D2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700000" flipH="1">
              <a:off x="5605761" y="41160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46B78CB6-17D0-445E-A523-FD18D3BE29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820000" flipH="1">
              <a:off x="5624195" y="425421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783E7655-41DA-4DFA-9DEC-FD37064F0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940000" flipH="1">
              <a:off x="5642629" y="43923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5E953697-F897-4DE0-B735-80C721129E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120000" flipH="1">
              <a:off x="5654818" y="45363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7C7CED19-0566-4D81-A59A-5A3561F1B7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240000" flipH="1">
              <a:off x="5684446" y="467136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CE247A59-B18F-4331-BC8D-07C3DA5E8E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360000" flipH="1">
              <a:off x="5714074" y="48087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F21C3132-6A07-4EB5-A00C-2176067CB1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480000" flipH="1">
              <a:off x="5748464" y="49484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xmlns="" id="{4067D677-3FA9-4187-B1CA-F6298A917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660000" flipH="1">
              <a:off x="5792091" y="507760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xmlns="" id="{82E9FC80-B3E8-47CE-862C-9F6E9E598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780000" flipH="1">
              <a:off x="5847441" y="52112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xmlns="" id="{2D383F3C-A57C-472A-9E05-CCD8A4F8E5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900000" flipH="1">
              <a:off x="5900410" y="53424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xmlns="" id="{E534D376-6ABA-4DF9-BBEA-EB5A881804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020000" flipH="1">
              <a:off x="5955760" y="547369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Resim 3">
            <a:extLst>
              <a:ext uri="{FF2B5EF4-FFF2-40B4-BE49-F238E27FC236}">
                <a16:creationId xmlns:a16="http://schemas.microsoft.com/office/drawing/2014/main" xmlns="" id="{5840B389-EA15-4751-9181-76C780D956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6171" y="2145642"/>
            <a:ext cx="4678947" cy="3750148"/>
          </a:xfrm>
          <a:prstGeom prst="rect">
            <a:avLst/>
          </a:prstGeom>
        </p:spPr>
      </p:pic>
      <p:sp>
        <p:nvSpPr>
          <p:cNvPr id="15" name="Metin kutusu 14">
            <a:extLst>
              <a:ext uri="{FF2B5EF4-FFF2-40B4-BE49-F238E27FC236}">
                <a16:creationId xmlns:a16="http://schemas.microsoft.com/office/drawing/2014/main" xmlns="" id="{E734722D-7FC0-4287-A96E-253E08DB68BD}"/>
              </a:ext>
            </a:extLst>
          </p:cNvPr>
          <p:cNvSpPr txBox="1"/>
          <p:nvPr/>
        </p:nvSpPr>
        <p:spPr>
          <a:xfrm>
            <a:off x="253043" y="3509513"/>
            <a:ext cx="5014821" cy="2554545"/>
          </a:xfrm>
          <a:prstGeom prst="rect">
            <a:avLst/>
          </a:prstGeom>
          <a:ln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>
                <a:solidFill>
                  <a:schemeClr val="bg1"/>
                </a:solidFill>
                <a:cs typeface="Calibri"/>
              </a:rPr>
              <a:t>Bir varlığın kendi etrafında dönmesi veya başka bir varlığın etrafında dönmesidir.</a:t>
            </a:r>
          </a:p>
        </p:txBody>
      </p:sp>
    </p:spTree>
    <p:extLst>
      <p:ext uri="{BB962C8B-B14F-4D97-AF65-F5344CB8AC3E}">
        <p14:creationId xmlns:p14="http://schemas.microsoft.com/office/powerpoint/2010/main" xmlns="" val="1459276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6613"/>
    </mc:Choice>
    <mc:Fallback>
      <p:transition spd="slow" advTm="16613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9C946AC-2072-4946-A2B8-39F09D094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748C8C8-F348-4D00-852A-26DD9EBCC2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55"/>
          <a:stretch/>
        </p:blipFill>
        <p:spPr>
          <a:xfrm>
            <a:off x="0" y="0"/>
            <a:ext cx="6026763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4B881525-B491-4711-BA64-108B13AFB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54" y="234830"/>
            <a:ext cx="4513792" cy="281939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5400" b="1">
                <a:solidFill>
                  <a:srgbClr val="FFFFFF"/>
                </a:solidFill>
              </a:rPr>
              <a:t>4. </a:t>
            </a:r>
            <a:r>
              <a:rPr lang="en-US" sz="5400" b="1" err="1">
                <a:solidFill>
                  <a:srgbClr val="FFFFFF"/>
                </a:solidFill>
              </a:rPr>
              <a:t>sallanma</a:t>
            </a:r>
            <a:r>
              <a:rPr lang="en-US" sz="5400" b="1">
                <a:solidFill>
                  <a:srgbClr val="FFFFFF"/>
                </a:solidFill>
              </a:rPr>
              <a:t> </a:t>
            </a:r>
            <a:r>
              <a:rPr lang="en-US" sz="5400" b="1" err="1">
                <a:solidFill>
                  <a:srgbClr val="FFFFFF"/>
                </a:solidFill>
              </a:rPr>
              <a:t>hareketİ</a:t>
            </a:r>
            <a:endParaRPr lang="en-US" sz="5400" err="1">
              <a:solidFill>
                <a:srgbClr val="FFFFFF"/>
              </a:solidFill>
              <a:cs typeface="Calibri Light"/>
            </a:endParaRPr>
          </a:p>
        </p:txBody>
      </p:sp>
      <p:sp useBgFill="1">
        <p:nvSpPr>
          <p:cNvPr id="14" name="Freeform 5">
            <a:extLst>
              <a:ext uri="{FF2B5EF4-FFF2-40B4-BE49-F238E27FC236}">
                <a16:creationId xmlns:a16="http://schemas.microsoft.com/office/drawing/2014/main" xmlns="" id="{559FD8B5-8CC4-4CFE-BD2A-1216B1F2C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5827529" y="660400"/>
            <a:ext cx="6381405" cy="6214533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xmlns="" id="{9ECF13F4-3D2A-4F2E-9BBD-3038670D21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81603" y="104899"/>
            <a:ext cx="6896713" cy="6005491"/>
          </a:xfrm>
          <a:custGeom>
            <a:avLst/>
            <a:gdLst>
              <a:gd name="connsiteX0" fmla="*/ 3912717 w 6896713"/>
              <a:gd name="connsiteY0" fmla="*/ 0 h 6005491"/>
              <a:gd name="connsiteX1" fmla="*/ 6679426 w 6896713"/>
              <a:gd name="connsiteY1" fmla="*/ 1146008 h 6005491"/>
              <a:gd name="connsiteX2" fmla="*/ 6896713 w 6896713"/>
              <a:gd name="connsiteY2" fmla="*/ 1385085 h 6005491"/>
              <a:gd name="connsiteX3" fmla="*/ 6896713 w 6896713"/>
              <a:gd name="connsiteY3" fmla="*/ 1431256 h 6005491"/>
              <a:gd name="connsiteX4" fmla="*/ 6657442 w 6896713"/>
              <a:gd name="connsiteY4" fmla="*/ 1167992 h 6005491"/>
              <a:gd name="connsiteX5" fmla="*/ 3912717 w 6896713"/>
              <a:gd name="connsiteY5" fmla="*/ 31089 h 6005491"/>
              <a:gd name="connsiteX6" fmla="*/ 31089 w 6896713"/>
              <a:gd name="connsiteY6" fmla="*/ 3912717 h 6005491"/>
              <a:gd name="connsiteX7" fmla="*/ 593046 w 6896713"/>
              <a:gd name="connsiteY7" fmla="*/ 5925483 h 6005491"/>
              <a:gd name="connsiteX8" fmla="*/ 633874 w 6896713"/>
              <a:gd name="connsiteY8" fmla="*/ 5989169 h 6005491"/>
              <a:gd name="connsiteX9" fmla="*/ 607415 w 6896713"/>
              <a:gd name="connsiteY9" fmla="*/ 6005491 h 6005491"/>
              <a:gd name="connsiteX10" fmla="*/ 566458 w 6896713"/>
              <a:gd name="connsiteY10" fmla="*/ 5941603 h 6005491"/>
              <a:gd name="connsiteX11" fmla="*/ 0 w 6896713"/>
              <a:gd name="connsiteY11" fmla="*/ 3912717 h 6005491"/>
              <a:gd name="connsiteX12" fmla="*/ 3912717 w 6896713"/>
              <a:gd name="connsiteY12" fmla="*/ 0 h 600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713" h="6005491">
                <a:moveTo>
                  <a:pt x="3912717" y="0"/>
                </a:moveTo>
                <a:cubicBezTo>
                  <a:pt x="4993184" y="0"/>
                  <a:pt x="5971363" y="437946"/>
                  <a:pt x="6679426" y="1146008"/>
                </a:cubicBezTo>
                <a:lnTo>
                  <a:pt x="6896713" y="1385085"/>
                </a:lnTo>
                <a:lnTo>
                  <a:pt x="6896713" y="1431256"/>
                </a:lnTo>
                <a:lnTo>
                  <a:pt x="6657442" y="1167992"/>
                </a:lnTo>
                <a:cubicBezTo>
                  <a:pt x="5955006" y="465555"/>
                  <a:pt x="4984599" y="31089"/>
                  <a:pt x="3912717" y="31089"/>
                </a:cubicBezTo>
                <a:cubicBezTo>
                  <a:pt x="1768953" y="31089"/>
                  <a:pt x="31089" y="1768953"/>
                  <a:pt x="31089" y="3912717"/>
                </a:cubicBezTo>
                <a:cubicBezTo>
                  <a:pt x="31089" y="4649636"/>
                  <a:pt x="236442" y="5338592"/>
                  <a:pt x="593046" y="5925483"/>
                </a:cubicBezTo>
                <a:lnTo>
                  <a:pt x="633874" y="5989169"/>
                </a:lnTo>
                <a:lnTo>
                  <a:pt x="607415" y="6005491"/>
                </a:lnTo>
                <a:lnTo>
                  <a:pt x="566458" y="5941603"/>
                </a:lnTo>
                <a:cubicBezTo>
                  <a:pt x="206998" y="5350013"/>
                  <a:pt x="0" y="4655538"/>
                  <a:pt x="0" y="3912717"/>
                </a:cubicBezTo>
                <a:cubicBezTo>
                  <a:pt x="0" y="1751783"/>
                  <a:pt x="1751783" y="0"/>
                  <a:pt x="3912717" y="0"/>
                </a:cubicBezTo>
                <a:close/>
              </a:path>
            </a:pathLst>
          </a:cu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9660E16-DCC0-4B6C-8E84-4C2925800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516018" y="331504"/>
            <a:ext cx="6675982" cy="5235326"/>
            <a:chOff x="5516018" y="331504"/>
            <a:chExt cx="6675982" cy="523532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29130F79-611E-4458-B53E-36A2572171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66830" y="3315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EA78691-46E9-469A-921B-9D16933E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" flipH="1">
              <a:off x="9408861" y="3383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A4AA196-3090-4283-ADF0-893F810858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" flipH="1">
              <a:off x="9551700" y="34763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1FD33794-9D71-4B08-AE11-8B589EFBA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60000" flipH="1">
              <a:off x="9688748" y="36808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38AFBF0E-867E-4181-93DF-9A13F334B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540000" flipH="1">
              <a:off x="9824866" y="38922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C7EA8258-0459-4037-BABC-B1A0A5D705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660000" flipH="1">
              <a:off x="9966867" y="41754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E8BB355F-363A-4046-90AF-3DDB7AA184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780000" flipH="1">
              <a:off x="10104425" y="4458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A9334308-B9EC-41CF-8B6C-23FB134BA5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900000" flipH="1">
              <a:off x="10240513" y="47948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30781133-0656-4918-BE6A-703C148ED9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080000" flipH="1">
              <a:off x="10373882" y="52435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6B4F93AD-8044-447B-8CAC-8A06971603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0" flipH="1">
              <a:off x="10505632" y="570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EAA78689-5B7A-4420-A3DC-0EA0815835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320000" flipH="1">
              <a:off x="10637382" y="62134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F09CC934-4D78-4334-8B7F-4D0C13D6C9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440000" flipH="1">
              <a:off x="10760965" y="69043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068DA411-6F43-42CF-8A08-B2871E3822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620000" flipH="1">
              <a:off x="10888991" y="755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3417563A-04A5-4952-AA6D-E503558C5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740000" flipH="1">
              <a:off x="11010193" y="81974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A41B232-E630-4AC7-9A97-763529D705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860000" flipH="1">
              <a:off x="11129014" y="89566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7EABA1A2-F7BA-4FB5-AD0A-A4DBBCF6F7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980000" flipH="1">
              <a:off x="11249872" y="968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7EA99E51-908F-4D65-AC2B-A8E75A1FE4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160000" flipH="1">
              <a:off x="11366875" y="10480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5F2D126B-7D1C-4D2C-97D5-2D8C686B78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280000" flipH="1">
              <a:off x="11474058" y="11315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4B20164-1C4E-4FA3-A2E5-389E740773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0" flipH="1">
              <a:off x="11583303" y="122179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C54E7AD9-228F-47CD-A598-CB579B489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520000" flipH="1">
              <a:off x="11685344" y="132177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D7D2B81A-6082-4668-8AA7-F2757C8EC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700000" flipH="1">
              <a:off x="11787704" y="14176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1469BD5F-3BFE-4BA0-A24F-7F80A73B82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820000" flipH="1">
              <a:off x="11880859" y="15179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224D532A-F49F-4BB9-AAA6-8B2B89CB6F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940000" flipH="1">
              <a:off x="11969252" y="162743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EB2224AE-40A4-483D-991E-9490A01B76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060000" flipH="1">
              <a:off x="12062016" y="173601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DD3DE117-F3FA-4657-B4A7-40DE41238F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074680" y="1910249"/>
              <a:ext cx="117320" cy="82912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D85EA1EB-1126-463C-AD87-4FB126C6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149943" y="2083594"/>
              <a:ext cx="39676" cy="21436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90336723-7646-4B25-9EE9-519CC83342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" flipH="1">
              <a:off x="9127990" y="33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652B6D8B-5579-4262-9376-B702382B0E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" flipH="1">
              <a:off x="8987576" y="33663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B07893BD-D1AE-48C1-91A9-D478793762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" flipH="1">
              <a:off x="8844859" y="35117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0C6FEEA5-8E66-4C31-92AD-01305FF488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" flipH="1">
              <a:off x="8706904" y="3657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D3E18335-591C-4354-9390-DD371BB3F9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20000" flipH="1">
              <a:off x="8568008" y="3878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151098D0-C2B4-4D61-92D5-C81DDBDA2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840000" flipH="1">
              <a:off x="8429112" y="4100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3EACD9C3-3E01-47CF-BC68-BDAE22E30B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960000" flipH="1">
              <a:off x="8294968" y="4462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80A5C950-6480-44E0-9D50-F193147D55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080000" flipH="1">
              <a:off x="8160824" y="48237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C68F1BDE-24EB-4308-AB69-F353C8598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260000" flipH="1">
              <a:off x="8027689" y="53184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D83E12EF-845B-41E6-BA82-F6CD46C0FE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380000" flipH="1">
              <a:off x="7894554" y="58132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E646EE72-4D70-46B4-B655-74722AAC2A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500000" flipH="1">
              <a:off x="7761419" y="63079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72BB073B-89FD-4B47-814B-A8EE7A1EE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620000" flipH="1">
              <a:off x="7636645" y="6898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EEE25488-63A9-43E5-A03F-2E628C3B2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0" flipH="1">
              <a:off x="7511871" y="75119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2BE7FDEE-BD70-4D8F-B5CE-4D03F1D00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920000" flipH="1">
              <a:off x="7387899" y="81977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3039673A-8522-4BFC-B8B2-7F2FEAED4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040000" flipH="1">
              <a:off x="7268530" y="8931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47AB08C4-AF01-4D1D-90EA-A4113CFF99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160000" flipH="1">
              <a:off x="7152030" y="9765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FC8E7B06-FF45-4365-9DF4-E8E315A5B3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340000" flipH="1">
              <a:off x="7041695" y="10600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08F00765-F5EC-427C-A7A1-CDFA0406F2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460000" flipH="1">
              <a:off x="6931360" y="114346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xmlns="" id="{2FE1EF8A-C81D-4879-9142-3697CA0BCB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580000" flipH="1">
              <a:off x="6819070" y="123586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D80C0B62-6F07-4DD2-B308-F3C29F294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700000" flipH="1">
              <a:off x="6721359" y="133274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E9C7C8CB-2D13-4138-B3C1-B78EC19B59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880000" flipH="1">
              <a:off x="6617467" y="1429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8EB1BC7E-04BC-423C-843D-7C149C25A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0" flipH="1">
              <a:off x="6520032" y="15272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A8BA62C3-B17C-4AD0-B585-1C42ED7456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120000" flipH="1">
              <a:off x="6429579" y="16416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xmlns="" id="{1B6F8BD1-22F9-4EE2-93C7-F859F3B990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240000" flipH="1">
              <a:off x="6340532" y="1750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xmlns="" id="{B173F2AA-33AE-4A43-AFA9-50C60D6F6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420000" flipH="1">
              <a:off x="6261757" y="18601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16339DB1-5BB0-42C5-B12D-7555AD403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540000" flipH="1">
              <a:off x="6184144" y="19796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1413BF1A-CE02-41EB-8977-EBE39AE0D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660000" flipH="1">
              <a:off x="6106531" y="20990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7899680C-3DC7-4B71-8D34-7EE8306FEC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780000" flipH="1">
              <a:off x="6043206" y="222255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xmlns="" id="{13B57EA5-419A-4EE0-BB93-356B12F6D0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960000" flipH="1">
              <a:off x="5978913" y="234430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37A79B15-73B1-417F-A985-25FBC893F7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080000" flipH="1">
              <a:off x="5912438" y="24706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566DE9DC-92E2-44D8-B7D0-D1295DD8F0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0" flipH="1">
              <a:off x="5858875" y="260092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A9A1F3CD-685D-4541-8715-91E39B1E23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320000" flipH="1">
              <a:off x="5808182" y="273404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xmlns="" id="{C63E90F9-BD80-4805-A68E-CA56D5249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500000" flipH="1">
              <a:off x="5773263" y="28668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1014402D-979B-4D18-9E85-4D8F6C986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620000" flipH="1">
              <a:off x="5735963" y="300206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2A04AE49-4B0B-4908-B1DB-480F568D28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740000" flipH="1">
              <a:off x="5700105" y="31389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3293E6AC-4EF0-4B88-AC7E-BCB112010B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860000" flipH="1">
              <a:off x="5665939" y="327548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6344B49D-AFCD-4426-AC08-F3128282C3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040000" flipH="1">
              <a:off x="5644476" y="341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83B776AB-0884-47E4-AC8D-69A19A610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160000" flipH="1">
              <a:off x="5626530" y="3554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01EC5397-87DB-4803-855B-44DFE9BBB8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280000" flipH="1">
              <a:off x="5616429" y="36918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8EF0075-59DA-4C16-BF01-C65EE2DDD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0" flipH="1">
              <a:off x="5611319" y="38353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9ABF3642-CC62-4EA5-8A59-1AFF97A560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580000" flipH="1">
              <a:off x="5608540" y="397572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F7715913-AE6D-4FFC-A6EC-E7EE027D2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700000" flipH="1">
              <a:off x="5605761" y="41160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46B78CB6-17D0-445E-A523-FD18D3BE29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820000" flipH="1">
              <a:off x="5624195" y="425421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783E7655-41DA-4DFA-9DEC-FD37064F0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940000" flipH="1">
              <a:off x="5642629" y="43923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5E953697-F897-4DE0-B735-80C721129E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120000" flipH="1">
              <a:off x="5654818" y="45363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7C7CED19-0566-4D81-A59A-5A3561F1B7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240000" flipH="1">
              <a:off x="5684446" y="467136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CE247A59-B18F-4331-BC8D-07C3DA5E8E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360000" flipH="1">
              <a:off x="5714074" y="48087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F21C3132-6A07-4EB5-A00C-2176067CB1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480000" flipH="1">
              <a:off x="5748464" y="49484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xmlns="" id="{4067D677-3FA9-4187-B1CA-F6298A917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660000" flipH="1">
              <a:off x="5792091" y="507760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xmlns="" id="{82E9FC80-B3E8-47CE-862C-9F6E9E598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780000" flipH="1">
              <a:off x="5847441" y="52112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xmlns="" id="{2D383F3C-A57C-472A-9E05-CCD8A4F8E5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900000" flipH="1">
              <a:off x="5900410" y="53424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xmlns="" id="{E534D376-6ABA-4DF9-BBEA-EB5A881804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020000" flipH="1">
              <a:off x="5955760" y="547369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Resim 3">
            <a:extLst>
              <a:ext uri="{FF2B5EF4-FFF2-40B4-BE49-F238E27FC236}">
                <a16:creationId xmlns:a16="http://schemas.microsoft.com/office/drawing/2014/main" xmlns="" id="{9FC32ED0-BC69-42F5-9EC6-F3EADABC4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001" y="1836274"/>
            <a:ext cx="3686910" cy="4397639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141D4EC-6C5F-45FD-8D34-3152AC1A9901}"/>
              </a:ext>
            </a:extLst>
          </p:cNvPr>
          <p:cNvSpPr txBox="1"/>
          <p:nvPr/>
        </p:nvSpPr>
        <p:spPr>
          <a:xfrm>
            <a:off x="209910" y="3825817"/>
            <a:ext cx="4986067" cy="193899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 dirty="0">
                <a:solidFill>
                  <a:schemeClr val="bg1"/>
                </a:solidFill>
                <a:cs typeface="Calibri"/>
              </a:rPr>
              <a:t>Bir varlığın ileri geri veya </a:t>
            </a:r>
            <a:r>
              <a:rPr lang="tr-TR" sz="4000" dirty="0" smtClean="0">
                <a:solidFill>
                  <a:schemeClr val="bg1"/>
                </a:solidFill>
                <a:cs typeface="Calibri"/>
              </a:rPr>
              <a:t>sağa </a:t>
            </a:r>
            <a:r>
              <a:rPr lang="tr-TR" sz="4000" dirty="0">
                <a:solidFill>
                  <a:schemeClr val="bg1"/>
                </a:solidFill>
                <a:cs typeface="Calibri"/>
              </a:rPr>
              <a:t>sola sallanmasıdır.</a:t>
            </a:r>
          </a:p>
        </p:txBody>
      </p:sp>
    </p:spTree>
    <p:extLst>
      <p:ext uri="{BB962C8B-B14F-4D97-AF65-F5344CB8AC3E}">
        <p14:creationId xmlns:p14="http://schemas.microsoft.com/office/powerpoint/2010/main" xmlns="" val="1118096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3365"/>
    </mc:Choice>
    <mc:Fallback>
      <p:transition spd="slow" advTm="13365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AF6706C-CF07-43A1-BCC4-CBA5D33820D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9C946AC-2072-4946-A2B8-39F09D0944E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A748C8C8-F348-4D00-852A-26DD9EBCC2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50555"/>
          <a:stretch/>
        </p:blipFill>
        <p:spPr>
          <a:xfrm>
            <a:off x="0" y="0"/>
            <a:ext cx="6026763" cy="6856214"/>
          </a:xfrm>
          <a:prstGeom prst="rect">
            <a:avLst/>
          </a:prstGeom>
        </p:spPr>
      </p:pic>
      <p:sp>
        <p:nvSpPr>
          <p:cNvPr id="2" name="Unvan 1">
            <a:extLst>
              <a:ext uri="{FF2B5EF4-FFF2-40B4-BE49-F238E27FC236}">
                <a16:creationId xmlns:a16="http://schemas.microsoft.com/office/drawing/2014/main" xmlns="" id="{60FEA325-7907-4132-9EDE-7DCE10D18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782" y="738038"/>
            <a:ext cx="5031376" cy="281939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800" b="1">
                <a:solidFill>
                  <a:srgbClr val="FFFFFF"/>
                </a:solidFill>
              </a:rPr>
              <a:t>5. </a:t>
            </a:r>
            <a:r>
              <a:rPr lang="en-US" sz="4800" b="1" err="1">
                <a:solidFill>
                  <a:srgbClr val="FFFFFF"/>
                </a:solidFill>
              </a:rPr>
              <a:t>yön</a:t>
            </a:r>
            <a:r>
              <a:rPr lang="en-US" sz="4800" b="1">
                <a:solidFill>
                  <a:srgbClr val="FFFFFF"/>
                </a:solidFill>
              </a:rPr>
              <a:t> </a:t>
            </a:r>
            <a:r>
              <a:rPr lang="en-US" sz="4800" b="1" err="1">
                <a:solidFill>
                  <a:srgbClr val="FFFFFF"/>
                </a:solidFill>
              </a:rPr>
              <a:t>değİştİrme</a:t>
            </a:r>
            <a:r>
              <a:rPr lang="en-US" sz="4800" b="1">
                <a:solidFill>
                  <a:srgbClr val="FFFFFF"/>
                </a:solidFill>
              </a:rPr>
              <a:t> </a:t>
            </a:r>
            <a:r>
              <a:rPr lang="en-US" sz="4800" b="1" err="1">
                <a:solidFill>
                  <a:srgbClr val="FFFFFF"/>
                </a:solidFill>
              </a:rPr>
              <a:t>hareketİ</a:t>
            </a:r>
            <a:r>
              <a:rPr lang="en-US" sz="4800" b="1">
                <a:solidFill>
                  <a:srgbClr val="FFFFFF"/>
                </a:solidFill>
                <a:cs typeface="Calibri Light"/>
              </a:rPr>
              <a:t/>
            </a:r>
            <a:br>
              <a:rPr lang="en-US" sz="4800" b="1">
                <a:solidFill>
                  <a:srgbClr val="FFFFFF"/>
                </a:solidFill>
                <a:cs typeface="Calibri Light"/>
              </a:rPr>
            </a:br>
            <a:endParaRPr lang="en-US" sz="4800">
              <a:solidFill>
                <a:srgbClr val="FFFFFF"/>
              </a:solidFill>
              <a:cs typeface="Calibri Light"/>
            </a:endParaRPr>
          </a:p>
        </p:txBody>
      </p:sp>
      <p:sp useBgFill="1">
        <p:nvSpPr>
          <p:cNvPr id="14" name="Freeform 5">
            <a:extLst>
              <a:ext uri="{FF2B5EF4-FFF2-40B4-BE49-F238E27FC236}">
                <a16:creationId xmlns:a16="http://schemas.microsoft.com/office/drawing/2014/main" xmlns="" id="{559FD8B5-8CC4-4CFE-BD2A-1216B1F2C3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grayWhite">
          <a:xfrm>
            <a:off x="5827529" y="660400"/>
            <a:ext cx="6381405" cy="6214533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16" name="Freeform 14">
            <a:extLst>
              <a:ext uri="{FF2B5EF4-FFF2-40B4-BE49-F238E27FC236}">
                <a16:creationId xmlns:a16="http://schemas.microsoft.com/office/drawing/2014/main" xmlns="" id="{9ECF13F4-3D2A-4F2E-9BBD-3038670D21E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281603" y="104899"/>
            <a:ext cx="6896713" cy="6005491"/>
          </a:xfrm>
          <a:custGeom>
            <a:avLst/>
            <a:gdLst>
              <a:gd name="connsiteX0" fmla="*/ 3912717 w 6896713"/>
              <a:gd name="connsiteY0" fmla="*/ 0 h 6005491"/>
              <a:gd name="connsiteX1" fmla="*/ 6679426 w 6896713"/>
              <a:gd name="connsiteY1" fmla="*/ 1146008 h 6005491"/>
              <a:gd name="connsiteX2" fmla="*/ 6896713 w 6896713"/>
              <a:gd name="connsiteY2" fmla="*/ 1385085 h 6005491"/>
              <a:gd name="connsiteX3" fmla="*/ 6896713 w 6896713"/>
              <a:gd name="connsiteY3" fmla="*/ 1431256 h 6005491"/>
              <a:gd name="connsiteX4" fmla="*/ 6657442 w 6896713"/>
              <a:gd name="connsiteY4" fmla="*/ 1167992 h 6005491"/>
              <a:gd name="connsiteX5" fmla="*/ 3912717 w 6896713"/>
              <a:gd name="connsiteY5" fmla="*/ 31089 h 6005491"/>
              <a:gd name="connsiteX6" fmla="*/ 31089 w 6896713"/>
              <a:gd name="connsiteY6" fmla="*/ 3912717 h 6005491"/>
              <a:gd name="connsiteX7" fmla="*/ 593046 w 6896713"/>
              <a:gd name="connsiteY7" fmla="*/ 5925483 h 6005491"/>
              <a:gd name="connsiteX8" fmla="*/ 633874 w 6896713"/>
              <a:gd name="connsiteY8" fmla="*/ 5989169 h 6005491"/>
              <a:gd name="connsiteX9" fmla="*/ 607415 w 6896713"/>
              <a:gd name="connsiteY9" fmla="*/ 6005491 h 6005491"/>
              <a:gd name="connsiteX10" fmla="*/ 566458 w 6896713"/>
              <a:gd name="connsiteY10" fmla="*/ 5941603 h 6005491"/>
              <a:gd name="connsiteX11" fmla="*/ 0 w 6896713"/>
              <a:gd name="connsiteY11" fmla="*/ 3912717 h 6005491"/>
              <a:gd name="connsiteX12" fmla="*/ 3912717 w 6896713"/>
              <a:gd name="connsiteY12" fmla="*/ 0 h 6005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96713" h="6005491">
                <a:moveTo>
                  <a:pt x="3912717" y="0"/>
                </a:moveTo>
                <a:cubicBezTo>
                  <a:pt x="4993184" y="0"/>
                  <a:pt x="5971363" y="437946"/>
                  <a:pt x="6679426" y="1146008"/>
                </a:cubicBezTo>
                <a:lnTo>
                  <a:pt x="6896713" y="1385085"/>
                </a:lnTo>
                <a:lnTo>
                  <a:pt x="6896713" y="1431256"/>
                </a:lnTo>
                <a:lnTo>
                  <a:pt x="6657442" y="1167992"/>
                </a:lnTo>
                <a:cubicBezTo>
                  <a:pt x="5955006" y="465555"/>
                  <a:pt x="4984599" y="31089"/>
                  <a:pt x="3912717" y="31089"/>
                </a:cubicBezTo>
                <a:cubicBezTo>
                  <a:pt x="1768953" y="31089"/>
                  <a:pt x="31089" y="1768953"/>
                  <a:pt x="31089" y="3912717"/>
                </a:cubicBezTo>
                <a:cubicBezTo>
                  <a:pt x="31089" y="4649636"/>
                  <a:pt x="236442" y="5338592"/>
                  <a:pt x="593046" y="5925483"/>
                </a:cubicBezTo>
                <a:lnTo>
                  <a:pt x="633874" y="5989169"/>
                </a:lnTo>
                <a:lnTo>
                  <a:pt x="607415" y="6005491"/>
                </a:lnTo>
                <a:lnTo>
                  <a:pt x="566458" y="5941603"/>
                </a:lnTo>
                <a:cubicBezTo>
                  <a:pt x="206998" y="5350013"/>
                  <a:pt x="0" y="4655538"/>
                  <a:pt x="0" y="3912717"/>
                </a:cubicBezTo>
                <a:cubicBezTo>
                  <a:pt x="0" y="1751783"/>
                  <a:pt x="1751783" y="0"/>
                  <a:pt x="3912717" y="0"/>
                </a:cubicBezTo>
                <a:close/>
              </a:path>
            </a:pathLst>
          </a:custGeom>
          <a:solidFill>
            <a:srgbClr val="FFFFFF">
              <a:alpha val="4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xmlns="" id="{19660E16-DCC0-4B6C-8E84-4C292580059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5516018" y="331504"/>
            <a:ext cx="6675982" cy="5235326"/>
            <a:chOff x="5516018" y="331504"/>
            <a:chExt cx="6675982" cy="5235326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xmlns="" id="{29130F79-611E-4458-B53E-36A2572171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9266830" y="3315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xmlns="" id="{2EA78691-46E9-469A-921B-9D16933EE1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" flipH="1">
              <a:off x="9408861" y="3383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xmlns="" id="{CA4AA196-3090-4283-ADF0-893F8108586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" flipH="1">
              <a:off x="9551700" y="34763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1FD33794-9D71-4B08-AE11-8B589EFBA25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60000" flipH="1">
              <a:off x="9688748" y="36808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xmlns="" id="{38AFBF0E-867E-4181-93DF-9A13F334B01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540000" flipH="1">
              <a:off x="9824866" y="38922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xmlns="" id="{C7EA8258-0459-4037-BABC-B1A0A5D7055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660000" flipH="1">
              <a:off x="9966867" y="41754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xmlns="" id="{E8BB355F-363A-4046-90AF-3DDB7AA184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780000" flipH="1">
              <a:off x="10104425" y="4458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xmlns="" id="{A9334308-B9EC-41CF-8B6C-23FB134BA5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900000" flipH="1">
              <a:off x="10240513" y="47948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xmlns="" id="{30781133-0656-4918-BE6A-703C148ED9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080000" flipH="1">
              <a:off x="10373882" y="52435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xmlns="" id="{6B4F93AD-8044-447B-8CAC-8A069716034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200000" flipH="1">
              <a:off x="10505632" y="570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xmlns="" id="{EAA78689-5B7A-4420-A3DC-0EA0815835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320000" flipH="1">
              <a:off x="10637382" y="62134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xmlns="" id="{F09CC934-4D78-4334-8B7F-4D0C13D6C91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440000" flipH="1">
              <a:off x="10760965" y="69043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xmlns="" id="{068DA411-6F43-42CF-8A08-B2871E38225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620000" flipH="1">
              <a:off x="10888991" y="755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xmlns="" id="{3417563A-04A5-4952-AA6D-E503558C5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740000" flipH="1">
              <a:off x="11010193" y="81974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xmlns="" id="{4A41B232-E630-4AC7-9A97-763529D705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860000" flipH="1">
              <a:off x="11129014" y="89566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xmlns="" id="{7EABA1A2-F7BA-4FB5-AD0A-A4DBBCF6F7D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1980000" flipH="1">
              <a:off x="11249872" y="9680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xmlns="" id="{7EA99E51-908F-4D65-AC2B-A8E75A1FE4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160000" flipH="1">
              <a:off x="11366875" y="10480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xmlns="" id="{5F2D126B-7D1C-4D2C-97D5-2D8C686B78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280000" flipH="1">
              <a:off x="11474058" y="11315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xmlns="" id="{74B20164-1C4E-4FA3-A2E5-389E7407730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400000" flipH="1">
              <a:off x="11583303" y="122179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xmlns="" id="{C54E7AD9-228F-47CD-A598-CB579B489A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520000" flipH="1">
              <a:off x="11685344" y="132177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xmlns="" id="{D7D2B81A-6082-4668-8AA7-F2757C8EC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700000" flipH="1">
              <a:off x="11787704" y="14176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xmlns="" id="{1469BD5F-3BFE-4BA0-A24F-7F80A73B823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820000" flipH="1">
              <a:off x="11880859" y="15179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xmlns="" id="{224D532A-F49F-4BB9-AAA6-8B2B89CB6F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2940000" flipH="1">
              <a:off x="11969252" y="162743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xmlns="" id="{EB2224AE-40A4-483D-991E-9490A01B761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3060000" flipH="1">
              <a:off x="12062016" y="173601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xmlns="" id="{DD3DE117-F3FA-4657-B4A7-40DE41238F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074680" y="1910249"/>
              <a:ext cx="117320" cy="82912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xmlns="" id="{D85EA1EB-1126-463C-AD87-4FB126C6FF4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12149943" y="2083594"/>
              <a:ext cx="39676" cy="21436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90336723-7646-4B25-9EE9-519CC83342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" flipH="1">
              <a:off x="9127990" y="33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652B6D8B-5579-4262-9376-B702382B0E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" flipH="1">
              <a:off x="8987576" y="33663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xmlns="" id="{B07893BD-D1AE-48C1-91A9-D478793762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" flipH="1">
              <a:off x="8844859" y="35117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xmlns="" id="{0C6FEEA5-8E66-4C31-92AD-01305FF488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" flipH="1">
              <a:off x="8706904" y="3657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xmlns="" id="{D3E18335-591C-4354-9390-DD371BB3F92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20000" flipH="1">
              <a:off x="8568008" y="38789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xmlns="" id="{151098D0-C2B4-4D61-92D5-C81DDBDA22D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840000" flipH="1">
              <a:off x="8429112" y="4100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xmlns="" id="{3EACD9C3-3E01-47CF-BC68-BDAE22E30B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960000" flipH="1">
              <a:off x="8294968" y="4462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xmlns="" id="{80A5C950-6480-44E0-9D50-F193147D55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080000" flipH="1">
              <a:off x="8160824" y="48237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xmlns="" id="{C68F1BDE-24EB-4308-AB69-F353C8598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260000" flipH="1">
              <a:off x="8027689" y="53184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xmlns="" id="{D83E12EF-845B-41E6-BA82-F6CD46C0FE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380000" flipH="1">
              <a:off x="7894554" y="58132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xmlns="" id="{E646EE72-4D70-46B4-B655-74722AAC2AD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500000" flipH="1">
              <a:off x="7761419" y="63079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xmlns="" id="{72BB073B-89FD-4B47-814B-A8EE7A1EE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620000" flipH="1">
              <a:off x="7636645" y="68980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xmlns="" id="{EEE25488-63A9-43E5-A03F-2E628C3B211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800000" flipH="1">
              <a:off x="7511871" y="75119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xmlns="" id="{2BE7FDEE-BD70-4D8F-B5CE-4D03F1D00E6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1920000" flipH="1">
              <a:off x="7387899" y="81977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xmlns="" id="{3039673A-8522-4BFC-B8B2-7F2FEAED41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040000" flipH="1">
              <a:off x="7268530" y="89316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xmlns="" id="{47AB08C4-AF01-4D1D-90EA-A4113CFF994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160000" flipH="1">
              <a:off x="7152030" y="97658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xmlns="" id="{FC8E7B06-FF45-4365-9DF4-E8E315A5B3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340000" flipH="1">
              <a:off x="7041695" y="106002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xmlns="" id="{08F00765-F5EC-427C-A7A1-CDFA0406F2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460000" flipH="1">
              <a:off x="6931360" y="114346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xmlns="" id="{2FE1EF8A-C81D-4879-9142-3697CA0BCBD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580000" flipH="1">
              <a:off x="6819070" y="123586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xmlns="" id="{D80C0B62-6F07-4DD2-B308-F3C29F29443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700000" flipH="1">
              <a:off x="6721359" y="133274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xmlns="" id="{E9C7C8CB-2D13-4138-B3C1-B78EC19B59D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2880000" flipH="1">
              <a:off x="6617467" y="1429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xmlns="" id="{8EB1BC7E-04BC-423C-843D-7C149C25A1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000000" flipH="1">
              <a:off x="6520032" y="15272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xmlns="" id="{A8BA62C3-B17C-4AD0-B585-1C42ED7456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120000" flipH="1">
              <a:off x="6429579" y="16416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xmlns="" id="{1B6F8BD1-22F9-4EE2-93C7-F859F3B9908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240000" flipH="1">
              <a:off x="6340532" y="17504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xmlns="" id="{B173F2AA-33AE-4A43-AFA9-50C60D6F689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420000" flipH="1">
              <a:off x="6261757" y="18601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xmlns="" id="{16339DB1-5BB0-42C5-B12D-7555AD403D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540000" flipH="1">
              <a:off x="6184144" y="197961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xmlns="" id="{1413BF1A-CE02-41EB-8977-EBE39AE0DAB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660000" flipH="1">
              <a:off x="6106531" y="20990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xmlns="" id="{7899680C-3DC7-4B71-8D34-7EE8306FEC2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780000" flipH="1">
              <a:off x="6043206" y="222255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xmlns="" id="{13B57EA5-419A-4EE0-BB93-356B12F6D0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3960000" flipH="1">
              <a:off x="5978913" y="234430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xmlns="" id="{37A79B15-73B1-417F-A985-25FBC893F73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080000" flipH="1">
              <a:off x="5912438" y="24706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xmlns="" id="{566DE9DC-92E2-44D8-B7D0-D1295DD8F03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200000" flipH="1">
              <a:off x="5858875" y="2600922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xmlns="" id="{A9A1F3CD-685D-4541-8715-91E39B1E230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320000" flipH="1">
              <a:off x="5808182" y="273404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xmlns="" id="{C63E90F9-BD80-4805-A68E-CA56D52496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500000" flipH="1">
              <a:off x="5773263" y="286686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xmlns="" id="{1014402D-979B-4D18-9E85-4D8F6C986F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620000" flipH="1">
              <a:off x="5735963" y="300206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xmlns="" id="{2A04AE49-4B0B-4908-B1DB-480F568D284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740000" flipH="1">
              <a:off x="5700105" y="313891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xmlns="" id="{3293E6AC-4EF0-4B88-AC7E-BCB112010B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4860000" flipH="1">
              <a:off x="5665939" y="3275489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xmlns="" id="{6344B49D-AFCD-4426-AC08-F3128282C3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040000" flipH="1">
              <a:off x="5644476" y="341425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xmlns="" id="{83B776AB-0884-47E4-AC8D-69A19A6103D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160000" flipH="1">
              <a:off x="5626530" y="355462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xmlns="" id="{01EC5397-87DB-4803-855B-44DFE9BBB8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280000" flipH="1">
              <a:off x="5616429" y="3691831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xmlns="" id="{18EF0075-59DA-4C16-BF01-C65EE2DDD8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400000" flipH="1">
              <a:off x="5611319" y="38353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xmlns="" id="{9ABF3642-CC62-4EA5-8A59-1AFF97A560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580000" flipH="1">
              <a:off x="5608540" y="3975726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xmlns="" id="{F7715913-AE6D-4FFC-A6EC-E7EE027D27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700000" flipH="1">
              <a:off x="5605761" y="411607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xmlns="" id="{46B78CB6-17D0-445E-A523-FD18D3BE29D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820000" flipH="1">
              <a:off x="5624195" y="425421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xmlns="" id="{783E7655-41DA-4DFA-9DEC-FD37064F0AB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5940000" flipH="1">
              <a:off x="5642629" y="43923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xmlns="" id="{5E953697-F897-4DE0-B735-80C721129E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120000" flipH="1">
              <a:off x="5654818" y="4536385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xmlns="" id="{7C7CED19-0566-4D81-A59A-5A3561F1B70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240000" flipH="1">
              <a:off x="5684446" y="467136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xmlns="" id="{CE247A59-B18F-4331-BC8D-07C3DA5E8E8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360000" flipH="1">
              <a:off x="5714074" y="4808730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xmlns="" id="{F21C3132-6A07-4EB5-A00C-2176067CB11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480000" flipH="1">
              <a:off x="5748464" y="4948474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xmlns="" id="{4067D677-3FA9-4187-B1CA-F6298A917C2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660000" flipH="1">
              <a:off x="5792091" y="5077607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xmlns="" id="{82E9FC80-B3E8-47CE-862C-9F6E9E598A4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780000" flipH="1">
              <a:off x="5847441" y="521122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xmlns="" id="{2D383F3C-A57C-472A-9E05-CCD8A4F8E50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6900000" flipH="1">
              <a:off x="5900410" y="5342458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xmlns="" id="{E534D376-6ABA-4DF9-BBEA-EB5A8818043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rot="-7020000" flipH="1">
              <a:off x="5955760" y="5473693"/>
              <a:ext cx="3394" cy="182880"/>
            </a:xfrm>
            <a:prstGeom prst="line">
              <a:avLst/>
            </a:prstGeom>
            <a:ln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Resim 3" descr="küçük resim içeren bir resim&#10;&#10;Çok yüksek güvenilirlikle oluşturulmuş açıklama">
            <a:extLst>
              <a:ext uri="{FF2B5EF4-FFF2-40B4-BE49-F238E27FC236}">
                <a16:creationId xmlns:a16="http://schemas.microsoft.com/office/drawing/2014/main" xmlns="" id="{D196C049-4D7A-4719-9714-29B02F196B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5001" y="2449723"/>
            <a:ext cx="3686910" cy="3170742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4A4C4EE9-5D9C-43CF-8BA6-579A28F81CE3}"/>
              </a:ext>
            </a:extLst>
          </p:cNvPr>
          <p:cNvSpPr txBox="1"/>
          <p:nvPr/>
        </p:nvSpPr>
        <p:spPr>
          <a:xfrm>
            <a:off x="109269" y="3552645"/>
            <a:ext cx="5187349" cy="1938992"/>
          </a:xfrm>
          <a:prstGeom prst="rect">
            <a:avLst/>
          </a:prstGeom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tr-TR" sz="4000">
                <a:solidFill>
                  <a:schemeClr val="bg1"/>
                </a:solidFill>
                <a:cs typeface="Calibri"/>
              </a:rPr>
              <a:t>Hareket eden bir varlığın yönünü değiştirmesi.</a:t>
            </a:r>
            <a:endParaRPr lang="tr-TR">
              <a:solidFill>
                <a:schemeClr val="bg1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82609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14423"/>
    </mc:Choice>
    <mc:Fallback>
      <p:transition spd="slow" advTm="14423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Celestial</Template>
  <TotalTime>13</TotalTime>
  <Words>76</Words>
  <PresentationFormat>Özel</PresentationFormat>
  <Paragraphs>13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Celestial</vt:lpstr>
      <vt:lpstr>Kuvvetİ tanıyalım</vt:lpstr>
      <vt:lpstr>Canlı ve cansız varlıkların bİRyerden bir yere çeşitli yollarla yer değiştirmesine denir.</vt:lpstr>
      <vt:lpstr>1.hızlanma hareketİ</vt:lpstr>
      <vt:lpstr>2.yavaşlama hareketİ</vt:lpstr>
      <vt:lpstr>3. dönme hareketİ</vt:lpstr>
      <vt:lpstr>4. sallanma hareketİ</vt:lpstr>
      <vt:lpstr>5. yön değİştİrme hareketİ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2014-09-12T02:08:24Z</dcterms:created>
  <dcterms:modified xsi:type="dcterms:W3CDTF">2018-11-15T14:26:21Z</dcterms:modified>
  <cp:category>https://www.sorubak.com</cp:category>
</cp:coreProperties>
</file>