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40" r:id="rId1"/>
  </p:sldMasterIdLst>
  <p:notesMasterIdLst>
    <p:notesMasterId r:id="rId9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 xmlns="">
        <p14:section name="Varsayılan Bölüm" id="{647CDD3F-3614-474F-A378-713249F505F0}">
          <p14:sldIdLst>
            <p14:sldId id="256"/>
          </p14:sldIdLst>
        </p14:section>
        <p14:section name="Başlıksız Bölüm" id="{FD47BA0E-1F11-4AA7-A84B-45AE106D149C}">
          <p14:sldIdLst>
            <p14:sldId id="257"/>
            <p14:sldId id="258"/>
            <p14:sldId id="259"/>
          </p14:sldIdLst>
        </p14:section>
        <p14:section name="Başlıksız Bölüm" id="{733B874D-A7EA-4368-A2A7-3E79E292055D}">
          <p14:sldIdLst>
            <p14:sldId id="260"/>
            <p14:sldId id="261"/>
            <p14:sldId id="262"/>
          </p14:sldIdLst>
        </p14:section>
      </p14:sectionLst>
    </p:ex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44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CB5E90-0541-47E8-A535-1A333949CF3D}" type="datetimeFigureOut">
              <a:rPr lang="tr-TR" smtClean="0"/>
              <a:pPr/>
              <a:t>15/11/2018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3B5057D-0F52-4058-A7D4-2BA8EB043B7F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9605832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https://www.sorubak.com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B5057D-0F52-4058-A7D4-2BA8EB043B7F}" type="slidenum">
              <a:rPr lang="tr-TR" smtClean="0"/>
              <a:pPr/>
              <a:t>1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59074526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AAD9FC-1691-42AE-8595-9D122A9020E9}" type="datetimeFigureOut">
              <a:rPr lang="tr-TR" smtClean="0"/>
              <a:pPr/>
              <a:t>15/11/2018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FC7B9E-5BCD-4D22-A2C9-F861FE6B6D5F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AAD9FC-1691-42AE-8595-9D122A9020E9}" type="datetimeFigureOut">
              <a:rPr lang="tr-TR" smtClean="0"/>
              <a:pPr/>
              <a:t>15/11/2018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FC7B9E-5BCD-4D22-A2C9-F861FE6B6D5F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AAD9FC-1691-42AE-8595-9D122A9020E9}" type="datetimeFigureOut">
              <a:rPr lang="tr-TR" smtClean="0"/>
              <a:pPr/>
              <a:t>15/11/2018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FC7B9E-5BCD-4D22-A2C9-F861FE6B6D5F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AAD9FC-1691-42AE-8595-9D122A9020E9}" type="datetimeFigureOut">
              <a:rPr lang="tr-TR" smtClean="0"/>
              <a:pPr/>
              <a:t>15/11/2018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FC7B9E-5BCD-4D22-A2C9-F861FE6B6D5F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AAD9FC-1691-42AE-8595-9D122A9020E9}" type="datetimeFigureOut">
              <a:rPr lang="tr-TR" smtClean="0"/>
              <a:pPr/>
              <a:t>15/11/2018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FC7B9E-5BCD-4D22-A2C9-F861FE6B6D5F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AAD9FC-1691-42AE-8595-9D122A9020E9}" type="datetimeFigureOut">
              <a:rPr lang="tr-TR" smtClean="0"/>
              <a:pPr/>
              <a:t>15/11/2018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FC7B9E-5BCD-4D22-A2C9-F861FE6B6D5F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AAD9FC-1691-42AE-8595-9D122A9020E9}" type="datetimeFigureOut">
              <a:rPr lang="tr-TR" smtClean="0"/>
              <a:pPr/>
              <a:t>15/11/2018</a:t>
            </a:fld>
            <a:endParaRPr lang="tr-T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FC7B9E-5BCD-4D22-A2C9-F861FE6B6D5F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AAD9FC-1691-42AE-8595-9D122A9020E9}" type="datetimeFigureOut">
              <a:rPr lang="tr-TR" smtClean="0"/>
              <a:pPr/>
              <a:t>15/11/2018</a:t>
            </a:fld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FC7B9E-5BCD-4D22-A2C9-F861FE6B6D5F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AAD9FC-1691-42AE-8595-9D122A9020E9}" type="datetimeFigureOut">
              <a:rPr lang="tr-TR" smtClean="0"/>
              <a:pPr/>
              <a:t>15/11/2018</a:t>
            </a:fld>
            <a:endParaRPr lang="tr-T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FC7B9E-5BCD-4D22-A2C9-F861FE6B6D5F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AAD9FC-1691-42AE-8595-9D122A9020E9}" type="datetimeFigureOut">
              <a:rPr lang="tr-TR" smtClean="0"/>
              <a:pPr/>
              <a:t>15/11/2018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FC7B9E-5BCD-4D22-A2C9-F861FE6B6D5F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r-TR" smtClean="0"/>
              <a:t>Resim eklemek için simgeyi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AAD9FC-1691-42AE-8595-9D122A9020E9}" type="datetimeFigureOut">
              <a:rPr lang="tr-TR" smtClean="0"/>
              <a:pPr/>
              <a:t>15/11/2018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FC7B9E-5BCD-4D22-A2C9-F861FE6B6D5F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tr-TR" smtClean="0"/>
              <a:t>Asıl başlık stili için tıklatın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tr-TR" smtClean="0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88AAD9FC-1691-42AE-8595-9D122A9020E9}" type="datetimeFigureOut">
              <a:rPr lang="tr-TR" smtClean="0"/>
              <a:pPr/>
              <a:t>15/11/2018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A1FC7B9E-5BCD-4D22-A2C9-F861FE6B6D5F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41" r:id="rId1"/>
    <p:sldLayoutId id="2147483842" r:id="rId2"/>
    <p:sldLayoutId id="2147483843" r:id="rId3"/>
    <p:sldLayoutId id="2147483844" r:id="rId4"/>
    <p:sldLayoutId id="2147483845" r:id="rId5"/>
    <p:sldLayoutId id="2147483846" r:id="rId6"/>
    <p:sldLayoutId id="2147483847" r:id="rId7"/>
    <p:sldLayoutId id="2147483848" r:id="rId8"/>
    <p:sldLayoutId id="2147483849" r:id="rId9"/>
    <p:sldLayoutId id="2147483850" r:id="rId10"/>
    <p:sldLayoutId id="2147483851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762000" y="3429000"/>
            <a:ext cx="6858000" cy="2286000"/>
          </a:xfrm>
        </p:spPr>
        <p:txBody>
          <a:bodyPr>
            <a:normAutofit/>
          </a:bodyPr>
          <a:lstStyle/>
          <a:p>
            <a:r>
              <a:rPr lang="tr-TR" b="1" i="1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HAZIRLAYAN:</a:t>
            </a:r>
            <a:r>
              <a:rPr lang="tr-TR" b="1" i="1" dirty="0" smtClean="0">
                <a:solidFill>
                  <a:schemeClr val="tx1"/>
                </a:solidFill>
              </a:rPr>
              <a:t>SELİM YAMAN</a:t>
            </a:r>
            <a:endParaRPr lang="tr-TR" b="1" i="1" dirty="0" smtClean="0">
              <a:solidFill>
                <a:srgbClr val="FF0000"/>
              </a:solidFill>
            </a:endParaRPr>
          </a:p>
          <a:p>
            <a:r>
              <a:rPr lang="tr-TR" b="1" i="1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OKULU:</a:t>
            </a:r>
            <a:r>
              <a:rPr lang="tr-TR" b="1" i="1" dirty="0" smtClean="0">
                <a:solidFill>
                  <a:schemeClr val="tx1"/>
                </a:solidFill>
              </a:rPr>
              <a:t>GÖKÇE KARATAŞ İLKOKLU</a:t>
            </a:r>
            <a:endParaRPr lang="tr-TR" b="1" i="1" dirty="0" smtClean="0">
              <a:solidFill>
                <a:srgbClr val="FF0000"/>
              </a:solidFill>
            </a:endParaRPr>
          </a:p>
          <a:p>
            <a:r>
              <a:rPr lang="tr-TR" b="1" i="1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SINIFI</a:t>
            </a:r>
            <a:r>
              <a:rPr lang="tr-TR" b="1" i="1" dirty="0" smtClean="0">
                <a:solidFill>
                  <a:srgbClr val="FF0000"/>
                </a:solidFill>
              </a:rPr>
              <a:t>:</a:t>
            </a:r>
            <a:r>
              <a:rPr lang="tr-TR" b="1" i="1" dirty="0" smtClean="0">
                <a:solidFill>
                  <a:schemeClr val="tx1"/>
                </a:solidFill>
              </a:rPr>
              <a:t>3/A</a:t>
            </a:r>
            <a:endParaRPr lang="tr-TR" b="1" i="1" dirty="0">
              <a:solidFill>
                <a:srgbClr val="FF0000"/>
              </a:solidFill>
            </a:endParaRPr>
          </a:p>
        </p:txBody>
      </p:sp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827584" y="-31"/>
            <a:ext cx="7543800" cy="3096344"/>
          </a:xfrm>
        </p:spPr>
        <p:txBody>
          <a:bodyPr/>
          <a:lstStyle/>
          <a:p>
            <a:pPr algn="ctr"/>
            <a:r>
              <a:rPr lang="tr-TR" b="1" i="1" dirty="0" smtClean="0"/>
              <a:t>GÜÇLÜ VE ZAYIF YÖNLERİM</a:t>
            </a:r>
            <a:endParaRPr lang="tr-TR" b="1" i="1" dirty="0"/>
          </a:p>
        </p:txBody>
      </p:sp>
    </p:spTree>
    <p:extLst>
      <p:ext uri="{BB962C8B-B14F-4D97-AF65-F5344CB8AC3E}">
        <p14:creationId xmlns:p14="http://schemas.microsoft.com/office/powerpoint/2010/main" xmlns="" val="39878958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sz="4400" b="1" i="1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GÜÇLÜ YÖNLERİMİZ</a:t>
            </a:r>
            <a:endParaRPr lang="tr-TR" sz="4400" b="1" i="1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1143000" y="1351279"/>
            <a:ext cx="3346450" cy="22361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İçerik Yer Tutucusu 3"/>
          <p:cNvSpPr>
            <a:spLocks noGrp="1"/>
          </p:cNvSpPr>
          <p:nvPr>
            <p:ph sz="quarter" idx="14"/>
          </p:nvPr>
        </p:nvSpPr>
        <p:spPr/>
        <p:txBody>
          <a:bodyPr>
            <a:normAutofit/>
          </a:bodyPr>
          <a:lstStyle/>
          <a:p>
            <a:r>
              <a:rPr lang="tr-TR" dirty="0" smtClean="0"/>
              <a:t>Güçlü yön iyi  yaptığımız  </a:t>
            </a:r>
            <a:r>
              <a:rPr lang="tr-TR" dirty="0" err="1" smtClean="0"/>
              <a:t>şeyler.Mesela</a:t>
            </a:r>
            <a:r>
              <a:rPr lang="tr-TR" dirty="0" smtClean="0"/>
              <a:t> arkadaşımız iyi resim yapar ama biz iyi resim </a:t>
            </a:r>
            <a:r>
              <a:rPr lang="tr-TR" dirty="0" err="1" smtClean="0"/>
              <a:t>yapamayız.Bu</a:t>
            </a:r>
            <a:r>
              <a:rPr lang="tr-TR" dirty="0" smtClean="0"/>
              <a:t> yani resim yapmak arkadaşımızı </a:t>
            </a:r>
            <a:r>
              <a:rPr lang="tr-TR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güçlü </a:t>
            </a:r>
            <a:r>
              <a:rPr lang="tr-TR" dirty="0" smtClean="0"/>
              <a:t>yönüdür.</a:t>
            </a:r>
            <a:endParaRPr lang="tr-TR" dirty="0"/>
          </a:p>
          <a:p>
            <a:endParaRPr lang="tr-TR" dirty="0" smtClean="0"/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910882246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547664" y="4437112"/>
            <a:ext cx="6512511" cy="1143000"/>
          </a:xfrm>
        </p:spPr>
        <p:txBody>
          <a:bodyPr/>
          <a:lstStyle/>
          <a:p>
            <a:r>
              <a:rPr lang="tr-TR" dirty="0"/>
              <a:t> </a:t>
            </a:r>
            <a:r>
              <a:rPr lang="tr-TR" dirty="0" smtClean="0"/>
              <a:t>           TESTLER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pPr marL="68580" indent="0">
              <a:buNone/>
            </a:pPr>
            <a:r>
              <a:rPr lang="tr-TR" dirty="0" smtClean="0"/>
              <a:t> 1.Ben resim </a:t>
            </a:r>
            <a:r>
              <a:rPr lang="tr-TR" dirty="0" err="1" smtClean="0"/>
              <a:t>yapabiliyorum.Bu</a:t>
            </a:r>
            <a:r>
              <a:rPr lang="tr-TR" dirty="0" smtClean="0"/>
              <a:t> benim …………. Yönüm.</a:t>
            </a:r>
          </a:p>
          <a:p>
            <a:endParaRPr lang="tr-TR" dirty="0"/>
          </a:p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İçerik Yer Tutucusu 3"/>
          <p:cNvSpPr>
            <a:spLocks noGrp="1"/>
          </p:cNvSpPr>
          <p:nvPr>
            <p:ph sz="quarter" idx="14"/>
          </p:nvPr>
        </p:nvSpPr>
        <p:spPr/>
        <p:txBody>
          <a:bodyPr>
            <a:normAutofit/>
          </a:bodyPr>
          <a:lstStyle/>
          <a:p>
            <a:r>
              <a:rPr lang="tr-TR" dirty="0" smtClean="0"/>
              <a:t>2.Herkesin güçlü </a:t>
            </a:r>
          </a:p>
          <a:p>
            <a:r>
              <a:rPr lang="tr-TR" dirty="0" smtClean="0"/>
              <a:t>yönleri ……….. </a:t>
            </a:r>
            <a:r>
              <a:rPr lang="tr-TR" dirty="0"/>
              <a:t>d</a:t>
            </a:r>
            <a:r>
              <a:rPr lang="tr-TR" dirty="0" smtClean="0"/>
              <a:t>eğildir.</a:t>
            </a:r>
          </a:p>
          <a:p>
            <a:r>
              <a:rPr lang="tr-TR" dirty="0" smtClean="0"/>
              <a:t>Yukarıda boş bırakılan yere ne gelmelidir?</a:t>
            </a:r>
          </a:p>
          <a:p>
            <a:r>
              <a:rPr lang="tr-TR" dirty="0" smtClean="0"/>
              <a:t>A)aynı</a:t>
            </a:r>
          </a:p>
          <a:p>
            <a:r>
              <a:rPr lang="tr-TR" dirty="0" smtClean="0"/>
              <a:t>B)ekmek</a:t>
            </a:r>
          </a:p>
          <a:p>
            <a:r>
              <a:rPr lang="tr-TR" dirty="0" smtClean="0"/>
              <a:t>C)farklı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20831438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14:flythroug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r>
              <a:rPr lang="tr-TR" dirty="0" smtClean="0"/>
              <a:t>3.Ali topla çok iyi oynayamaz ama arkadaşı Ali’ye top oynamada geliştirdi ve top oynamak artık…….. </a:t>
            </a:r>
            <a:r>
              <a:rPr lang="tr-TR" dirty="0"/>
              <a:t>y</a:t>
            </a:r>
            <a:r>
              <a:rPr lang="tr-TR" dirty="0" smtClean="0"/>
              <a:t>önü olmuştu.</a:t>
            </a:r>
          </a:p>
          <a:p>
            <a:r>
              <a:rPr lang="tr-TR" dirty="0" smtClean="0"/>
              <a:t>A)güçlü</a:t>
            </a:r>
          </a:p>
          <a:p>
            <a:r>
              <a:rPr lang="tr-TR" dirty="0" smtClean="0"/>
              <a:t>B)zayıf</a:t>
            </a:r>
          </a:p>
          <a:p>
            <a:r>
              <a:rPr lang="tr-TR" dirty="0" smtClean="0"/>
              <a:t>C)güçsüz</a:t>
            </a:r>
          </a:p>
          <a:p>
            <a:endParaRPr lang="tr-TR" dirty="0"/>
          </a:p>
          <a:p>
            <a:endParaRPr lang="tr-TR" dirty="0" smtClean="0"/>
          </a:p>
          <a:p>
            <a:endParaRPr lang="tr-TR" dirty="0"/>
          </a:p>
          <a:p>
            <a:endParaRPr lang="tr-TR" dirty="0"/>
          </a:p>
        </p:txBody>
      </p:sp>
      <p:sp>
        <p:nvSpPr>
          <p:cNvPr id="4" name="İçerik Yer Tutucusu 3"/>
          <p:cNvSpPr>
            <a:spLocks noGrp="1"/>
          </p:cNvSpPr>
          <p:nvPr>
            <p:ph sz="quarter" idx="14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2043645627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İçerik Yer Tutucusu 3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r>
              <a:rPr lang="tr-TR" dirty="0" smtClean="0"/>
              <a:t>İyi yapamadığımız şeyler.</a:t>
            </a:r>
            <a:endParaRPr lang="tr-TR" dirty="0"/>
          </a:p>
        </p:txBody>
      </p:sp>
      <p:pic>
        <p:nvPicPr>
          <p:cNvPr id="7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1143000" y="548680"/>
            <a:ext cx="3346450" cy="40324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Başlık 5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2009160"/>
          </a:xfrm>
        </p:spPr>
        <p:txBody>
          <a:bodyPr/>
          <a:lstStyle/>
          <a:p>
            <a:r>
              <a:rPr lang="tr-TR" dirty="0" smtClean="0"/>
              <a:t>GÜÇLENDİRMEK İSTEDİĞİM YÖNLERİM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33169667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0" indent="0">
              <a:buNone/>
            </a:pPr>
            <a:r>
              <a:rPr lang="tr-TR" dirty="0" smtClean="0"/>
              <a:t>   TESTLER        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tr-TR" dirty="0" smtClean="0"/>
              <a:t>1.Ben resim yapmayı </a:t>
            </a:r>
            <a:r>
              <a:rPr lang="tr-TR" dirty="0" err="1" smtClean="0"/>
              <a:t>bilmiyorum.Bu</a:t>
            </a:r>
            <a:r>
              <a:rPr lang="tr-TR" dirty="0" smtClean="0"/>
              <a:t> benim </a:t>
            </a:r>
            <a:r>
              <a:rPr lang="tr-TR" sz="2400" dirty="0" smtClean="0"/>
              <a:t>……………</a:t>
            </a:r>
            <a:r>
              <a:rPr lang="tr-TR" dirty="0" smtClean="0"/>
              <a:t> yönüm.</a:t>
            </a:r>
            <a:endParaRPr lang="tr-TR" dirty="0"/>
          </a:p>
        </p:txBody>
      </p:sp>
      <p:sp>
        <p:nvSpPr>
          <p:cNvPr id="4" name="İçerik Yer Tutucusu 3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r>
              <a:rPr lang="tr-TR" dirty="0" smtClean="0"/>
              <a:t>2.Herkesin ………………… istediği yönleri vardır.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xmlns="" val="15761610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2225184"/>
          </a:xfrm>
        </p:spPr>
        <p:txBody>
          <a:bodyPr/>
          <a:lstStyle/>
          <a:p>
            <a:r>
              <a:rPr lang="tr-TR" dirty="0" smtClean="0"/>
              <a:t>BENİ DİNLEDİĞİNİZ İÇİN TEŞEKKÜR EDERİM</a:t>
            </a:r>
            <a:endParaRPr lang="tr-TR" dirty="0"/>
          </a:p>
        </p:txBody>
      </p:sp>
      <p:sp>
        <p:nvSpPr>
          <p:cNvPr id="4" name="İçerik Yer Tutucusu 3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r>
              <a:rPr lang="tr-TR" dirty="0" smtClean="0"/>
              <a:t>SELİM</a:t>
            </a:r>
          </a:p>
          <a:p>
            <a:r>
              <a:rPr lang="tr-TR" dirty="0" smtClean="0"/>
              <a:t>YAMAN</a:t>
            </a:r>
          </a:p>
          <a:p>
            <a:r>
              <a:rPr lang="tr-TR" dirty="0" smtClean="0"/>
              <a:t>3-A</a:t>
            </a:r>
          </a:p>
          <a:p>
            <a:r>
              <a:rPr lang="tr-TR" dirty="0" smtClean="0"/>
              <a:t>161</a:t>
            </a:r>
            <a:endParaRPr lang="tr-TR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228000" y="731838"/>
            <a:ext cx="3176450" cy="3475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262024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Hava Akımı">
  <a:themeElements>
    <a:clrScheme name="Hava Akımı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Hava Akımı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Hava Akımı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85</TotalTime>
  <Words>117</Words>
  <PresentationFormat>Ekran Gösterisi (4:3)</PresentationFormat>
  <Paragraphs>33</Paragraphs>
  <Slides>7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7</vt:i4>
      </vt:variant>
    </vt:vector>
  </HeadingPairs>
  <TitlesOfParts>
    <vt:vector size="8" baseType="lpstr">
      <vt:lpstr>Hava Akımı</vt:lpstr>
      <vt:lpstr>GÜÇLÜ VE ZAYIF YÖNLERİM</vt:lpstr>
      <vt:lpstr>GÜÇLÜ YÖNLERİMİZ</vt:lpstr>
      <vt:lpstr>            TESTLER</vt:lpstr>
      <vt:lpstr>Slayt 4</vt:lpstr>
      <vt:lpstr>GÜÇLENDİRMEK İSTEDİĞİM YÖNLERİM</vt:lpstr>
      <vt:lpstr>   TESTLER        </vt:lpstr>
      <vt:lpstr>BENİ DİNLEDİĞİNİZ İÇİN TEŞEKKÜR EDERİM</vt:lpstr>
    </vt:vector>
  </TitlesOfParts>
  <Manager>https://www.sorubak.com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2018-11-05T14:02:15Z</dcterms:created>
  <dcterms:modified xsi:type="dcterms:W3CDTF">2018-11-15T14:27:32Z</dcterms:modified>
  <cp:category>https://www.sorubak.com</cp:category>
</cp:coreProperties>
</file>