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8"/>
  </p:notesMasterIdLst>
  <p:sldIdLst>
    <p:sldId id="257" r:id="rId2"/>
    <p:sldId id="261" r:id="rId3"/>
    <p:sldId id="262" r:id="rId4"/>
    <p:sldId id="263" r:id="rId5"/>
    <p:sldId id="264" r:id="rId6"/>
    <p:sldId id="265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02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2EDAB-D44D-4CE5-8A44-BD5FFA6FADCA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C2AFD-51CD-4EC2-9107-0442924EDE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7929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2AFD-51CD-4EC2-9107-0442924EDE5A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6097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2AFD-51CD-4EC2-9107-0442924EDE5A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40716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2AFD-51CD-4EC2-9107-0442924EDE5A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67634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2AFD-51CD-4EC2-9107-0442924EDE5A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20559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69BD1A8-90FE-4BD0-ADD9-85A56636541A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8750AEA-20B6-457C-9FDC-87FF79AB73E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BD1A8-90FE-4BD0-ADD9-85A56636541A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50AEA-20B6-457C-9FDC-87FF79AB73E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BD1A8-90FE-4BD0-ADD9-85A56636541A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50AEA-20B6-457C-9FDC-87FF79AB73E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69BD1A8-90FE-4BD0-ADD9-85A56636541A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50AEA-20B6-457C-9FDC-87FF79AB73E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69BD1A8-90FE-4BD0-ADD9-85A56636541A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8750AEA-20B6-457C-9FDC-87FF79AB73E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69BD1A8-90FE-4BD0-ADD9-85A56636541A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8750AEA-20B6-457C-9FDC-87FF79AB73E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69BD1A8-90FE-4BD0-ADD9-85A56636541A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8750AEA-20B6-457C-9FDC-87FF79AB73E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BD1A8-90FE-4BD0-ADD9-85A56636541A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50AEA-20B6-457C-9FDC-87FF79AB73E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69BD1A8-90FE-4BD0-ADD9-85A56636541A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8750AEA-20B6-457C-9FDC-87FF79AB73E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69BD1A8-90FE-4BD0-ADD9-85A56636541A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8750AEA-20B6-457C-9FDC-87FF79AB73E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69BD1A8-90FE-4BD0-ADD9-85A56636541A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8750AEA-20B6-457C-9FDC-87FF79AB73E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69BD1A8-90FE-4BD0-ADD9-85A56636541A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8750AEA-20B6-457C-9FDC-87FF79AB73E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06888" cy="92211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Maddeyi Tanıyalım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1998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Maddeyi Niteleyen Özellikler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1- Sertlik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2- Yumuşaklık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3- Esneklik</a:t>
            </a:r>
          </a:p>
          <a:p>
            <a:pPr marL="0" indent="0">
              <a:buNone/>
            </a:pPr>
            <a:r>
              <a:rPr lang="tr-TR" dirty="0" smtClean="0"/>
              <a:t>4- Kırılganlık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2562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SERTLİK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Çizilmesi ve kırılması zor olan maddelere </a:t>
            </a:r>
            <a:r>
              <a:rPr lang="tr-TR" b="1" dirty="0" smtClean="0"/>
              <a:t>katı madde </a:t>
            </a:r>
            <a:r>
              <a:rPr lang="tr-TR" dirty="0" smtClean="0"/>
              <a:t>denir.</a:t>
            </a:r>
            <a:endParaRPr lang="tr-TR" dirty="0"/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Örnek: </a:t>
            </a:r>
            <a:r>
              <a:rPr lang="tr-TR" b="1" dirty="0" smtClean="0"/>
              <a:t>Taş, mermer, demir.</a:t>
            </a:r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7392" y="3717032"/>
            <a:ext cx="421268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2023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</a:t>
            </a:r>
            <a:r>
              <a:rPr lang="tr-TR" dirty="0" smtClean="0"/>
              <a:t>umuşaklık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Elimizle veya başka nesne ile şekil verebildiğimiz dokunduğumuzda içine çöken maddelere denir.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Örnek: </a:t>
            </a:r>
            <a:r>
              <a:rPr lang="tr-TR" dirty="0" smtClean="0"/>
              <a:t>Sünger, pamuk, yün</a:t>
            </a:r>
            <a:r>
              <a:rPr lang="tr-TR" dirty="0"/>
              <a:t>.</a:t>
            </a:r>
            <a:endParaRPr lang="tr-TR" dirty="0" smtClean="0">
              <a:solidFill>
                <a:srgbClr val="FF0000"/>
              </a:solidFill>
            </a:endParaRPr>
          </a:p>
          <a:p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7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92401"/>
            <a:ext cx="315468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3794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Esneklik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Çektiğinde uzayan bıraktığında ise eski halini alan maddeye  denir.</a:t>
            </a:r>
            <a:endParaRPr lang="tr-TR" dirty="0"/>
          </a:p>
          <a:p>
            <a:pPr marL="0" indent="0">
              <a:buNone/>
            </a:pPr>
            <a:r>
              <a:rPr lang="tr-TR" dirty="0" err="1" smtClean="0">
                <a:solidFill>
                  <a:srgbClr val="FF0000"/>
                </a:solidFill>
              </a:rPr>
              <a:t>Örnek:</a:t>
            </a:r>
            <a:r>
              <a:rPr lang="tr-TR" dirty="0" err="1" smtClean="0"/>
              <a:t>Paket</a:t>
            </a:r>
            <a:r>
              <a:rPr lang="tr-TR" dirty="0" smtClean="0"/>
              <a:t> lastiği, yay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05064"/>
            <a:ext cx="3024336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5215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Kırılganlık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Yere düştüğünde veya bir nesneye çarptığında kırılan maddeye denir.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Örnek: </a:t>
            </a:r>
            <a:r>
              <a:rPr lang="tr-TR" dirty="0" smtClean="0"/>
              <a:t>Tabak, bardak , vazo , ayna.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098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5361" y="3717032"/>
            <a:ext cx="435559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9745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67</TotalTime>
  <Words>97</Words>
  <PresentationFormat>Ekran Gösterisi (4:3)</PresentationFormat>
  <Paragraphs>25</Paragraphs>
  <Slides>6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Canlı</vt:lpstr>
      <vt:lpstr>Maddeyi Tanıyalım</vt:lpstr>
      <vt:lpstr>Maddeyi Niteleyen Özellikler</vt:lpstr>
      <vt:lpstr>SERTLİK </vt:lpstr>
      <vt:lpstr>Yumuşaklık</vt:lpstr>
      <vt:lpstr>Esneklik</vt:lpstr>
      <vt:lpstr>Kırılganlık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2018-11-04T17:56:54Z</dcterms:created>
  <dcterms:modified xsi:type="dcterms:W3CDTF">2018-11-28T15:48:21Z</dcterms:modified>
  <cp:category>https://www.sorubak.com</cp:category>
</cp:coreProperties>
</file>