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5"/>
  </p:notesMasterIdLst>
  <p:sldIdLst>
    <p:sldId id="256" r:id="rId2"/>
    <p:sldId id="257" r:id="rId3"/>
    <p:sldId id="258" r:id="rId4"/>
    <p:sldId id="259" r:id="rId5"/>
    <p:sldId id="261" r:id="rId6"/>
    <p:sldId id="260" r:id="rId7"/>
    <p:sldId id="263" r:id="rId8"/>
    <p:sldId id="262" r:id="rId9"/>
    <p:sldId id="264" r:id="rId10"/>
    <p:sldId id="265" r:id="rId11"/>
    <p:sldId id="266" r:id="rId12"/>
    <p:sldId id="267" r:id="rId13"/>
    <p:sldId id="268"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42DD40-FCD7-4C55-9A92-73E6ADA3DA27}" type="datetimeFigureOut">
              <a:rPr lang="tr-TR" smtClean="0"/>
              <a:pPr/>
              <a:t>08/10/2018</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F2CCC8-C823-4106-AF43-F168A43591FA}"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F52025D9-69E2-4436-8352-C8ADD2476AFC}" type="datetime1">
              <a:rPr lang="tr-TR" smtClean="0"/>
              <a:pPr/>
              <a:t>08/10/2018</a:t>
            </a:fld>
            <a:endParaRPr lang="tr-TR" dirty="0"/>
          </a:p>
        </p:txBody>
      </p:sp>
      <p:sp>
        <p:nvSpPr>
          <p:cNvPr id="17" name="16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29" name="28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7110B64D-D6D7-49C3-B5D8-084030419873}" type="datetime1">
              <a:rPr lang="tr-TR" smtClean="0"/>
              <a:pPr/>
              <a:t>08/10/2018</a:t>
            </a:fld>
            <a:endParaRPr lang="tr-TR" dirty="0"/>
          </a:p>
        </p:txBody>
      </p:sp>
      <p:sp>
        <p:nvSpPr>
          <p:cNvPr id="5" name="4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6" name="5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F36FCC80-01D9-40E9-9E6D-B9749A80C4D2}" type="datetime1">
              <a:rPr lang="tr-TR" smtClean="0"/>
              <a:pPr/>
              <a:t>08/10/2018</a:t>
            </a:fld>
            <a:endParaRPr lang="tr-TR" dirty="0"/>
          </a:p>
        </p:txBody>
      </p:sp>
      <p:sp>
        <p:nvSpPr>
          <p:cNvPr id="5" name="4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6" name="5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78215479-8597-4A7E-8697-F0B69C5EECC2}" type="datetime1">
              <a:rPr lang="tr-TR" smtClean="0"/>
              <a:pPr/>
              <a:t>08/10/2018</a:t>
            </a:fld>
            <a:endParaRPr lang="tr-TR" dirty="0"/>
          </a:p>
        </p:txBody>
      </p:sp>
      <p:sp>
        <p:nvSpPr>
          <p:cNvPr id="5" name="4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6" name="5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F12A76ED-0F2D-4BAB-A5E1-5DBC2B51FA40}" type="datetime1">
              <a:rPr lang="tr-TR" smtClean="0"/>
              <a:pPr/>
              <a:t>08/10/2018</a:t>
            </a:fld>
            <a:endParaRPr lang="tr-TR" dirty="0"/>
          </a:p>
        </p:txBody>
      </p:sp>
      <p:sp>
        <p:nvSpPr>
          <p:cNvPr id="5" name="4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6" name="5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F6B8FCB1-CCCD-45F8-8317-650450A6EC6C}" type="datetime1">
              <a:rPr lang="tr-TR" smtClean="0"/>
              <a:pPr/>
              <a:t>08/10/2018</a:t>
            </a:fld>
            <a:endParaRPr lang="tr-TR" dirty="0"/>
          </a:p>
        </p:txBody>
      </p:sp>
      <p:sp>
        <p:nvSpPr>
          <p:cNvPr id="6" name="5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7" name="6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F6592F35-A838-482C-A7E7-5FF2E3CB6C20}" type="datetime1">
              <a:rPr lang="tr-TR" smtClean="0"/>
              <a:pPr/>
              <a:t>08/10/2018</a:t>
            </a:fld>
            <a:endParaRPr lang="tr-TR" dirty="0"/>
          </a:p>
        </p:txBody>
      </p:sp>
      <p:sp>
        <p:nvSpPr>
          <p:cNvPr id="8" name="7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9" name="8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325DF7D3-2CE7-42B1-90F1-2704A40FE14A}" type="datetime1">
              <a:rPr lang="tr-TR" smtClean="0"/>
              <a:pPr/>
              <a:t>08/10/2018</a:t>
            </a:fld>
            <a:endParaRPr lang="tr-TR" dirty="0"/>
          </a:p>
        </p:txBody>
      </p:sp>
      <p:sp>
        <p:nvSpPr>
          <p:cNvPr id="4" name="3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AE82AE75-1990-4DF9-B3C8-1D24FACB4C07}" type="datetime1">
              <a:rPr lang="tr-TR" smtClean="0"/>
              <a:pPr/>
              <a:t>08/10/2018</a:t>
            </a:fld>
            <a:endParaRPr lang="tr-TR" dirty="0"/>
          </a:p>
        </p:txBody>
      </p:sp>
      <p:sp>
        <p:nvSpPr>
          <p:cNvPr id="3" name="2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4" name="3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73A5C345-7DB8-4869-A6D5-4A91C8DC7047}" type="datetime1">
              <a:rPr lang="tr-TR" smtClean="0"/>
              <a:pPr/>
              <a:t>08/10/2018</a:t>
            </a:fld>
            <a:endParaRPr lang="tr-TR" dirty="0"/>
          </a:p>
        </p:txBody>
      </p:sp>
      <p:sp>
        <p:nvSpPr>
          <p:cNvPr id="6" name="5 Altbilgi Yer Tutucusu"/>
          <p:cNvSpPr>
            <a:spLocks noGrp="1"/>
          </p:cNvSpPr>
          <p:nvPr>
            <p:ph type="ftr" sz="quarter" idx="11"/>
          </p:nvPr>
        </p:nvSpPr>
        <p:spPr/>
        <p:txBody>
          <a:bodyPr/>
          <a:lstStyle>
            <a:extLst/>
          </a:lstStyle>
          <a:p>
            <a:r>
              <a:rPr lang="tr-TR" dirty="0" smtClean="0"/>
              <a:t>27.11.2017 Pazartesi</a:t>
            </a:r>
            <a:endParaRPr lang="tr-TR" dirty="0"/>
          </a:p>
        </p:txBody>
      </p:sp>
      <p:sp>
        <p:nvSpPr>
          <p:cNvPr id="7" name="6 Slayt Numarası Yer Tutucusu"/>
          <p:cNvSpPr>
            <a:spLocks noGrp="1"/>
          </p:cNvSpPr>
          <p:nvPr>
            <p:ph type="sldNum" sz="quarter" idx="12"/>
          </p:nvPr>
        </p:nvSpPr>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0165B054-8982-4BF9-844E-B6CB074192D4}" type="datetime1">
              <a:rPr lang="tr-TR" smtClean="0"/>
              <a:pPr/>
              <a:t>08/10/2018</a:t>
            </a:fld>
            <a:endParaRPr lang="tr-TR" dirty="0"/>
          </a:p>
        </p:txBody>
      </p:sp>
      <p:sp>
        <p:nvSpPr>
          <p:cNvPr id="6" name="5 Altbilgi Yer Tutucusu"/>
          <p:cNvSpPr>
            <a:spLocks noGrp="1"/>
          </p:cNvSpPr>
          <p:nvPr>
            <p:ph type="ftr" sz="quarter" idx="11"/>
          </p:nvPr>
        </p:nvSpPr>
        <p:spPr>
          <a:xfrm>
            <a:off x="914400" y="55499"/>
            <a:ext cx="5562600" cy="365125"/>
          </a:xfrm>
        </p:spPr>
        <p:txBody>
          <a:bodyPr/>
          <a:lstStyle>
            <a:extLst/>
          </a:lstStyle>
          <a:p>
            <a:r>
              <a:rPr lang="tr-TR" dirty="0" smtClean="0"/>
              <a:t>27.11.2017 Pazartesi</a:t>
            </a:r>
            <a:endParaRPr lang="tr-TR" dirty="0"/>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89D9A519-208F-472C-B1D7-6222F194628A}" type="slidenum">
              <a:rPr lang="tr-TR" smtClean="0"/>
              <a:pPr/>
              <a:t>‹#›</a:t>
            </a:fld>
            <a:endParaRPr lang="tr-TR" dirty="0"/>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FAB721A6-38B2-4747-93E3-439EB8D60C96}" type="datetime1">
              <a:rPr lang="tr-TR" smtClean="0"/>
              <a:pPr/>
              <a:t>08/10/2018</a:t>
            </a:fld>
            <a:endParaRPr lang="tr-TR" dirty="0"/>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r>
              <a:rPr lang="tr-TR" dirty="0" smtClean="0"/>
              <a:t>27.11.2017 Pazartesi</a:t>
            </a:r>
            <a:endParaRPr lang="tr-TR" dirty="0"/>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89D9A519-208F-472C-B1D7-6222F194628A}"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edge/>
  </p:transition>
  <p:hf hdr="0" dt="0"/>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FEN BİLİMLERİ 3</a:t>
            </a:r>
            <a:endParaRPr lang="tr-TR" dirty="0"/>
          </a:p>
        </p:txBody>
      </p:sp>
      <p:sp>
        <p:nvSpPr>
          <p:cNvPr id="3" name="2 Alt Başlık"/>
          <p:cNvSpPr>
            <a:spLocks noGrp="1"/>
          </p:cNvSpPr>
          <p:nvPr>
            <p:ph type="subTitle" idx="1"/>
          </p:nvPr>
        </p:nvSpPr>
        <p:spPr/>
        <p:txBody>
          <a:bodyPr/>
          <a:lstStyle/>
          <a:p>
            <a:r>
              <a:rPr lang="tr-TR" dirty="0" smtClean="0"/>
              <a:t>KUVVETİN CİSİMLERE ETKİSİ</a:t>
            </a:r>
            <a:endParaRPr lang="tr-TR"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ÇEKİCİ</a:t>
            </a:r>
            <a:endParaRPr lang="tr-TR" dirty="0"/>
          </a:p>
        </p:txBody>
      </p:sp>
      <p:pic>
        <p:nvPicPr>
          <p:cNvPr id="6" name="5 İçerik Yer Tutucusu" descr="arac1.jpg"/>
          <p:cNvPicPr>
            <a:picLocks noGrp="1" noChangeAspect="1"/>
          </p:cNvPicPr>
          <p:nvPr>
            <p:ph idx="1"/>
          </p:nvPr>
        </p:nvPicPr>
        <p:blipFill>
          <a:blip r:embed="rId2" cstate="print"/>
          <a:stretch>
            <a:fillRect/>
          </a:stretch>
        </p:blipFill>
        <p:spPr>
          <a:xfrm>
            <a:off x="1740005" y="1784350"/>
            <a:ext cx="6121190" cy="4572000"/>
          </a:xfrm>
        </p:spPr>
      </p:pic>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10</a:t>
            </a:fld>
            <a:endParaRPr lang="tr-TR" dirty="0"/>
          </a:p>
        </p:txBody>
      </p:sp>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BUNLARI BİLİYOR MUSUNUZ?</a:t>
            </a:r>
            <a:endParaRPr lang="tr-TR" dirty="0"/>
          </a:p>
        </p:txBody>
      </p:sp>
      <p:sp>
        <p:nvSpPr>
          <p:cNvPr id="3" name="2 İçerik Yer Tutucusu"/>
          <p:cNvSpPr>
            <a:spLocks noGrp="1"/>
          </p:cNvSpPr>
          <p:nvPr>
            <p:ph idx="1"/>
          </p:nvPr>
        </p:nvSpPr>
        <p:spPr/>
        <p:txBody>
          <a:bodyPr/>
          <a:lstStyle/>
          <a:p>
            <a:pPr>
              <a:buNone/>
            </a:pPr>
            <a:r>
              <a:rPr lang="tr-TR" dirty="0" smtClean="0">
                <a:solidFill>
                  <a:srgbClr val="C00000"/>
                </a:solidFill>
              </a:rPr>
              <a:t>Naim Süleymanoğlu </a:t>
            </a:r>
            <a:r>
              <a:rPr lang="tr-TR" dirty="0" smtClean="0"/>
              <a:t>On altı yaşında rekor kırarak Dünya şampiyonu oldu. Böylece halter tarihinde en genç dünya rekortmeni unvanını aldı. Kariyeri boyunca 3 olimpiyat madalyası, 7 dünya şampiyonluğu 6 Avrupa şampiyonluğu vardır. Tam 46 kez dünya rekoru kırmıştır. Tüm zamanların en iyi haltercisidir. Bütün dünyada "Cep Herkülü" olarak anılır.</a:t>
            </a: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11</a:t>
            </a:fld>
            <a:endParaRPr lang="tr-TR" dirty="0"/>
          </a:p>
        </p:txBody>
      </p:sp>
    </p:spTree>
  </p:cSld>
  <p:clrMapOvr>
    <a:masterClrMapping/>
  </p:clrMapOvr>
  <p:transition>
    <p:wedg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İTME VE ÇEKME</a:t>
            </a:r>
            <a:endParaRPr lang="tr-TR" dirty="0"/>
          </a:p>
        </p:txBody>
      </p:sp>
      <p:sp>
        <p:nvSpPr>
          <p:cNvPr id="3" name="2 İçerik Yer Tutucusu"/>
          <p:cNvSpPr>
            <a:spLocks noGrp="1"/>
          </p:cNvSpPr>
          <p:nvPr>
            <p:ph idx="1"/>
          </p:nvPr>
        </p:nvSpPr>
        <p:spPr/>
        <p:txBody>
          <a:bodyPr>
            <a:normAutofit fontScale="92500" lnSpcReduction="10000"/>
          </a:bodyPr>
          <a:lstStyle/>
          <a:p>
            <a:pPr>
              <a:buFont typeface="Wingdings" pitchFamily="2" charset="2"/>
              <a:buChar char="J"/>
            </a:pPr>
            <a:r>
              <a:rPr lang="tr-TR" dirty="0" smtClean="0"/>
              <a:t>Örneğin bir futbol topuna tekme attığımızda biz o topa itme kuvveti uygulamaktayız</a:t>
            </a:r>
          </a:p>
          <a:p>
            <a:pPr>
              <a:buFont typeface="Wingdings" pitchFamily="2" charset="2"/>
              <a:buChar char="J"/>
            </a:pPr>
            <a:r>
              <a:rPr lang="tr-TR" dirty="0" smtClean="0"/>
              <a:t>Yerden bir oyuncak kaldırdığımızda bu oyuncağa bir çekme kuvveti uygulamaktayız.</a:t>
            </a:r>
          </a:p>
          <a:p>
            <a:pPr>
              <a:buFont typeface="Wingdings" pitchFamily="2" charset="2"/>
              <a:buChar char="J"/>
            </a:pPr>
            <a:r>
              <a:rPr lang="tr-TR" dirty="0" smtClean="0"/>
              <a:t>Bir tencereyi ocağın üstünden kaldırmak bir çekmedir.</a:t>
            </a:r>
          </a:p>
          <a:p>
            <a:pPr>
              <a:buFont typeface="Wingdings" pitchFamily="2" charset="2"/>
              <a:buChar char="J"/>
            </a:pPr>
            <a:r>
              <a:rPr lang="tr-TR" dirty="0" smtClean="0"/>
              <a:t>Bir arabanın kapısını açmak çekmedir.</a:t>
            </a:r>
          </a:p>
          <a:p>
            <a:pPr>
              <a:buFont typeface="Wingdings" pitchFamily="2" charset="2"/>
              <a:buChar char="J"/>
            </a:pPr>
            <a:r>
              <a:rPr lang="tr-TR" dirty="0" smtClean="0"/>
              <a:t>Kumanda ile kanal değiştirmek itmedir.</a:t>
            </a:r>
          </a:p>
          <a:p>
            <a:pPr>
              <a:buFont typeface="Wingdings" pitchFamily="2" charset="2"/>
              <a:buChar char="J"/>
            </a:pPr>
            <a:r>
              <a:rPr lang="tr-TR" dirty="0" smtClean="0"/>
              <a:t> Bilgisayarın tuşlarına basmak itme kuvveti gerektirir. </a:t>
            </a:r>
            <a:endParaRPr lang="tr-TR" dirty="0"/>
          </a:p>
        </p:txBody>
      </p:sp>
      <p:sp>
        <p:nvSpPr>
          <p:cNvPr id="4" name="3 Altbilgi Yer Tutucusu"/>
          <p:cNvSpPr>
            <a:spLocks noGrp="1"/>
          </p:cNvSpPr>
          <p:nvPr>
            <p:ph type="ftr" sz="quarter" idx="11"/>
          </p:nvPr>
        </p:nvSpPr>
        <p:spPr/>
        <p:txBody>
          <a:bodyPr/>
          <a:lstStyle/>
          <a:p>
            <a:r>
              <a:rPr lang="tr-TR"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12</a:t>
            </a:fld>
            <a:endParaRPr lang="tr-TR" dirty="0"/>
          </a:p>
        </p:txBody>
      </p:sp>
    </p:spTree>
  </p:cSld>
  <p:clrMapOvr>
    <a:masterClrMapping/>
  </p:clrMapOvr>
  <p:transition>
    <p:wedg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714356"/>
            <a:ext cx="7772400" cy="5641204"/>
          </a:xfrm>
        </p:spPr>
        <p:txBody>
          <a:bodyPr>
            <a:normAutofit/>
          </a:bodyPr>
          <a:lstStyle/>
          <a:p>
            <a:pPr>
              <a:buNone/>
            </a:pPr>
            <a:r>
              <a:rPr lang="tr-TR" sz="8800" dirty="0" smtClean="0"/>
              <a:t>DİNLEDİĞİNİZ İÇİN TEŞEKKÜRLER</a:t>
            </a:r>
          </a:p>
          <a:p>
            <a:pPr>
              <a:buNone/>
            </a:pPr>
            <a:endParaRPr lang="tr-TR" sz="8800" dirty="0"/>
          </a:p>
        </p:txBody>
      </p:sp>
      <p:sp>
        <p:nvSpPr>
          <p:cNvPr id="4" name="3 Altbilgi Yer Tutucusu"/>
          <p:cNvSpPr>
            <a:spLocks noGrp="1"/>
          </p:cNvSpPr>
          <p:nvPr>
            <p:ph type="ftr" sz="quarter" idx="11"/>
          </p:nvPr>
        </p:nvSpPr>
        <p:spPr/>
        <p:txBody>
          <a:bodyPr/>
          <a:lstStyle/>
          <a:p>
            <a:r>
              <a:rPr lang="tr-TR"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13</a:t>
            </a:fld>
            <a:endParaRPr lang="tr-TR" dirty="0"/>
          </a:p>
        </p:txBody>
      </p:sp>
      <p:sp>
        <p:nvSpPr>
          <p:cNvPr id="6" name="5 Gülen Yüz"/>
          <p:cNvSpPr/>
          <p:nvPr/>
        </p:nvSpPr>
        <p:spPr>
          <a:xfrm>
            <a:off x="2285984" y="5000636"/>
            <a:ext cx="914400" cy="9144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Kalp"/>
          <p:cNvSpPr/>
          <p:nvPr/>
        </p:nvSpPr>
        <p:spPr>
          <a:xfrm>
            <a:off x="4071934" y="5072074"/>
            <a:ext cx="914400" cy="91440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Gülen Yüz"/>
          <p:cNvSpPr/>
          <p:nvPr/>
        </p:nvSpPr>
        <p:spPr>
          <a:xfrm>
            <a:off x="6143636" y="5000636"/>
            <a:ext cx="914400" cy="9144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Öğrendiğimiz Hareketler</a:t>
            </a:r>
            <a:endParaRPr lang="tr-TR" dirty="0"/>
          </a:p>
        </p:txBody>
      </p:sp>
      <p:sp>
        <p:nvSpPr>
          <p:cNvPr id="3" name="2 İçerik Yer Tutucusu"/>
          <p:cNvSpPr>
            <a:spLocks noGrp="1"/>
          </p:cNvSpPr>
          <p:nvPr>
            <p:ph idx="1"/>
          </p:nvPr>
        </p:nvSpPr>
        <p:spPr/>
        <p:txBody>
          <a:bodyPr/>
          <a:lstStyle/>
          <a:p>
            <a:pPr>
              <a:buFont typeface="Wingdings" pitchFamily="2" charset="2"/>
              <a:buChar char="v"/>
            </a:pPr>
            <a:r>
              <a:rPr lang="tr-TR" dirty="0" smtClean="0"/>
              <a:t>Hızlanma</a:t>
            </a:r>
          </a:p>
          <a:p>
            <a:pPr>
              <a:buFont typeface="Wingdings" pitchFamily="2" charset="2"/>
              <a:buChar char="v"/>
            </a:pPr>
            <a:r>
              <a:rPr lang="tr-TR" dirty="0" smtClean="0"/>
              <a:t>Yavaşlama</a:t>
            </a:r>
          </a:p>
          <a:p>
            <a:pPr>
              <a:buFont typeface="Wingdings" pitchFamily="2" charset="2"/>
              <a:buChar char="v"/>
            </a:pPr>
            <a:r>
              <a:rPr lang="tr-TR" dirty="0" smtClean="0"/>
              <a:t>Dönme</a:t>
            </a:r>
          </a:p>
          <a:p>
            <a:pPr>
              <a:buFont typeface="Wingdings" pitchFamily="2" charset="2"/>
              <a:buChar char="v"/>
            </a:pPr>
            <a:r>
              <a:rPr lang="tr-TR" dirty="0" smtClean="0"/>
              <a:t>Sallanma</a:t>
            </a:r>
          </a:p>
          <a:p>
            <a:pPr>
              <a:buFont typeface="Wingdings" pitchFamily="2" charset="2"/>
              <a:buChar char="v"/>
            </a:pPr>
            <a:r>
              <a:rPr lang="tr-TR" dirty="0" smtClean="0"/>
              <a:t>Yön Değiştirme</a:t>
            </a: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2</a:t>
            </a:fld>
            <a:endParaRPr lang="tr-TR"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273862"/>
          </a:xfrm>
        </p:spPr>
        <p:txBody>
          <a:bodyPr/>
          <a:lstStyle/>
          <a:p>
            <a:r>
              <a:rPr lang="tr-TR" dirty="0" smtClean="0"/>
              <a:t>CİSİMLERİ HAREKET ETTİRME VE DURDURMA</a:t>
            </a:r>
            <a:endParaRPr lang="tr-TR" dirty="0"/>
          </a:p>
        </p:txBody>
      </p:sp>
      <p:sp>
        <p:nvSpPr>
          <p:cNvPr id="3" name="2 İçerik Yer Tutucusu"/>
          <p:cNvSpPr>
            <a:spLocks noGrp="1"/>
          </p:cNvSpPr>
          <p:nvPr>
            <p:ph idx="1"/>
          </p:nvPr>
        </p:nvSpPr>
        <p:spPr/>
        <p:txBody>
          <a:bodyPr/>
          <a:lstStyle/>
          <a:p>
            <a:pPr>
              <a:buNone/>
            </a:pPr>
            <a:r>
              <a:rPr lang="tr-TR" dirty="0" smtClean="0"/>
              <a:t>    Hareketsiz varlıkları hareket ettirmek</a:t>
            </a:r>
          </a:p>
          <a:p>
            <a:pPr>
              <a:buNone/>
            </a:pPr>
            <a:r>
              <a:rPr lang="tr-TR" dirty="0" smtClean="0"/>
              <a:t>istediğimizde varlıkları itmemiz veya çekmemiz</a:t>
            </a:r>
          </a:p>
          <a:p>
            <a:pPr>
              <a:buNone/>
            </a:pPr>
            <a:r>
              <a:rPr lang="tr-TR" dirty="0" smtClean="0"/>
              <a:t>gerekir. Bu itme ve çekme sırasında cisimlere</a:t>
            </a:r>
          </a:p>
          <a:p>
            <a:pPr>
              <a:buNone/>
            </a:pPr>
            <a:r>
              <a:rPr lang="tr-TR" dirty="0" smtClean="0">
                <a:solidFill>
                  <a:srgbClr val="FFFF00"/>
                </a:solidFill>
              </a:rPr>
              <a:t>kuvvet</a:t>
            </a:r>
            <a:r>
              <a:rPr lang="tr-TR" dirty="0" smtClean="0"/>
              <a:t> uygularız. Uyguladığımız bu </a:t>
            </a:r>
            <a:r>
              <a:rPr lang="tr-TR" dirty="0" smtClean="0">
                <a:solidFill>
                  <a:srgbClr val="FFFF00"/>
                </a:solidFill>
              </a:rPr>
              <a:t>itme</a:t>
            </a:r>
            <a:r>
              <a:rPr lang="tr-TR" dirty="0" smtClean="0"/>
              <a:t> ve</a:t>
            </a:r>
          </a:p>
          <a:p>
            <a:pPr>
              <a:buNone/>
            </a:pPr>
            <a:r>
              <a:rPr lang="tr-TR" dirty="0" smtClean="0">
                <a:solidFill>
                  <a:srgbClr val="FFFF00"/>
                </a:solidFill>
              </a:rPr>
              <a:t>çekme kuvveti </a:t>
            </a:r>
            <a:r>
              <a:rPr lang="tr-TR" dirty="0" smtClean="0"/>
              <a:t>cisimleri hareket ettirebilir</a:t>
            </a: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3</a:t>
            </a:fld>
            <a:endParaRPr lang="tr-TR" dirty="0"/>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273862"/>
          </a:xfrm>
        </p:spPr>
        <p:txBody>
          <a:bodyPr/>
          <a:lstStyle/>
          <a:p>
            <a:r>
              <a:rPr lang="tr-TR" dirty="0" smtClean="0"/>
              <a:t>CİSİMLERİ HAREKET ETTİRME VE DURDURMA</a:t>
            </a:r>
            <a:endParaRPr lang="tr-TR" dirty="0"/>
          </a:p>
        </p:txBody>
      </p:sp>
      <p:sp>
        <p:nvSpPr>
          <p:cNvPr id="3" name="2 İçerik Yer Tutucusu"/>
          <p:cNvSpPr>
            <a:spLocks noGrp="1"/>
          </p:cNvSpPr>
          <p:nvPr>
            <p:ph idx="1"/>
          </p:nvPr>
        </p:nvSpPr>
        <p:spPr/>
        <p:txBody>
          <a:bodyPr/>
          <a:lstStyle/>
          <a:p>
            <a:pPr>
              <a:buNone/>
            </a:pPr>
            <a:r>
              <a:rPr lang="tr-TR" dirty="0" smtClean="0"/>
              <a:t>     Kuvvet, hareket halindeki varlıkların</a:t>
            </a:r>
          </a:p>
          <a:p>
            <a:pPr>
              <a:buNone/>
            </a:pPr>
            <a:r>
              <a:rPr lang="tr-TR" dirty="0" smtClean="0">
                <a:solidFill>
                  <a:srgbClr val="FFFF00"/>
                </a:solidFill>
              </a:rPr>
              <a:t>hızlanmasına</a:t>
            </a:r>
            <a:r>
              <a:rPr lang="tr-TR" dirty="0" smtClean="0"/>
              <a:t>, </a:t>
            </a:r>
            <a:r>
              <a:rPr lang="tr-TR" dirty="0" smtClean="0">
                <a:solidFill>
                  <a:srgbClr val="FFFF00"/>
                </a:solidFill>
              </a:rPr>
              <a:t>yavaşlamasına</a:t>
            </a:r>
            <a:r>
              <a:rPr lang="tr-TR" dirty="0" smtClean="0"/>
              <a:t>, </a:t>
            </a:r>
            <a:r>
              <a:rPr lang="tr-TR" dirty="0" smtClean="0">
                <a:solidFill>
                  <a:srgbClr val="FFFF00"/>
                </a:solidFill>
              </a:rPr>
              <a:t>durmasına</a:t>
            </a:r>
            <a:r>
              <a:rPr lang="tr-TR" dirty="0" smtClean="0"/>
              <a:t> veya</a:t>
            </a:r>
          </a:p>
          <a:p>
            <a:pPr>
              <a:buNone/>
            </a:pPr>
            <a:r>
              <a:rPr lang="tr-TR" dirty="0" smtClean="0">
                <a:solidFill>
                  <a:srgbClr val="FFFF00"/>
                </a:solidFill>
              </a:rPr>
              <a:t>dönmesine</a:t>
            </a:r>
            <a:r>
              <a:rPr lang="tr-TR" dirty="0" smtClean="0"/>
              <a:t> neden olabilir. </a:t>
            </a:r>
          </a:p>
          <a:p>
            <a:pPr>
              <a:buNone/>
            </a:pPr>
            <a:r>
              <a:rPr lang="tr-TR" dirty="0" smtClean="0"/>
              <a:t>     Cisimlere uyguladığımız kuvvet cisimlerin</a:t>
            </a:r>
          </a:p>
          <a:p>
            <a:pPr>
              <a:buNone/>
            </a:pPr>
            <a:r>
              <a:rPr lang="tr-TR" dirty="0" smtClean="0">
                <a:solidFill>
                  <a:srgbClr val="FFFF00"/>
                </a:solidFill>
              </a:rPr>
              <a:t>yönünü değiştirebilir </a:t>
            </a:r>
            <a:r>
              <a:rPr lang="tr-TR" dirty="0" smtClean="0"/>
              <a:t>(top),  </a:t>
            </a:r>
            <a:r>
              <a:rPr lang="tr-TR" dirty="0" smtClean="0">
                <a:solidFill>
                  <a:srgbClr val="FFFF00"/>
                </a:solidFill>
              </a:rPr>
              <a:t>dönerek hareket</a:t>
            </a:r>
          </a:p>
          <a:p>
            <a:pPr>
              <a:buNone/>
            </a:pPr>
            <a:r>
              <a:rPr lang="tr-TR" dirty="0" smtClean="0">
                <a:solidFill>
                  <a:srgbClr val="FFFF00"/>
                </a:solidFill>
              </a:rPr>
              <a:t>etmesini sağlayabilir </a:t>
            </a:r>
            <a:r>
              <a:rPr lang="tr-TR" dirty="0" smtClean="0"/>
              <a:t>(tornavida) veya </a:t>
            </a:r>
            <a:r>
              <a:rPr lang="tr-TR" dirty="0" smtClean="0">
                <a:solidFill>
                  <a:srgbClr val="FFFF00"/>
                </a:solidFill>
              </a:rPr>
              <a:t>şeklini değiştirebilir </a:t>
            </a:r>
            <a:r>
              <a:rPr lang="tr-TR" dirty="0" smtClean="0"/>
              <a:t>(pet şişe).</a:t>
            </a:r>
          </a:p>
          <a:p>
            <a:pPr>
              <a:buNone/>
            </a:pP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4</a:t>
            </a:fld>
            <a:endParaRPr lang="tr-TR" dirty="0"/>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202424"/>
          </a:xfrm>
        </p:spPr>
        <p:txBody>
          <a:bodyPr/>
          <a:lstStyle/>
          <a:p>
            <a:r>
              <a:rPr lang="tr-TR" dirty="0" smtClean="0"/>
              <a:t>PİKNİK MACERASI</a:t>
            </a:r>
            <a:endParaRPr lang="tr-TR" dirty="0"/>
          </a:p>
        </p:txBody>
      </p:sp>
      <p:sp>
        <p:nvSpPr>
          <p:cNvPr id="3" name="2 İçerik Yer Tutucusu"/>
          <p:cNvSpPr>
            <a:spLocks noGrp="1"/>
          </p:cNvSpPr>
          <p:nvPr>
            <p:ph idx="1"/>
          </p:nvPr>
        </p:nvSpPr>
        <p:spPr>
          <a:xfrm>
            <a:off x="914400" y="2000240"/>
            <a:ext cx="7772400" cy="4355320"/>
          </a:xfrm>
        </p:spPr>
        <p:txBody>
          <a:bodyPr/>
          <a:lstStyle/>
          <a:p>
            <a:pPr>
              <a:buNone/>
            </a:pPr>
            <a:r>
              <a:rPr lang="tr-TR" dirty="0" smtClean="0"/>
              <a:t>Sevgi ve Barış annesi ve babasıyla pikniğe gitmeye karar verirler. Yola çıkarlar fakat piknik yerine çok az bir mesafe kala arabaları aniden durur. Sevgi Barış’ın babası hemen arabadan iner ve aracın arıza yaptığını fark eder.</a:t>
            </a:r>
          </a:p>
          <a:p>
            <a:pPr>
              <a:buNone/>
            </a:pPr>
            <a:r>
              <a:rPr lang="tr-TR" dirty="0" smtClean="0"/>
              <a:t>Sizce bu durumda ne yapmışlardır?</a:t>
            </a: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5</a:t>
            </a:fld>
            <a:endParaRPr lang="tr-TR" dirty="0"/>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273862"/>
          </a:xfrm>
        </p:spPr>
        <p:txBody>
          <a:bodyPr/>
          <a:lstStyle/>
          <a:p>
            <a:r>
              <a:rPr lang="tr-TR" dirty="0" smtClean="0"/>
              <a:t>CİSİMLERİ HAREKET ETTİRME VE DURDURMA</a:t>
            </a:r>
            <a:endParaRPr lang="tr-TR" b="1" dirty="0"/>
          </a:p>
        </p:txBody>
      </p:sp>
      <p:sp>
        <p:nvSpPr>
          <p:cNvPr id="3" name="2 İçerik Yer Tutucusu"/>
          <p:cNvSpPr>
            <a:spLocks noGrp="1"/>
          </p:cNvSpPr>
          <p:nvPr>
            <p:ph idx="1"/>
          </p:nvPr>
        </p:nvSpPr>
        <p:spPr/>
        <p:txBody>
          <a:bodyPr>
            <a:normAutofit/>
          </a:bodyPr>
          <a:lstStyle/>
          <a:p>
            <a:pPr>
              <a:buFont typeface="Corbel" pitchFamily="34" charset="0"/>
              <a:buChar char="‽"/>
            </a:pPr>
            <a:r>
              <a:rPr lang="tr-TR" sz="4400" dirty="0" smtClean="0"/>
              <a:t>İterek veya çekerek hareket ettiremediğimiz varlıklar nasıl hareket ettirilebilir?</a:t>
            </a:r>
            <a:endParaRPr lang="tr-TR" sz="4400"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6</a:t>
            </a:fld>
            <a:endParaRPr lang="tr-TR"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PİKNİK MACERASI</a:t>
            </a:r>
            <a:endParaRPr lang="tr-TR" dirty="0"/>
          </a:p>
        </p:txBody>
      </p:sp>
      <p:sp>
        <p:nvSpPr>
          <p:cNvPr id="3" name="2 İçerik Yer Tutucusu"/>
          <p:cNvSpPr>
            <a:spLocks noGrp="1"/>
          </p:cNvSpPr>
          <p:nvPr>
            <p:ph idx="1"/>
          </p:nvPr>
        </p:nvSpPr>
        <p:spPr/>
        <p:txBody>
          <a:bodyPr/>
          <a:lstStyle/>
          <a:p>
            <a:pPr>
              <a:buNone/>
            </a:pPr>
            <a:r>
              <a:rPr lang="tr-TR" dirty="0" smtClean="0"/>
              <a:t>Pikniğe az kaldığını düşünerek arabadan inerler ve arabayı iterler. Çok geçmeden dördü de yorulduğunu fark eder. Sevgi ve Barışın babası daha fazla gidemeyeceklerini anlayınca telefonunu çıkartır ve  kendilerine en yakın olan çekici firmasının numarasını tuşlayarak yardım ister. Çekici arabalarını çekerken Sevgi ve Barış pikniği unutur ve hayranlıkla çekiciyi izler.</a:t>
            </a: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7</a:t>
            </a:fld>
            <a:endParaRPr lang="tr-TR"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130986"/>
          </a:xfrm>
        </p:spPr>
        <p:txBody>
          <a:bodyPr/>
          <a:lstStyle/>
          <a:p>
            <a:r>
              <a:rPr lang="tr-TR" dirty="0" smtClean="0"/>
              <a:t>CİSİMLERİ HAREKET ETTİRME VE DURDURMA</a:t>
            </a:r>
            <a:endParaRPr lang="tr-TR" dirty="0"/>
          </a:p>
        </p:txBody>
      </p:sp>
      <p:sp>
        <p:nvSpPr>
          <p:cNvPr id="3" name="2 İçerik Yer Tutucusu"/>
          <p:cNvSpPr>
            <a:spLocks noGrp="1"/>
          </p:cNvSpPr>
          <p:nvPr>
            <p:ph idx="1"/>
          </p:nvPr>
        </p:nvSpPr>
        <p:spPr>
          <a:xfrm>
            <a:off x="914400" y="2000240"/>
            <a:ext cx="7772400" cy="4355320"/>
          </a:xfrm>
        </p:spPr>
        <p:txBody>
          <a:bodyPr/>
          <a:lstStyle/>
          <a:p>
            <a:pPr>
              <a:buFont typeface="Wingdings" pitchFamily="2" charset="2"/>
              <a:buChar char="Ø"/>
            </a:pPr>
            <a:r>
              <a:rPr lang="tr-TR" sz="4800" dirty="0" smtClean="0"/>
              <a:t>Birinden veya birilerinden yardım alarak</a:t>
            </a:r>
          </a:p>
          <a:p>
            <a:pPr>
              <a:buFont typeface="Wingdings" pitchFamily="2" charset="2"/>
              <a:buChar char="Ø"/>
            </a:pPr>
            <a:r>
              <a:rPr lang="tr-TR" sz="4800" dirty="0" smtClean="0"/>
              <a:t>Teknolojik aletleri veya araçları kullanarak</a:t>
            </a:r>
          </a:p>
          <a:p>
            <a:pPr>
              <a:buNone/>
            </a:pPr>
            <a:endParaRPr lang="tr-TR" sz="4800" dirty="0" smtClean="0"/>
          </a:p>
          <a:p>
            <a:pPr>
              <a:buNone/>
            </a:pPr>
            <a:endParaRPr lang="tr-TR" dirty="0"/>
          </a:p>
        </p:txBody>
      </p:sp>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8</a:t>
            </a:fld>
            <a:endParaRPr lang="tr-TR" dirty="0"/>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ÇEKİCİ</a:t>
            </a:r>
            <a:endParaRPr lang="tr-TR" dirty="0"/>
          </a:p>
        </p:txBody>
      </p:sp>
      <p:pic>
        <p:nvPicPr>
          <p:cNvPr id="6" name="5 İçerik Yer Tutucusu" descr="maxresdefault.jpg"/>
          <p:cNvPicPr>
            <a:picLocks noGrp="1" noChangeAspect="1"/>
          </p:cNvPicPr>
          <p:nvPr>
            <p:ph idx="1"/>
          </p:nvPr>
        </p:nvPicPr>
        <p:blipFill>
          <a:blip r:embed="rId2" cstate="print"/>
          <a:stretch>
            <a:fillRect/>
          </a:stretch>
        </p:blipFill>
        <p:spPr>
          <a:xfrm>
            <a:off x="914400" y="1884362"/>
            <a:ext cx="7772400" cy="4371975"/>
          </a:xfrm>
        </p:spPr>
      </p:pic>
      <p:sp>
        <p:nvSpPr>
          <p:cNvPr id="4" name="3 Altbilgi Yer Tutucusu"/>
          <p:cNvSpPr>
            <a:spLocks noGrp="1"/>
          </p:cNvSpPr>
          <p:nvPr>
            <p:ph type="ftr" sz="quarter" idx="11"/>
          </p:nvPr>
        </p:nvSpPr>
        <p:spPr/>
        <p:txBody>
          <a:bodyPr/>
          <a:lstStyle/>
          <a:p>
            <a:r>
              <a:rPr lang="tr-TR" dirty="0" smtClean="0"/>
              <a:t>27.11.2017 Pazartesi</a:t>
            </a:r>
            <a:endParaRPr lang="tr-TR" dirty="0"/>
          </a:p>
        </p:txBody>
      </p:sp>
      <p:sp>
        <p:nvSpPr>
          <p:cNvPr id="5" name="4 Slayt Numarası Yer Tutucusu"/>
          <p:cNvSpPr>
            <a:spLocks noGrp="1"/>
          </p:cNvSpPr>
          <p:nvPr>
            <p:ph type="sldNum" sz="quarter" idx="12"/>
          </p:nvPr>
        </p:nvSpPr>
        <p:spPr/>
        <p:txBody>
          <a:bodyPr/>
          <a:lstStyle/>
          <a:p>
            <a:fld id="{89D9A519-208F-472C-B1D7-6222F194628A}" type="slidenum">
              <a:rPr lang="tr-TR" smtClean="0"/>
              <a:pPr/>
              <a:t>9</a:t>
            </a:fld>
            <a:endParaRPr lang="tr-TR" dirty="0"/>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86</TotalTime>
  <Words>363</Words>
  <PresentationFormat>Ekran Gösterisi (4:3)</PresentationFormat>
  <Paragraphs>67</Paragraphs>
  <Slides>13</Slides>
  <Notes>0</Notes>
  <HiddenSlides>1</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Metro</vt:lpstr>
      <vt:lpstr>FEN BİLİMLERİ 3</vt:lpstr>
      <vt:lpstr>Öğrendiğimiz Hareketler</vt:lpstr>
      <vt:lpstr>CİSİMLERİ HAREKET ETTİRME VE DURDURMA</vt:lpstr>
      <vt:lpstr>CİSİMLERİ HAREKET ETTİRME VE DURDURMA</vt:lpstr>
      <vt:lpstr>PİKNİK MACERASI</vt:lpstr>
      <vt:lpstr>CİSİMLERİ HAREKET ETTİRME VE DURDURMA</vt:lpstr>
      <vt:lpstr>PİKNİK MACERASI</vt:lpstr>
      <vt:lpstr>CİSİMLERİ HAREKET ETTİRME VE DURDURMA</vt:lpstr>
      <vt:lpstr>ÇEKİCİ</vt:lpstr>
      <vt:lpstr>ÇEKİCİ</vt:lpstr>
      <vt:lpstr>BUNLARI BİLİYOR MUSUNUZ?</vt:lpstr>
      <vt:lpstr>İTME VE ÇEKME</vt:lpstr>
      <vt:lpstr>Slayt 13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2017-11-26T15:31:12Z</dcterms:created>
  <dcterms:modified xsi:type="dcterms:W3CDTF">2018-10-08T13:27:08Z</dcterms:modified>
  <cp:category>www.sorubak.com</cp:category>
</cp:coreProperties>
</file>