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A9486-C678-4055-B090-DCDB3A7A330C}" type="datetimeFigureOut">
              <a:rPr lang="tr-TR" smtClean="0"/>
              <a:t>08/01/2019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03AA8D-3B3B-490F-8939-C457D99CE941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3AA8D-3B3B-490F-8939-C457D99CE941}" type="slidenum">
              <a:rPr lang="tr-TR" smtClean="0"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2187117-A215-44AF-B595-A9A306AC198B}" type="datetimeFigureOut">
              <a:rPr lang="tr-TR" smtClean="0"/>
              <a:pPr/>
              <a:t>08/01/2019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39198959-338E-48CB-8C71-9EE3C4C778A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7117-A215-44AF-B595-A9A306AC198B}" type="datetimeFigureOut">
              <a:rPr lang="tr-TR" smtClean="0"/>
              <a:pPr/>
              <a:t>08/01/2019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98959-338E-48CB-8C71-9EE3C4C778A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7117-A215-44AF-B595-A9A306AC198B}" type="datetimeFigureOut">
              <a:rPr lang="tr-TR" smtClean="0"/>
              <a:pPr/>
              <a:t>08/01/2019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98959-338E-48CB-8C71-9EE3C4C778A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2187117-A215-44AF-B595-A9A306AC198B}" type="datetimeFigureOut">
              <a:rPr lang="tr-TR" smtClean="0"/>
              <a:pPr/>
              <a:t>08/01/2019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98959-338E-48CB-8C71-9EE3C4C778A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2187117-A215-44AF-B595-A9A306AC198B}" type="datetimeFigureOut">
              <a:rPr lang="tr-TR" smtClean="0"/>
              <a:pPr/>
              <a:t>08/01/2019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39198959-338E-48CB-8C71-9EE3C4C778AC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2187117-A215-44AF-B595-A9A306AC198B}" type="datetimeFigureOut">
              <a:rPr lang="tr-TR" smtClean="0"/>
              <a:pPr/>
              <a:t>08/01/2019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9198959-338E-48CB-8C71-9EE3C4C778A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2187117-A215-44AF-B595-A9A306AC198B}" type="datetimeFigureOut">
              <a:rPr lang="tr-TR" smtClean="0"/>
              <a:pPr/>
              <a:t>08/01/2019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39198959-338E-48CB-8C71-9EE3C4C778A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7117-A215-44AF-B595-A9A306AC198B}" type="datetimeFigureOut">
              <a:rPr lang="tr-TR" smtClean="0"/>
              <a:pPr/>
              <a:t>08/01/2019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98959-338E-48CB-8C71-9EE3C4C778A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2187117-A215-44AF-B595-A9A306AC198B}" type="datetimeFigureOut">
              <a:rPr lang="tr-TR" smtClean="0"/>
              <a:pPr/>
              <a:t>08/01/2019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9198959-338E-48CB-8C71-9EE3C4C778A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2187117-A215-44AF-B595-A9A306AC198B}" type="datetimeFigureOut">
              <a:rPr lang="tr-TR" smtClean="0"/>
              <a:pPr/>
              <a:t>08/01/2019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39198959-338E-48CB-8C71-9EE3C4C778A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2187117-A215-44AF-B595-A9A306AC198B}" type="datetimeFigureOut">
              <a:rPr lang="tr-TR" smtClean="0"/>
              <a:pPr/>
              <a:t>08/01/2019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39198959-338E-48CB-8C71-9EE3C4C778A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2187117-A215-44AF-B595-A9A306AC198B}" type="datetimeFigureOut">
              <a:rPr lang="tr-TR" smtClean="0"/>
              <a:pPr/>
              <a:t>08/01/2019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9198959-338E-48CB-8C71-9EE3C4C778A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/>
              <a:t>MADDENİN HALLERİ</a:t>
            </a:r>
            <a:endParaRPr lang="tr-TR" sz="60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67544" y="3356992"/>
            <a:ext cx="8062912" cy="1752600"/>
          </a:xfrm>
        </p:spPr>
        <p:txBody>
          <a:bodyPr>
            <a:normAutofit/>
          </a:bodyPr>
          <a:lstStyle/>
          <a:p>
            <a:pPr algn="ctr"/>
            <a:r>
              <a:rPr lang="tr-TR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ZEYNEP ESİLA KIZILDAĞ</a:t>
            </a:r>
          </a:p>
          <a:p>
            <a:pPr algn="ctr"/>
            <a:r>
              <a:rPr lang="tr-TR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3/A 196</a:t>
            </a:r>
            <a:endParaRPr lang="tr-TR" sz="40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6504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GAZ MADDELERİN ÖZELLİKLERİ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Maddenin en dağınık halidir.</a:t>
            </a:r>
          </a:p>
          <a:p>
            <a:r>
              <a:rPr lang="tr-TR" dirty="0" smtClean="0"/>
              <a:t>Gaz maddelerin şekilleri yoktur.</a:t>
            </a:r>
          </a:p>
          <a:p>
            <a:r>
              <a:rPr lang="tr-TR" dirty="0" smtClean="0"/>
              <a:t>Sıkıştırılabilirler.</a:t>
            </a:r>
          </a:p>
          <a:p>
            <a:r>
              <a:rPr lang="tr-TR" dirty="0" smtClean="0"/>
              <a:t>Gazların çekim kuvveti çok zayıftır.</a:t>
            </a:r>
          </a:p>
          <a:p>
            <a:r>
              <a:rPr lang="tr-TR" dirty="0" smtClean="0"/>
              <a:t>Gaz maddeleri gözle göremeyiz.</a:t>
            </a:r>
          </a:p>
          <a:p>
            <a:r>
              <a:rPr lang="tr-TR" dirty="0" smtClean="0"/>
              <a:t>Gaz maddeleri elimizle tutamayız.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24671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71500"/>
            <a:ext cx="5184576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475312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1- KATI MADDELERE 3 ÖRNEK VERİNİZ.</a:t>
            </a:r>
          </a:p>
          <a:p>
            <a:pPr marL="64008" indent="0">
              <a:buNone/>
            </a:pPr>
            <a:r>
              <a:rPr lang="tr-TR" dirty="0" smtClean="0"/>
              <a:t>2- MADDENİN EN DAĞINIK HALİ HANGİSİDİR</a:t>
            </a:r>
          </a:p>
          <a:p>
            <a:pPr marL="64008" indent="0">
              <a:buNone/>
            </a:pPr>
            <a:r>
              <a:rPr lang="tr-TR" dirty="0"/>
              <a:t> </a:t>
            </a:r>
            <a:r>
              <a:rPr lang="tr-TR" dirty="0" smtClean="0"/>
              <a:t>   a)Katı         b)Sıvı         c)Gaz</a:t>
            </a:r>
          </a:p>
          <a:p>
            <a:pPr marL="64008" indent="0">
              <a:buNone/>
            </a:pPr>
            <a:r>
              <a:rPr lang="tr-TR" dirty="0" smtClean="0"/>
              <a:t>3- HANGİ MADDENİN ISLATMA ÖZELLİĞİ VARDIR</a:t>
            </a:r>
          </a:p>
          <a:p>
            <a:pPr marL="64008" indent="0">
              <a:buNone/>
            </a:pPr>
            <a:r>
              <a:rPr lang="tr-TR" dirty="0" smtClean="0"/>
              <a:t>4-  MADDENİN KAÇ TANE HALİ VARDIR</a:t>
            </a:r>
          </a:p>
          <a:p>
            <a:pPr marL="64008" indent="0">
              <a:buNone/>
            </a:pPr>
            <a:r>
              <a:rPr lang="tr-TR" dirty="0"/>
              <a:t> </a:t>
            </a:r>
            <a:r>
              <a:rPr lang="tr-TR" dirty="0" smtClean="0"/>
              <a:t>    a)3            b)2              c)1</a:t>
            </a:r>
          </a:p>
          <a:p>
            <a:pPr marL="64008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4094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02042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MADDENİN HALLERİ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Maddenin 3 hali vardır. Bunlar;</a:t>
            </a:r>
          </a:p>
          <a:p>
            <a:pPr marL="64008" indent="0">
              <a:buNone/>
            </a:pPr>
            <a:r>
              <a:rPr lang="tr-TR" dirty="0">
                <a:solidFill>
                  <a:schemeClr val="accent1"/>
                </a:solidFill>
              </a:rPr>
              <a:t> </a:t>
            </a:r>
            <a:r>
              <a:rPr lang="tr-TR" dirty="0" smtClean="0">
                <a:solidFill>
                  <a:schemeClr val="accent1"/>
                </a:solidFill>
              </a:rPr>
              <a:t>  1-</a:t>
            </a:r>
            <a:r>
              <a:rPr lang="tr-TR" dirty="0" smtClean="0"/>
              <a:t> Katı</a:t>
            </a:r>
            <a:endParaRPr lang="tr-TR" dirty="0" smtClean="0">
              <a:solidFill>
                <a:schemeClr val="accent1"/>
              </a:solidFill>
            </a:endParaRPr>
          </a:p>
          <a:p>
            <a:pPr marL="64008" indent="0">
              <a:buNone/>
            </a:pPr>
            <a:r>
              <a:rPr lang="tr-TR" dirty="0">
                <a:solidFill>
                  <a:schemeClr val="accent1"/>
                </a:solidFill>
              </a:rPr>
              <a:t> </a:t>
            </a:r>
            <a:r>
              <a:rPr lang="tr-TR" dirty="0" smtClean="0">
                <a:solidFill>
                  <a:schemeClr val="accent1"/>
                </a:solidFill>
              </a:rPr>
              <a:t>  2- </a:t>
            </a:r>
            <a:r>
              <a:rPr lang="tr-TR" dirty="0" smtClean="0"/>
              <a:t>Sıvı</a:t>
            </a:r>
            <a:endParaRPr lang="tr-TR" dirty="0" smtClean="0">
              <a:solidFill>
                <a:schemeClr val="accent1"/>
              </a:solidFill>
            </a:endParaRPr>
          </a:p>
          <a:p>
            <a:pPr marL="64008" indent="0">
              <a:buNone/>
            </a:pPr>
            <a:r>
              <a:rPr lang="tr-TR" dirty="0">
                <a:solidFill>
                  <a:schemeClr val="accent1"/>
                </a:solidFill>
              </a:rPr>
              <a:t> </a:t>
            </a:r>
            <a:r>
              <a:rPr lang="tr-TR" dirty="0" smtClean="0">
                <a:solidFill>
                  <a:schemeClr val="accent1"/>
                </a:solidFill>
              </a:rPr>
              <a:t>  3- </a:t>
            </a:r>
            <a:r>
              <a:rPr lang="tr-TR" dirty="0" smtClean="0"/>
              <a:t>Gaz</a:t>
            </a:r>
          </a:p>
          <a:p>
            <a:pPr marL="64008" indent="0">
              <a:buNone/>
            </a:pP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2111021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KATI MADDELER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 kap içine konmadan şekillerini koruyabilen  maddelere </a:t>
            </a:r>
            <a:r>
              <a:rPr lang="tr-TR" dirty="0" smtClean="0">
                <a:solidFill>
                  <a:schemeClr val="accent1"/>
                </a:solidFill>
              </a:rPr>
              <a:t>katı madde </a:t>
            </a:r>
            <a:r>
              <a:rPr lang="tr-TR" dirty="0" smtClean="0"/>
              <a:t>denir.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pPr marL="64008" indent="0">
              <a:buNone/>
            </a:pPr>
            <a:endParaRPr lang="tr-TR" dirty="0"/>
          </a:p>
          <a:p>
            <a:pPr marL="64008" indent="0" algn="ctr">
              <a:buNone/>
            </a:pPr>
            <a:r>
              <a:rPr lang="tr-TR" dirty="0" smtClean="0"/>
              <a:t>Buz katı maddelere örnektir.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464155"/>
            <a:ext cx="5236815" cy="2053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9690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KATI MADDELERİN ÖZELLİKLERİ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Katı madde, maddenin en toplu halidir.</a:t>
            </a:r>
          </a:p>
          <a:p>
            <a:r>
              <a:rPr lang="tr-TR" dirty="0" smtClean="0"/>
              <a:t>Katılarda tanecikler  birbirine çok yakındır.</a:t>
            </a:r>
          </a:p>
          <a:p>
            <a:r>
              <a:rPr lang="tr-TR" dirty="0" smtClean="0"/>
              <a:t>Katılar sıkıştırılamaz.</a:t>
            </a:r>
          </a:p>
          <a:p>
            <a:r>
              <a:rPr lang="tr-TR" dirty="0" smtClean="0"/>
              <a:t>Katı maddelerin belli bir şekli ve hacmi vardır.</a:t>
            </a:r>
          </a:p>
          <a:p>
            <a:r>
              <a:rPr lang="tr-TR" dirty="0" smtClean="0"/>
              <a:t>Katı tanecikler arasındaki  çekim kuvveti çok fazladır.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307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192" y="548680"/>
            <a:ext cx="7992888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914123"/>
            <a:ext cx="7488832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90141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SIVI MADDELER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 kap içine konulduğunda kabın şeklini alan maddelere </a:t>
            </a:r>
            <a:r>
              <a:rPr lang="tr-TR" dirty="0" smtClean="0">
                <a:solidFill>
                  <a:schemeClr val="accent1"/>
                </a:solidFill>
              </a:rPr>
              <a:t>sıvı madde </a:t>
            </a:r>
            <a:r>
              <a:rPr lang="tr-TR" dirty="0" smtClean="0"/>
              <a:t>denir.</a:t>
            </a:r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433" r="264" b="50000"/>
          <a:stretch/>
        </p:blipFill>
        <p:spPr bwMode="auto">
          <a:xfrm>
            <a:off x="2195736" y="3086758"/>
            <a:ext cx="5039186" cy="289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1278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SIVI MADDELERİN ÖZELLİKLERİ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Konulduğu kabın şeklini alır.</a:t>
            </a:r>
          </a:p>
          <a:p>
            <a:r>
              <a:rPr lang="tr-TR" dirty="0" smtClean="0"/>
              <a:t>Sıvı maddeler akışkandır.</a:t>
            </a:r>
          </a:p>
          <a:p>
            <a:r>
              <a:rPr lang="tr-TR" dirty="0" smtClean="0"/>
              <a:t>Çekim kuvveti katılara göre daha azdır.</a:t>
            </a:r>
          </a:p>
          <a:p>
            <a:r>
              <a:rPr lang="tr-TR" dirty="0" smtClean="0"/>
              <a:t>Sıvı maddelerin  şekilleri  ve belli bir hacimleri  yoktur.</a:t>
            </a:r>
          </a:p>
          <a:p>
            <a:r>
              <a:rPr lang="tr-TR" dirty="0" smtClean="0"/>
              <a:t>Sıvı maddelerin ıslatma özelliği vardır.</a:t>
            </a:r>
          </a:p>
          <a:p>
            <a:r>
              <a:rPr lang="tr-TR" dirty="0" smtClean="0"/>
              <a:t>Sıvı maddeler katı maddelere göre daha dağınıktır. </a:t>
            </a:r>
          </a:p>
          <a:p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3768104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727280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50312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GAZ MADDELER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Belirli şekilleri olmayan ve bulunduğu tüm ortamı dolduran maddelere </a:t>
            </a:r>
            <a:r>
              <a:rPr lang="tr-TR" dirty="0" smtClean="0">
                <a:solidFill>
                  <a:schemeClr val="accent1"/>
                </a:solidFill>
              </a:rPr>
              <a:t>gaz madde</a:t>
            </a:r>
            <a:r>
              <a:rPr lang="tr-TR" dirty="0" smtClean="0"/>
              <a:t> denir.</a:t>
            </a:r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501008"/>
            <a:ext cx="576064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56205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41</TotalTime>
  <Words>220</Words>
  <PresentationFormat>Ekran Gösterisi (4:3)</PresentationFormat>
  <Paragraphs>48</Paragraphs>
  <Slides>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Canlı</vt:lpstr>
      <vt:lpstr>MADDENİN HALLERİ</vt:lpstr>
      <vt:lpstr>MADDENİN HALLERİ</vt:lpstr>
      <vt:lpstr>KATI MADDELER</vt:lpstr>
      <vt:lpstr>KATI MADDELERİN ÖZELLİKLERİ</vt:lpstr>
      <vt:lpstr>Slayt 5</vt:lpstr>
      <vt:lpstr>SIVI MADDELER</vt:lpstr>
      <vt:lpstr>SIVI MADDELERİN ÖZELLİKLERİ</vt:lpstr>
      <vt:lpstr>Slayt 8</vt:lpstr>
      <vt:lpstr>GAZ MADDELER</vt:lpstr>
      <vt:lpstr>GAZ MADDELERİN ÖZELLİKLERİ</vt:lpstr>
      <vt:lpstr>Slayt 11</vt:lpstr>
      <vt:lpstr>SORULAR</vt:lpstr>
      <vt:lpstr>Slayt 13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2019-01-03T14:03:48Z</dcterms:created>
  <dcterms:modified xsi:type="dcterms:W3CDTF">2019-01-08T09:37:28Z</dcterms:modified>
  <cp:category>https://www.sorubak.com</cp:category>
</cp:coreProperties>
</file>