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-35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D93AB-F3B0-4460-8586-E9A7DF38ECE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80482-23CB-491C-AB11-684019F5F0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044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80482-23CB-491C-AB11-684019F5F045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8238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80482-23CB-491C-AB11-684019F5F045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2705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80482-23CB-491C-AB11-684019F5F045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1733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80482-23CB-491C-AB11-684019F5F045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881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80482-23CB-491C-AB11-684019F5F045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160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8010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0567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5410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14960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6481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5666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153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6011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5179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9881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662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643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681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6162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9710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389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8215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90537D5-2281-4FA9-9C80-C484A52D65AF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BA6D799-0D8A-4DA2-83D3-2CF58DEBA1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99890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DÜNYAMIZ VE KATMANLARI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BAHAR BAŞOĞLU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565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34839" y="283821"/>
            <a:ext cx="8534400" cy="1507067"/>
          </a:xfrm>
        </p:spPr>
        <p:txBody>
          <a:bodyPr/>
          <a:lstStyle/>
          <a:p>
            <a:r>
              <a:rPr lang="tr-TR" dirty="0" smtClean="0"/>
              <a:t>1- AĞIR KÜRE ( ÇEKİRDEK )</a:t>
            </a:r>
            <a:endParaRPr lang="tr-TR" dirty="0"/>
          </a:p>
        </p:txBody>
      </p:sp>
      <p:pic>
        <p:nvPicPr>
          <p:cNvPr id="1026" name="Picture 2" descr="AÄIR KÃRE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590" y="1553002"/>
            <a:ext cx="8650877" cy="44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55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571318" y="229230"/>
            <a:ext cx="8534400" cy="1507067"/>
          </a:xfrm>
        </p:spPr>
        <p:txBody>
          <a:bodyPr/>
          <a:lstStyle/>
          <a:p>
            <a:r>
              <a:rPr lang="tr-TR" dirty="0" smtClean="0"/>
              <a:t>2- ATEŞ KÜRE ( MANTO )</a:t>
            </a:r>
            <a:endParaRPr lang="tr-TR" dirty="0"/>
          </a:p>
        </p:txBody>
      </p:sp>
      <p:pic>
        <p:nvPicPr>
          <p:cNvPr id="2050" name="Picture 2" descr="ATEÅ KÃRE KÃRE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318" y="1626334"/>
            <a:ext cx="8313934" cy="446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60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02576" y="0"/>
            <a:ext cx="8534400" cy="1507067"/>
          </a:xfrm>
        </p:spPr>
        <p:txBody>
          <a:bodyPr/>
          <a:lstStyle/>
          <a:p>
            <a:r>
              <a:rPr lang="tr-TR" dirty="0" smtClean="0"/>
              <a:t>3-TAŞ KÜRE ( YER KABUĞU ) </a:t>
            </a:r>
            <a:endParaRPr lang="tr-TR" dirty="0"/>
          </a:p>
        </p:txBody>
      </p:sp>
      <p:pic>
        <p:nvPicPr>
          <p:cNvPr id="3074" name="Picture 2" descr="TAÅ KÃRE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2764" y="1201961"/>
            <a:ext cx="6605517" cy="495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23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5973" y="65457"/>
            <a:ext cx="8534400" cy="1507067"/>
          </a:xfrm>
        </p:spPr>
        <p:txBody>
          <a:bodyPr/>
          <a:lstStyle/>
          <a:p>
            <a:r>
              <a:rPr lang="tr-TR" dirty="0" smtClean="0"/>
              <a:t>4- HAVA KÜRE 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9810" y="1179820"/>
            <a:ext cx="8508906" cy="479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217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9621" y="188287"/>
            <a:ext cx="8534400" cy="1507067"/>
          </a:xfrm>
        </p:spPr>
        <p:txBody>
          <a:bodyPr/>
          <a:lstStyle/>
          <a:p>
            <a:r>
              <a:rPr lang="tr-TR" dirty="0" smtClean="0"/>
              <a:t>5- SU KÜRE</a:t>
            </a:r>
            <a:endParaRPr lang="tr-TR" dirty="0"/>
          </a:p>
        </p:txBody>
      </p:sp>
      <p:pic>
        <p:nvPicPr>
          <p:cNvPr id="4098" name="Picture 2" descr="SU KÃRE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621" y="1550395"/>
            <a:ext cx="3782467" cy="378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U KÃRE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8769" y="1425574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057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02827" y="229230"/>
            <a:ext cx="8534400" cy="1507067"/>
          </a:xfrm>
        </p:spPr>
        <p:txBody>
          <a:bodyPr/>
          <a:lstStyle/>
          <a:p>
            <a:r>
              <a:rPr lang="tr-TR" dirty="0" smtClean="0"/>
              <a:t>DÜNYAMIZIN KATMANLARI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1129" y="1487476"/>
            <a:ext cx="7670041" cy="428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911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HAZIRLAYAN: BAHAR BAŞOĞLU- KÜTAHYA ŞEHİTLER İLKOKULU 3-B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1766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52953" y="5636525"/>
            <a:ext cx="8534400" cy="67177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DÜNYAMIZ GÜNEŞ SİSTEMİNDE YER ALIR.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722" y="290794"/>
            <a:ext cx="5459105" cy="5100072"/>
          </a:xfrm>
        </p:spPr>
      </p:pic>
    </p:spTree>
    <p:extLst>
      <p:ext uri="{BB962C8B-B14F-4D97-AF65-F5344CB8AC3E}">
        <p14:creationId xmlns:p14="http://schemas.microsoft.com/office/powerpoint/2010/main" xmlns="" val="428511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DÜNYAMIZIN İKİ TÜR HAREKETİ VARDIR.</a:t>
            </a:r>
          </a:p>
          <a:p>
            <a:r>
              <a:rPr lang="tr-TR" dirty="0" smtClean="0"/>
              <a:t>1- KENDİ ETRAFINDA DÖNER. </a:t>
            </a:r>
          </a:p>
          <a:p>
            <a:r>
              <a:rPr lang="tr-TR" dirty="0" smtClean="0"/>
              <a:t>BİR TAM DÖNÜŞÜNÜ 24 SAATTE TAMAMLAR.</a:t>
            </a:r>
          </a:p>
          <a:p>
            <a:r>
              <a:rPr lang="tr-TR" dirty="0" smtClean="0"/>
              <a:t>KENDİ ÇEVRESİNDE DÖNÜŞÜ İLE GECE GÜNDÜZ</a:t>
            </a:r>
          </a:p>
          <a:p>
            <a:r>
              <a:rPr lang="tr-TR" dirty="0" smtClean="0"/>
              <a:t> OLUŞUR.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2603" y="1044053"/>
            <a:ext cx="4940491" cy="370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222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 GÜNEŞİN ÇEVRESİNDE DÖNER.</a:t>
            </a:r>
          </a:p>
          <a:p>
            <a:r>
              <a:rPr lang="tr-TR" dirty="0" smtClean="0"/>
              <a:t>BİR TAM DÖNÜŞÜNÜ 365 GÜN 6 SAATTE TAMAMLAR.</a:t>
            </a:r>
          </a:p>
          <a:p>
            <a:r>
              <a:rPr lang="tr-TR" dirty="0" smtClean="0"/>
              <a:t>DÜNYAMIZIN GÜNEŞİN ÇEVRESİNDE </a:t>
            </a:r>
          </a:p>
          <a:p>
            <a:r>
              <a:rPr lang="tr-TR" dirty="0" smtClean="0"/>
              <a:t>DÖNMESİ İLE MEVSİMLER OLUŞUR.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3223" y="2538484"/>
            <a:ext cx="5699360" cy="357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39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43269" y="0"/>
            <a:ext cx="8534400" cy="3615267"/>
          </a:xfrm>
        </p:spPr>
        <p:txBody>
          <a:bodyPr/>
          <a:lstStyle/>
          <a:p>
            <a:r>
              <a:rPr lang="tr-TR" dirty="0" smtClean="0"/>
              <a:t>AY , DÜNYAMIZIN UYDUSUDUR.</a:t>
            </a:r>
          </a:p>
          <a:p>
            <a:r>
              <a:rPr lang="tr-TR" dirty="0" smtClean="0"/>
              <a:t>GECELERİ DÜNYAMIZI AYDINLATIR AMA</a:t>
            </a:r>
          </a:p>
          <a:p>
            <a:r>
              <a:rPr lang="tr-TR" dirty="0" smtClean="0"/>
              <a:t>BUNU GÜNEŞTEN ALDIĞI IŞIĞI BİZE YANSITARAK </a:t>
            </a:r>
          </a:p>
          <a:p>
            <a:r>
              <a:rPr lang="tr-TR" dirty="0" smtClean="0"/>
              <a:t>YAPAR.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2603" y="2288560"/>
            <a:ext cx="7620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404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53203" y="283821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DÜNYAMIZIN PEK ÇOK KATMANI VARDIR.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198" y="1106606"/>
            <a:ext cx="9960590" cy="498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42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4700" y="644856"/>
            <a:ext cx="8294767" cy="5588054"/>
          </a:xfrm>
        </p:spPr>
      </p:pic>
    </p:spTree>
    <p:extLst>
      <p:ext uri="{BB962C8B-B14F-4D97-AF65-F5344CB8AC3E}">
        <p14:creationId xmlns:p14="http://schemas.microsoft.com/office/powerpoint/2010/main" xmlns="" val="37848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89430" y="0"/>
            <a:ext cx="8534400" cy="1507067"/>
          </a:xfrm>
        </p:spPr>
        <p:txBody>
          <a:bodyPr/>
          <a:lstStyle/>
          <a:p>
            <a:r>
              <a:rPr lang="tr-TR" dirty="0" smtClean="0"/>
              <a:t>DÜNYAMIZIN KATMANLARI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4630" y="1201748"/>
            <a:ext cx="7290630" cy="5467973"/>
          </a:xfrm>
        </p:spPr>
      </p:pic>
    </p:spTree>
    <p:extLst>
      <p:ext uri="{BB962C8B-B14F-4D97-AF65-F5344CB8AC3E}">
        <p14:creationId xmlns:p14="http://schemas.microsoft.com/office/powerpoint/2010/main" xmlns="" val="222332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557668" y="0"/>
            <a:ext cx="8534400" cy="1507067"/>
          </a:xfrm>
        </p:spPr>
        <p:txBody>
          <a:bodyPr/>
          <a:lstStyle/>
          <a:p>
            <a:r>
              <a:rPr lang="tr-TR" dirty="0" smtClean="0"/>
              <a:t>DÜNYAMIZIN KATMANLARI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5970" y="1194787"/>
            <a:ext cx="7219666" cy="520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15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23</TotalTime>
  <Words>131</Words>
  <PresentationFormat>Özel</PresentationFormat>
  <Paragraphs>36</Paragraphs>
  <Slides>16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Dilim</vt:lpstr>
      <vt:lpstr>DÜNYAMIZ VE KATMANLARI</vt:lpstr>
      <vt:lpstr>DÜNYAMIZ GÜNEŞ SİSTEMİNDE YER ALIR.</vt:lpstr>
      <vt:lpstr>Slayt 3</vt:lpstr>
      <vt:lpstr>Slayt 4</vt:lpstr>
      <vt:lpstr>Slayt 5</vt:lpstr>
      <vt:lpstr>DÜNYAMIZIN PEK ÇOK KATMANI VARDIR. </vt:lpstr>
      <vt:lpstr>Slayt 7</vt:lpstr>
      <vt:lpstr>DÜNYAMIZIN KATMANLARI</vt:lpstr>
      <vt:lpstr>DÜNYAMIZIN KATMANLARI</vt:lpstr>
      <vt:lpstr>1- AĞIR KÜRE ( ÇEKİRDEK )</vt:lpstr>
      <vt:lpstr>2- ATEŞ KÜRE ( MANTO )</vt:lpstr>
      <vt:lpstr>3-TAŞ KÜRE ( YER KABUĞU ) </vt:lpstr>
      <vt:lpstr>4- HAVA KÜRE </vt:lpstr>
      <vt:lpstr>5- SU KÜRE</vt:lpstr>
      <vt:lpstr>DÜNYAMIZIN KATMANLARI</vt:lpstr>
      <vt:lpstr>HAZIRLAYAN: BAHAR BAŞOĞLU- KÜTAHYA ŞEHİTLER İLKOKULU 3-B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2018-09-25T22:30:32Z</dcterms:created>
  <dcterms:modified xsi:type="dcterms:W3CDTF">2018-09-26T16:09:01Z</dcterms:modified>
  <cp:category>www.sorubak.com</cp:category>
</cp:coreProperties>
</file>