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FF"/>
    <a:srgbClr val="66FF33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Stil Yok, Tablo Kılavuz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518EF6-A030-4097-B820-C7483CE71D73}" type="datetimeFigureOut">
              <a:rPr lang="tr-TR" smtClean="0"/>
              <a:pPr/>
              <a:t>17/01/2019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B8F935-45D2-47BF-884E-82FCAACC0A7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1200" b="1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https://www.sorubak.com</a:t>
            </a:r>
            <a:r>
              <a:rPr lang="tr-TR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endParaRPr lang="tr-TR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B8F935-45D2-47BF-884E-82FCAACC0A76}" type="slidenum">
              <a:rPr lang="tr-TR" smtClean="0"/>
              <a:pPr/>
              <a:t>1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17/01/2019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17/01/2019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17/01/2019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17/01/2019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17/01/2019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17/01/2019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17/01/2019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17/01/2019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17/01/2019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17/01/2019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17/01/2019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17/01/2019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jpeg"/><Relationship Id="rId3" Type="http://schemas.openxmlformats.org/officeDocument/2006/relationships/image" Target="../media/image1.png"/><Relationship Id="rId7" Type="http://schemas.openxmlformats.org/officeDocument/2006/relationships/image" Target="../media/image5.jpeg"/><Relationship Id="rId12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jpeg"/><Relationship Id="rId5" Type="http://schemas.openxmlformats.org/officeDocument/2006/relationships/image" Target="../media/image3.png"/><Relationship Id="rId15" Type="http://schemas.openxmlformats.org/officeDocument/2006/relationships/image" Target="../media/image13.jpeg"/><Relationship Id="rId10" Type="http://schemas.openxmlformats.org/officeDocument/2006/relationships/image" Target="../media/image8.jpe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Tablo"/>
          <p:cNvGraphicFramePr>
            <a:graphicFrameLocks noGrp="1"/>
          </p:cNvGraphicFramePr>
          <p:nvPr/>
        </p:nvGraphicFramePr>
        <p:xfrm>
          <a:off x="1691680" y="1412776"/>
          <a:ext cx="5928321" cy="560097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84176"/>
                <a:gridCol w="2664296"/>
                <a:gridCol w="1679849"/>
              </a:tblGrid>
              <a:tr h="850092">
                <a:tc>
                  <a:txBody>
                    <a:bodyPr/>
                    <a:lstStyle/>
                    <a:p>
                      <a:pPr algn="ctr"/>
                      <a:r>
                        <a:rPr lang="tr-TR" sz="2000" b="1" dirty="0" smtClean="0">
                          <a:latin typeface="ALFABET98" pitchFamily="2" charset="0"/>
                        </a:rPr>
                        <a:t>Doğal Işık Kaynakları</a:t>
                      </a:r>
                      <a:endParaRPr lang="tr-TR" sz="2000" b="1" dirty="0">
                        <a:latin typeface="ALFABET98" pitchFamily="2" charset="0"/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latin typeface="ALFABET98" pitchFamily="2" charset="0"/>
                        </a:rPr>
                        <a:t>Yapay Işık Kaynakları</a:t>
                      </a:r>
                      <a:endParaRPr lang="tr-TR" sz="2400" b="1" dirty="0">
                        <a:latin typeface="ALFABET98" pitchFamily="2" charset="0"/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b="1" dirty="0" smtClean="0">
                          <a:latin typeface="ALFABET98" pitchFamily="2" charset="0"/>
                        </a:rPr>
                        <a:t>Işığı Yansıtan Varlıklar</a:t>
                      </a:r>
                      <a:endParaRPr lang="tr-TR" sz="2000" b="1" dirty="0">
                        <a:latin typeface="ALFABET98" pitchFamily="2" charset="0"/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</a:tr>
              <a:tr h="4595132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1026" name="Picture 2" descr="Ampul png ile ilgili gÃ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395536" y="260648"/>
            <a:ext cx="720080" cy="870425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</p:pic>
      <p:pic>
        <p:nvPicPr>
          <p:cNvPr id="1030" name="Picture 6" descr="YÄ±ldÄ±rÄ±m png ile ilgili gÃ¶rsel sonuc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91681" y="260648"/>
            <a:ext cx="864096" cy="864096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</p:pic>
      <p:pic>
        <p:nvPicPr>
          <p:cNvPr id="1032" name="Picture 8" descr="ay png ile ilgili gÃ¶rsel sonucu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31840" y="260648"/>
            <a:ext cx="956203" cy="864096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</p:pic>
      <p:pic>
        <p:nvPicPr>
          <p:cNvPr id="1036" name="Picture 12" descr="Ä°lgili resim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528" y="1628800"/>
            <a:ext cx="864096" cy="864096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</p:pic>
      <p:pic>
        <p:nvPicPr>
          <p:cNvPr id="1040" name="Picture 16" descr="Ä°lgili resim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3528" y="2852936"/>
            <a:ext cx="864096" cy="936104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</p:pic>
      <p:sp>
        <p:nvSpPr>
          <p:cNvPr id="1042" name="AutoShape 18" descr="gaz lambasÄ± png ile ilgili gÃ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44" name="AutoShape 20" descr="gaz lambasÄ± png ile ilgili gÃ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046" name="Picture 22" descr="Ä°lgili resim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51520" y="4221088"/>
            <a:ext cx="936104" cy="93610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</p:pic>
      <p:pic>
        <p:nvPicPr>
          <p:cNvPr id="1048" name="Picture 24" descr="reflektÃ¶r png ile ilgili gÃ¶rsel sonucu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51520" y="5445224"/>
            <a:ext cx="936104" cy="1008112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</p:pic>
      <p:pic>
        <p:nvPicPr>
          <p:cNvPr id="1052" name="Picture 28" descr="Ä°lgili resim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572000" y="260648"/>
            <a:ext cx="1008112" cy="864096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</p:pic>
      <p:pic>
        <p:nvPicPr>
          <p:cNvPr id="1054" name="Picture 30" descr="Ä°lgili resim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156176" y="260648"/>
            <a:ext cx="1047006" cy="936104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</p:pic>
      <p:pic>
        <p:nvPicPr>
          <p:cNvPr id="1056" name="Picture 32" descr="araba farÄ± ile ilgili gÃ¶rsel sonucu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740352" y="260648"/>
            <a:ext cx="974878" cy="79208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</p:pic>
      <p:pic>
        <p:nvPicPr>
          <p:cNvPr id="1058" name="Picture 34" descr="Ä°lgili resim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812360" y="1556792"/>
            <a:ext cx="864096" cy="864096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</p:pic>
      <p:pic>
        <p:nvPicPr>
          <p:cNvPr id="1060" name="Picture 36" descr="mum ile ilgili gÃ¶rsel sonucu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812360" y="3068960"/>
            <a:ext cx="987538" cy="864096"/>
          </a:xfrm>
          <a:prstGeom prst="rect">
            <a:avLst/>
          </a:prstGeom>
          <a:noFill/>
        </p:spPr>
      </p:pic>
      <p:pic>
        <p:nvPicPr>
          <p:cNvPr id="1062" name="Picture 38" descr="el feneri ile ilgili gÃ¶rsel sonucu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884368" y="4365104"/>
            <a:ext cx="936104" cy="936103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</p:pic>
      <p:pic>
        <p:nvPicPr>
          <p:cNvPr id="1064" name="Picture 40" descr="Trafik iÅaretleri ile ilgili gÃ¶rsel sonucu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7812360" y="5661248"/>
            <a:ext cx="1008112" cy="945105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4.90287E-6 L 0.33854 0.3038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" y="1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4.98612E-6 L 0.19687 0.1049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8" y="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1.28585E-6 L 0.33472 0.06823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7" y="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3.73728E-6 L 0.34253 0.02614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0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1" y="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1.25809E-6 L 0.66545 -0.45097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0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3" y="-2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2.56244E-6 L 0.03941 0.47225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" y="2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2.56244E-6 L 0.34931 0.48266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5" y="2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2.56244E-6 L -0.29131 0.65056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0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6" y="3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1.71138E-6 L 0.01372 0.6346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10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" y="3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4.46809E-6 L -0.48038 0.79717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10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0" y="3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2.01665E-6 L -0.62986 0.60846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0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5" y="3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8.32562E-7 L -0.37014 -0.04186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10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5" y="-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1.61887E-6 L -0.35816 -0.05226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10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9" y="-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4.24607E-6 L -0.1731 0.00485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10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" y="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</Words>
  <PresentationFormat>Ekran Gösterisi (4:3)</PresentationFormat>
  <Paragraphs>5</Paragraphs>
  <Slides>1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2" baseType="lpstr">
      <vt:lpstr>Ofis Teması</vt:lpstr>
      <vt:lpstr>Slayt 1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2019-01-16T23:41:03Z</dcterms:created>
  <dcterms:modified xsi:type="dcterms:W3CDTF">2019-01-17T12:35:23Z</dcterms:modified>
  <cp:category>https://www.sorubak.com</cp:category>
</cp:coreProperties>
</file>