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96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539BC0D-F47B-4584-AFA6-D35A04132F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92A5A02D-CA51-4FBF-85B0-310035FE50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E9C0527-7F72-4568-9D45-C4F11AABE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305CEC87-D3DA-4F14-9D40-9AA4AB8FD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B14D3D37-0EDF-4298-AC41-C20C79039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9159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9B900B3-F4B6-46C5-8877-A5D0DE180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69A38E4C-DC0F-44EB-AD96-4140E6FD5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35C7757F-7489-4D0C-9A61-FA2D5E5A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4B1BC98-F0F8-4E1E-8631-F42328C6C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229AE47-9CFD-4E15-986A-6DDF001F0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523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1CC69BE2-C4B0-4E1F-9F7D-3C0462C98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EB448EBD-DF35-4AE6-B95E-D1C4AE8DD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3D5169F-E906-4827-B99B-5BEC26E24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8863D80-A822-4391-A309-798D5BFC2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394ED83-8FCB-4D81-9C90-5811C7F6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250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5283234-EAD7-4997-AC1C-E784E6544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D26DB3D-FBC8-415B-9F7A-3F3A65E5C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A813A98-22BA-4CC8-8C12-63D381A02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CEA3A89-0D58-4C16-BA88-1983CDFC0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ECE03A0-94FE-4D38-B253-4260ABEB9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936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69604FB-3E2E-4D09-9D38-5F850DDCE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B735D768-D3C2-4F96-9CA0-AFDDB77ACB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EB50A230-4063-42E7-BA2A-29C6ECBE7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D7AC865E-0FEA-49BE-8C9D-D72A08BB4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7497337-60BD-42F7-B4C5-49C5DBB71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2375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5B39311-7F14-4A03-8AD9-8F01B1F7B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B012455-5763-4186-B667-9EC71C236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A261EEF-CFA9-4188-8F3B-1D61473C0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3F47C21B-7182-4229-82D3-5734CD359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E7C8FFE7-4BBE-4592-B7E4-EA2B8AD9D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7EE2A110-FF28-4C83-89AC-D0679B52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4536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649617B-115E-431D-8E08-FAD6A5CE2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16462C0-4359-41D2-9BE4-513D4B185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CB1D55F-F6EF-4DEC-8C3A-E9405C07C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B3E5844-4501-4478-A4FE-3A8273F9E6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7D021D8A-EE5B-4178-ABCE-639DF6FAE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A8833493-0903-4665-A572-E8A48E2ED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477D920B-ED4F-4FFF-8FB0-8E0586E65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686CD2E0-2588-4B49-9CD5-81D51BB22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925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13902C7-4CAB-4A7E-9616-949AAA76D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375B6B18-CEEF-4782-926A-1083BA932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6064D0CE-7E11-47EF-B95F-C5298EC0D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0FF0BB0F-3CC6-4EE3-BD13-88A69339A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865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280AEABE-1999-4917-8851-4D2B59635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142FC183-212C-4B36-ABC8-B84FFD380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F218941C-4F46-4337-8369-2123735E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4604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07506AB-D5D0-455B-B220-909DF5CD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17965C8-D092-421D-A824-A99DB474D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79E3FC55-5143-4063-B95A-9081BD7189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E53E3C0C-F3F2-4F7B-AEAA-129B2BF3B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F02AE324-F91B-4D38-92D4-199DD6EEC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2E4DC44F-E0FF-4570-988E-182ED92A0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190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BDD2527-A2CB-4ECC-A0F3-1604DE32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E3444E50-E60D-4627-9574-110B11EA8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28A82951-020E-4039-9FCA-0E4AF0091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6027AC74-FE1A-4287-9E76-CF56E2FA2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D844DDCE-411D-49EB-BE8C-EB3DE08AD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47EC0CAC-7D96-4E56-8479-BD686E81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1570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D71A9010-A347-43B2-BAB2-86DCA5F9F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224FE227-2645-4288-81DA-77F27337B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D5F7CD43-A371-4AE2-8565-2B4D401D2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E0A83-BC97-40D2-ABA2-D806A1DC5EA9}" type="datetimeFigureOut">
              <a:rPr lang="tr-TR" smtClean="0"/>
              <a:pPr/>
              <a:t>17/10/2018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7DCB396-ECFA-4F6B-A526-CE7FED7947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F84CE97-3A08-47C9-A9E3-37127F8D0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27410-D6C2-4701-94A2-2DD1BDEFFF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214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177A921-ADB8-4A24-BA7C-9AF971DD0A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B38914EB-5009-49ED-93BB-C4041E8EFA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AB5C370B-EB7F-4861-B47B-13D62173B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A64EEBB2-B21B-4664-AFFF-0F6D03D15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37D3FCD0-F462-4B80-90E0-03B8B84DD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613" y="2508308"/>
            <a:ext cx="12192000" cy="434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781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C712556-2BDB-45A3-82F5-36EE1285C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B32BA46A-F97C-4968-B3CE-62F3D1BEB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AEB1F64B-30AD-4C42-9F1B-67BC8EB97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B224BCC8-FEF5-4E8C-AB62-8E9112903E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068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B7AE934-1209-46DF-9F19-72648F1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7BB9C22F-F656-4188-BA6A-8A8ACE43C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AA23A3F3-37BD-403D-B384-B271350DB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657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7629F96-AE87-4611-8CA1-5D7470EBD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8C90AA83-A09F-4E50-A414-FF9D0872B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0D4A220D-2A60-4B02-B879-8347AE43D8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17" y="0"/>
            <a:ext cx="121153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72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CF385F1-960B-4662-B4E5-90088C6B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750AD8E1-E079-4D9D-98F0-671FD6F086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935"/>
            <a:ext cx="12192000" cy="6872935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9185539B-9A74-4214-B6B4-DD049ABFDE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74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BC2A62B-463A-45BD-B1AC-E155770B8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1D6A5F4D-AFD6-4FDA-BEAA-81F9F8A375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EF9D6CEB-8134-47E9-8DB4-2C564AD54F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BC660F07-4DDF-419A-99FE-CAA222B1D7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6B3ACCE-0EDF-461F-AFB2-5420CD1BB994}"/>
              </a:ext>
            </a:extLst>
          </p:cNvPr>
          <p:cNvSpPr txBox="1"/>
          <p:nvPr/>
        </p:nvSpPr>
        <p:spPr>
          <a:xfrm>
            <a:off x="0" y="909696"/>
            <a:ext cx="12192000" cy="520142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600" b="1" dirty="0">
                <a:latin typeface="ALFABET98" panose="00000400000000000000" pitchFamily="2" charset="0"/>
              </a:rPr>
              <a:t>NELER ÖĞRENDİK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6EAB9205-5358-4853-B4C8-FF8C7768E8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680B7CBC-DB47-45A2-A642-D0059F17AE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76375"/>
            <a:ext cx="12192000" cy="771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971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D936510-E82E-4E7A-9F0E-8FC58038E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A3BED06B-69D9-4903-A952-6D80CC7B0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25C4B4E-DFDF-4FC7-94A8-D98EDBD26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46620" y="0"/>
            <a:ext cx="129386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775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05A627C-FC6E-4A0A-BA78-A369A1D66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D0779D80-4061-42A1-A329-5832B473D0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345FB3B7-109E-4991-9E36-2330B68377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271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727544C1-7D0F-4B04-8398-1D109ABD1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13703" cy="6858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46999E3E-9210-4346-BFCE-82AB20D088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22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F55A38A6-7D9F-4873-8402-53A4F21815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556"/>
            <a:ext cx="12192000" cy="6858000"/>
          </a:xfrm>
          <a:prstGeom prst="rect">
            <a:avLst/>
          </a:prstGeom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D77A450-E5E4-4834-B896-036F8B72CA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406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A3F697A4-CADC-490D-A1DF-DB06F94189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7CB9C1A4-1739-4F1E-A010-1567B4A357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2279" y="0"/>
            <a:ext cx="122842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72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2ED9C24B-DF47-430B-8613-1ABAAEE61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D73B454D-3415-409A-8C3B-F3EF4257E4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6DED393E-576C-44C5-879F-019C4AB87F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E62167D2-8316-4B2F-B8C9-01CE1C7795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396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0FC37750-B90A-4E13-B27D-46F7E9106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E01F9F05-3FFB-4288-B442-932A90487D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04BE507A-E09B-4A08-B169-402E2737ED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174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8E79B7A-9ED4-4AAE-A0A8-9361B4CA4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076EA35-20DA-4A25-BBB9-20C041D954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7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5E1ED1F-5FCA-4A90-8248-17F66C797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64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25DA0686-4D39-4DBB-BC33-9C3B6235B9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64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CAC20AF2-6470-4FEC-97DC-E4AF9C60BD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64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79930626-DA40-4BA8-B85A-40EB5DD748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15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</Words>
  <PresentationFormat>Özel</PresentationFormat>
  <Paragraphs>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2018-10-16T16:12:47Z</dcterms:created>
  <dcterms:modified xsi:type="dcterms:W3CDTF">2018-10-17T14:27:08Z</dcterms:modified>
  <cp:category>https://www.sorubak.com</cp:category>
</cp:coreProperties>
</file>