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94660"/>
  </p:normalViewPr>
  <p:slideViewPr>
    <p:cSldViewPr>
      <p:cViewPr varScale="1">
        <p:scale>
          <a:sx n="67" d="100"/>
          <a:sy n="67" d="100"/>
        </p:scale>
        <p:origin x="-7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11/10/2018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3 Resim" descr="1516287714_maxresdefault-678x38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43025" y="1614487"/>
            <a:ext cx="6457950" cy="4029091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357158" y="642918"/>
            <a:ext cx="8429684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Dilekçe Örneği:</a:t>
            </a:r>
            <a:endParaRPr lang="tr-TR" sz="2000" dirty="0" smtClean="0"/>
          </a:p>
          <a:p>
            <a:r>
              <a:rPr lang="tr-TR" sz="2000" dirty="0" smtClean="0"/>
              <a:t>.                FATİH SULTAN MEHMET ORTAOKULU MÜDÜRLÜĞÜNE</a:t>
            </a:r>
          </a:p>
          <a:p>
            <a:r>
              <a:rPr lang="tr-TR" sz="2000" dirty="0" smtClean="0"/>
              <a:t>.                                                                                                    Osmancık/ÇORUM</a:t>
            </a:r>
          </a:p>
          <a:p>
            <a:r>
              <a:rPr lang="tr-TR" sz="2000" dirty="0" smtClean="0"/>
              <a:t>Okulunuzun 7/B sınıfı öğrencisiyim. Sınıfımızda bulunan panolar yetersiz kaldığı için sınıfımıza ek panolar istiyorum.</a:t>
            </a:r>
          </a:p>
          <a:p>
            <a:r>
              <a:rPr lang="tr-TR" sz="2000" dirty="0" smtClean="0"/>
              <a:t>Gereğinin yapılmasını saygılarımla arz ederim.</a:t>
            </a:r>
          </a:p>
          <a:p>
            <a:r>
              <a:rPr lang="tr-TR" sz="2000" dirty="0" smtClean="0"/>
              <a:t>Adres: Fatih Sultan Mehmet </a:t>
            </a:r>
            <a:r>
              <a:rPr lang="tr-TR" sz="2000" dirty="0" smtClean="0"/>
              <a:t>Ortaokulu</a:t>
            </a:r>
            <a:endParaRPr lang="tr-TR" sz="2000" dirty="0" smtClean="0"/>
          </a:p>
          <a:p>
            <a:r>
              <a:rPr lang="tr-TR" sz="2000" dirty="0" smtClean="0"/>
              <a:t>Tel: 		                                                                        05/11/2015</a:t>
            </a:r>
          </a:p>
          <a:p>
            <a:r>
              <a:rPr lang="tr-TR" sz="2000" dirty="0" smtClean="0"/>
              <a:t>.                                                                                                                 (İmza)</a:t>
            </a:r>
          </a:p>
          <a:p>
            <a:r>
              <a:rPr lang="tr-TR" sz="2000" dirty="0" smtClean="0"/>
              <a:t>.                                                                                                       </a:t>
            </a:r>
          </a:p>
          <a:p>
            <a:endParaRPr lang="tr-TR" dirty="0"/>
          </a:p>
        </p:txBody>
      </p:sp>
      <p:sp>
        <p:nvSpPr>
          <p:cNvPr id="3" name="2 Metin kutusu"/>
          <p:cNvSpPr txBox="1"/>
          <p:nvPr/>
        </p:nvSpPr>
        <p:spPr>
          <a:xfrm>
            <a:off x="5072066" y="5500702"/>
            <a:ext cx="1458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HAZIRLAYAN: </a:t>
            </a:r>
            <a:endParaRPr lang="tr-TR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Hikaye Türü/Öykü Türü ve Özellikleri:</a:t>
            </a:r>
            <a:endParaRPr lang="tr-TR" dirty="0"/>
          </a:p>
        </p:txBody>
      </p:sp>
      <p:pic>
        <p:nvPicPr>
          <p:cNvPr id="4" name="3 İçerik Yer Tutucusu" descr="masal-hikaye-oyku-dinle-izle-kisa-masal-uzun-masal-fabl-uyku-masallari-cocukgezegen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00496" y="1600200"/>
            <a:ext cx="5000660" cy="4525963"/>
          </a:xfrm>
        </p:spPr>
      </p:pic>
      <p:sp>
        <p:nvSpPr>
          <p:cNvPr id="5" name="4 Metin kutusu"/>
          <p:cNvSpPr txBox="1"/>
          <p:nvPr/>
        </p:nvSpPr>
        <p:spPr>
          <a:xfrm>
            <a:off x="142844" y="2143116"/>
            <a:ext cx="38576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Yaşanmış veya yaşanması mümkün olan olayları anlatan kısa  yazılara               </a:t>
            </a:r>
          </a:p>
          <a:p>
            <a:r>
              <a:rPr lang="tr-TR" sz="3200" dirty="0" smtClean="0"/>
              <a:t> </a:t>
            </a:r>
            <a:r>
              <a:rPr lang="tr-TR" sz="3200" b="1" dirty="0" smtClean="0"/>
              <a:t>hikaye</a:t>
            </a:r>
            <a:r>
              <a:rPr lang="tr-TR" sz="3200" dirty="0" smtClean="0"/>
              <a:t> denir</a:t>
            </a:r>
            <a:endParaRPr lang="tr-TR" sz="3200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Masal Türü ve Özellikleri: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285721" y="1785926"/>
            <a:ext cx="4143403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Gerçek dışı</a:t>
            </a:r>
            <a:r>
              <a:rPr lang="tr-TR" sz="2400" dirty="0" smtClean="0"/>
              <a:t> olayları anlatan, kahramanları insanların yanında cinler, periler, devler vb olan yazı türüne </a:t>
            </a:r>
            <a:r>
              <a:rPr lang="tr-TR" sz="2800" b="1" dirty="0" smtClean="0"/>
              <a:t>masal</a:t>
            </a:r>
            <a:r>
              <a:rPr lang="tr-TR" sz="2400" dirty="0" smtClean="0"/>
              <a:t> denir.</a:t>
            </a:r>
          </a:p>
          <a:p>
            <a:r>
              <a:rPr lang="tr-TR" sz="2400" dirty="0" smtClean="0"/>
              <a:t>Kahramanları    </a:t>
            </a:r>
            <a:r>
              <a:rPr lang="tr-TR" sz="2800" b="1" dirty="0" smtClean="0"/>
              <a:t>olağanüstü</a:t>
            </a:r>
            <a:r>
              <a:rPr lang="tr-TR" sz="2800" dirty="0" smtClean="0"/>
              <a:t> </a:t>
            </a:r>
            <a:r>
              <a:rPr lang="tr-TR" sz="2400" dirty="0" smtClean="0"/>
              <a:t>     varlıklardır.</a:t>
            </a:r>
          </a:p>
          <a:p>
            <a:r>
              <a:rPr lang="tr-TR" sz="2400" dirty="0" smtClean="0"/>
              <a:t>Tekerlemeyle, anlamsız sözlerle başlar. </a:t>
            </a:r>
          </a:p>
          <a:p>
            <a:r>
              <a:rPr lang="tr-TR" sz="2400" dirty="0" smtClean="0"/>
              <a:t>(Bir varmış bir yokmuş gibi)</a:t>
            </a:r>
          </a:p>
          <a:p>
            <a:endParaRPr lang="tr-TR" dirty="0"/>
          </a:p>
        </p:txBody>
      </p:sp>
      <p:pic>
        <p:nvPicPr>
          <p:cNvPr id="5" name="4 Resim" descr="MASAL YAZALI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2" y="1571612"/>
            <a:ext cx="4643438" cy="4714888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Fabl Türü ve Özellikleri: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214282" y="1571612"/>
            <a:ext cx="464343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İnsan dışı varlıklar</a:t>
            </a:r>
            <a:r>
              <a:rPr lang="tr-TR" sz="2400" dirty="0" smtClean="0"/>
              <a:t>ın </a:t>
            </a:r>
            <a:r>
              <a:rPr lang="tr-TR" sz="2400" b="1" dirty="0" smtClean="0"/>
              <a:t>insan gibi</a:t>
            </a:r>
            <a:r>
              <a:rPr lang="tr-TR" sz="2400" dirty="0" smtClean="0"/>
              <a:t> davrandırılmasıyla oluşturulan yazı türüdür.</a:t>
            </a:r>
          </a:p>
          <a:p>
            <a:r>
              <a:rPr lang="tr-TR" sz="2400" dirty="0" smtClean="0"/>
              <a:t>Kahramanları bitki, hayvan, eşya gibi varlıklardan seçilen, bir ders veya öğüt vermek amacıyla yazılan yazı türüne fabl denir.</a:t>
            </a:r>
          </a:p>
          <a:p>
            <a:r>
              <a:rPr lang="tr-TR" sz="2400" dirty="0" smtClean="0"/>
              <a:t>İnsan dışı varlıklara, insana ait özellikler verilerek konuşturulur.</a:t>
            </a:r>
          </a:p>
          <a:p>
            <a:endParaRPr lang="tr-TR" dirty="0"/>
          </a:p>
        </p:txBody>
      </p:sp>
      <p:pic>
        <p:nvPicPr>
          <p:cNvPr id="6" name="5 Resim" descr="fabl-özellikler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1785926"/>
            <a:ext cx="3786214" cy="4071966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Günlük Türü ve Özellikleri: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214282" y="1785926"/>
            <a:ext cx="28575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Bir kişinin düşüncelerini, yaşadığı ve gördüğü olayları tarih belirterek günü gününe yazdığı yazı türüdür.</a:t>
            </a:r>
            <a:endParaRPr lang="tr-TR" sz="2400" dirty="0"/>
          </a:p>
        </p:txBody>
      </p:sp>
      <p:pic>
        <p:nvPicPr>
          <p:cNvPr id="5" name="4 Resim" descr="retro-el-yapimi-hatira-defter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868" y="1285860"/>
            <a:ext cx="5357826" cy="5357826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Şiir Türü ve Özellikleri: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357158" y="1785926"/>
            <a:ext cx="392909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Alt alta dizilen dizelerden oluşur.</a:t>
            </a:r>
          </a:p>
          <a:p>
            <a:r>
              <a:rPr lang="tr-TR" sz="2800" dirty="0" smtClean="0"/>
              <a:t>Dizeler arası ses uyumları vardır.</a:t>
            </a:r>
          </a:p>
          <a:p>
            <a:r>
              <a:rPr lang="tr-TR" sz="2800" dirty="0" smtClean="0"/>
              <a:t>Duygu yoğunluğu vardır.</a:t>
            </a:r>
          </a:p>
          <a:p>
            <a:endParaRPr lang="tr-TR" dirty="0"/>
          </a:p>
        </p:txBody>
      </p:sp>
      <p:pic>
        <p:nvPicPr>
          <p:cNvPr id="5" name="4 Resim" descr="ödevhane-Memleket-İsterim-şiiri-cevapl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1142984"/>
            <a:ext cx="4572032" cy="5715016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Mektup Türü ve Özellikleri: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571472" y="1714488"/>
            <a:ext cx="4357718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Farklı yerlerde bulunan  kişilerin duygu, düşünce ve dileklerini anlatmak için birbirlerine yazdıkları yazılara </a:t>
            </a:r>
            <a:r>
              <a:rPr lang="tr-TR" sz="2000" b="1" dirty="0" smtClean="0"/>
              <a:t>mektup</a:t>
            </a:r>
            <a:r>
              <a:rPr lang="tr-TR" sz="2000" dirty="0" smtClean="0"/>
              <a:t> denir.</a:t>
            </a:r>
          </a:p>
          <a:p>
            <a:r>
              <a:rPr lang="tr-TR" sz="2000" b="1" dirty="0" smtClean="0"/>
              <a:t>Bir Mektupta Olması Gerekenler:</a:t>
            </a:r>
            <a:endParaRPr lang="tr-TR" sz="2000" dirty="0" smtClean="0"/>
          </a:p>
          <a:p>
            <a:r>
              <a:rPr lang="tr-TR" sz="2000" dirty="0" smtClean="0"/>
              <a:t>Hitapla başlar. (Sevgili Dayıcığım, Sayın Müdürüm gibi)</a:t>
            </a:r>
          </a:p>
          <a:p>
            <a:r>
              <a:rPr lang="tr-TR" sz="2000" dirty="0" smtClean="0"/>
              <a:t>Hal hatır sorma, haberleri öğrenme, haberler verme ile devam eder.</a:t>
            </a:r>
          </a:p>
          <a:p>
            <a:r>
              <a:rPr lang="tr-TR" sz="2000" dirty="0" smtClean="0"/>
              <a:t>İyi dileklerle sona erer. (Kendinize iyi bakın, ellerinizden öperim gibi)</a:t>
            </a:r>
          </a:p>
          <a:p>
            <a:r>
              <a:rPr lang="tr-TR" sz="2000" dirty="0" smtClean="0"/>
              <a:t>Tarih (Sağ üst veya Sağ alta) ve imza (İsmin üstüne) konur.</a:t>
            </a:r>
          </a:p>
          <a:p>
            <a:endParaRPr lang="tr-TR" dirty="0"/>
          </a:p>
        </p:txBody>
      </p:sp>
      <p:pic>
        <p:nvPicPr>
          <p:cNvPr id="5" name="4 Resim" descr="mektup-ogretmen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72750" y="1428736"/>
            <a:ext cx="4371250" cy="4214842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Dilekçe Türü ve Özellikleri:</a:t>
            </a:r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714348" y="1714488"/>
            <a:ext cx="328614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Adı üstünde bir şeyler istemek DİLEMEK için dileği isteği gerçekleştirebilecek kişi veya kuruma yazılan kısa ve öz bir yazı türüdür.</a:t>
            </a:r>
            <a:endParaRPr lang="tr-TR" sz="2800" dirty="0"/>
          </a:p>
        </p:txBody>
      </p:sp>
      <p:pic>
        <p:nvPicPr>
          <p:cNvPr id="5" name="4 Resim" descr="2847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43372" y="1571612"/>
            <a:ext cx="4762500" cy="3643338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785786" y="857232"/>
            <a:ext cx="8358214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Dilekçede Olması Gerekenler:</a:t>
            </a:r>
            <a:endParaRPr lang="tr-TR" dirty="0" smtClean="0"/>
          </a:p>
          <a:p>
            <a:r>
              <a:rPr lang="tr-TR" sz="2800" dirty="0" smtClean="0"/>
              <a:t>Kurum adı (Orta üste yazılır)</a:t>
            </a:r>
          </a:p>
          <a:p>
            <a:r>
              <a:rPr lang="tr-TR" sz="2800" dirty="0" smtClean="0"/>
              <a:t>Kuruman bulunduğu yer (ilçe/il vb) (kurum adının sağ altına yazılır.)</a:t>
            </a:r>
          </a:p>
          <a:p>
            <a:r>
              <a:rPr lang="tr-TR" sz="2800" dirty="0" smtClean="0"/>
              <a:t>Tarih (Sağ üste veya Sağ alta yazılır.)</a:t>
            </a:r>
          </a:p>
          <a:p>
            <a:r>
              <a:rPr lang="tr-TR" sz="2800" dirty="0" smtClean="0"/>
              <a:t>Dileğin bulunduğu kısım (Kısa, açık, anlaşılır olarak yazılır.)</a:t>
            </a:r>
          </a:p>
          <a:p>
            <a:r>
              <a:rPr lang="tr-TR" sz="2800" dirty="0" smtClean="0"/>
              <a:t>Dilekten sonra “Gereğinin yapılmasını arz ederim.” gibi bir cümle yazılır.</a:t>
            </a:r>
          </a:p>
          <a:p>
            <a:r>
              <a:rPr lang="tr-TR" sz="2800" dirty="0" smtClean="0"/>
              <a:t>Ad </a:t>
            </a:r>
            <a:r>
              <a:rPr lang="tr-TR" sz="2800" dirty="0" err="1" smtClean="0"/>
              <a:t>Soyad</a:t>
            </a:r>
            <a:r>
              <a:rPr lang="tr-TR" sz="2800" dirty="0" smtClean="0"/>
              <a:t> (sağ alta yazılır.)</a:t>
            </a:r>
          </a:p>
          <a:p>
            <a:r>
              <a:rPr lang="tr-TR" sz="2800" dirty="0" smtClean="0"/>
              <a:t>Adres (Sol alta yazılır.)</a:t>
            </a:r>
          </a:p>
          <a:p>
            <a:r>
              <a:rPr lang="tr-TR" sz="2800" dirty="0" smtClean="0"/>
              <a:t>Telefon (Adresin altına yazılır.</a:t>
            </a:r>
            <a:endParaRPr lang="tr-TR" sz="2800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190</Words>
  <PresentationFormat>Ekran Gösterisi (4:3)</PresentationFormat>
  <Paragraphs>46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Slayt 1</vt:lpstr>
      <vt:lpstr>Hikaye Türü/Öykü Türü ve Özellikleri:</vt:lpstr>
      <vt:lpstr>Masal Türü ve Özellikleri:</vt:lpstr>
      <vt:lpstr>Fabl Türü ve Özellikleri:</vt:lpstr>
      <vt:lpstr>Günlük Türü ve Özellikleri:</vt:lpstr>
      <vt:lpstr>Şiir Türü ve Özellikleri:</vt:lpstr>
      <vt:lpstr>Mektup Türü ve Özellikleri:</vt:lpstr>
      <vt:lpstr>Dilekçe Türü ve Özellikleri:</vt:lpstr>
      <vt:lpstr>Slayt 9</vt:lpstr>
      <vt:lpstr>Slayt 10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2018-10-10T20:29:10Z</dcterms:created>
  <dcterms:modified xsi:type="dcterms:W3CDTF">2018-10-11T09:18:13Z</dcterms:modified>
  <cp:category>www.sorubak.com</cp:category>
</cp:coreProperties>
</file>