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814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5EBD8-D2A3-4CF3-BEDB-557DF2729A37}" type="datetimeFigureOut">
              <a:rPr lang="tr-TR" smtClean="0"/>
              <a:t>28/12/2018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CB0B9-08D2-4B97-A33C-936EB693E37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B0B9-08D2-4B97-A33C-936EB693E376}" type="slidenum">
              <a:rPr lang="tr-TR" smtClean="0"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208912" cy="4330301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inek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4248472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</a:t>
            </a:r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kalp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22532" name="Picture 4" descr="kÄ±rÄ±k kalp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-53144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4248472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smtClean="0">
                <a:solidFill>
                  <a:schemeClr val="tx1"/>
                </a:solidFill>
                <a:latin typeface="ALFABET98" pitchFamily="2" charset="0"/>
              </a:rPr>
              <a:t> top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23554" name="Picture 2" descr="ball ile ilgili gÃ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60648"/>
            <a:ext cx="511256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Bir varlığın </a:t>
            </a:r>
            <a:r>
              <a:rPr lang="tr-TR" sz="4400" b="1" dirty="0" smtClean="0">
                <a:solidFill>
                  <a:srgbClr val="00B050"/>
                </a:solidFill>
                <a:latin typeface="ALFABET98" pitchFamily="2" charset="0"/>
              </a:rPr>
              <a:t>özelliğini</a:t>
            </a:r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 belirten kelimelere </a:t>
            </a:r>
            <a:r>
              <a:rPr lang="tr-TR" sz="4400" b="1" u="sng" dirty="0" smtClean="0">
                <a:solidFill>
                  <a:srgbClr val="FF0000"/>
                </a:solidFill>
                <a:latin typeface="ALFABET98" pitchFamily="2" charset="0"/>
              </a:rPr>
              <a:t>sıfat</a:t>
            </a:r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 denir. </a:t>
            </a:r>
            <a:endParaRPr lang="tr-TR" sz="4400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3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3139613" cy="165618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95536" y="4149080"/>
            <a:ext cx="1368152" cy="576064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5400" dirty="0"/>
          </a:p>
        </p:txBody>
      </p:sp>
      <p:sp>
        <p:nvSpPr>
          <p:cNvPr id="5" name="4 Dikdörtgen"/>
          <p:cNvSpPr/>
          <p:nvPr/>
        </p:nvSpPr>
        <p:spPr>
          <a:xfrm>
            <a:off x="1835696" y="4149080"/>
            <a:ext cx="1368152" cy="36004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b="1" dirty="0" smtClean="0">
                <a:solidFill>
                  <a:schemeClr val="tx1"/>
                </a:solidFill>
                <a:latin typeface="ALFABET98" pitchFamily="2" charset="0"/>
              </a:rPr>
              <a:t>İnek </a:t>
            </a:r>
            <a:endParaRPr lang="tr-TR" sz="54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91880" y="2492896"/>
            <a:ext cx="5184576" cy="1584176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İsimden önce gelir</a:t>
            </a:r>
            <a:endParaRPr lang="tr-TR" sz="48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0" y="5445224"/>
            <a:ext cx="9144000" cy="936104"/>
          </a:xfrm>
          <a:prstGeom prst="roundRect">
            <a:avLst/>
          </a:prstGeom>
          <a:solidFill>
            <a:srgbClr val="00FF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>
                <a:solidFill>
                  <a:schemeClr val="tx1"/>
                </a:solidFill>
                <a:latin typeface="ALFABET98" pitchFamily="2" charset="0"/>
              </a:rPr>
              <a:t>Sıfatı bulmak için                sorusu sorulur.</a:t>
            </a:r>
            <a:r>
              <a:rPr lang="tr-TR" sz="3600" b="1" dirty="0" smtClean="0">
                <a:solidFill>
                  <a:schemeClr val="tx1"/>
                </a:solidFill>
                <a:latin typeface="ALFABET98" pitchFamily="2" charset="0"/>
              </a:rPr>
              <a:t> </a:t>
            </a:r>
            <a:endParaRPr lang="tr-TR" sz="3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635896" y="5445224"/>
            <a:ext cx="2088232" cy="936104"/>
          </a:xfrm>
          <a:prstGeom prst="roundRect">
            <a:avLst/>
          </a:prstGeom>
          <a:solidFill>
            <a:srgbClr val="E8F814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Nasıl?</a:t>
            </a:r>
            <a:endParaRPr lang="tr-TR" sz="48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ev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4338" name="Picture 2" descr="eski ev Ã§izgi film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4581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çocuk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6386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kahve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7410" name="Picture 2" descr="kahve Ã§izgi film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65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611560" y="5013176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elbise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3816424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limon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9458" name="Picture 2" descr="ekÅi limon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45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4248472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ekmek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20482" name="Picture 2" descr="bayat ek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4941168"/>
            <a:ext cx="3816424" cy="1368152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427984" y="4941168"/>
            <a:ext cx="4248472" cy="136815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600" b="1" dirty="0" smtClean="0">
                <a:solidFill>
                  <a:schemeClr val="tx1"/>
                </a:solidFill>
                <a:latin typeface="ALFABET98" pitchFamily="2" charset="0"/>
              </a:rPr>
              <a:t> deniz</a:t>
            </a:r>
            <a:endParaRPr lang="tr-TR" sz="9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21506" name="Picture 2" descr="kirli deniz Ã§izi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44</Words>
  <PresentationFormat>Ekran Gösterisi (4:3)</PresentationFormat>
  <Paragraphs>17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2018-12-27T22:52:27Z</dcterms:created>
  <dcterms:modified xsi:type="dcterms:W3CDTF">2018-12-28T09:34:55Z</dcterms:modified>
  <cp:category>https://www.sorubak.com</cp:category>
</cp:coreProperties>
</file>