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4" r:id="rId3"/>
    <p:sldId id="257" r:id="rId4"/>
    <p:sldId id="258" r:id="rId5"/>
    <p:sldId id="259" r:id="rId6"/>
    <p:sldId id="261" r:id="rId7"/>
    <p:sldId id="262" r:id="rId8"/>
    <p:sldId id="263" r:id="rId9"/>
  </p:sldIdLst>
  <p:sldSz cx="6858000" cy="9906000" type="A4"/>
  <p:notesSz cx="6888163" cy="10020300"/>
  <p:defaultTextStyle>
    <a:defPPr>
      <a:defRPr lang="tr-T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19" autoAdjust="0"/>
    <p:restoredTop sz="94660"/>
  </p:normalViewPr>
  <p:slideViewPr>
    <p:cSldViewPr>
      <p:cViewPr varScale="1">
        <p:scale>
          <a:sx n="76" d="100"/>
          <a:sy n="76" d="100"/>
        </p:scale>
        <p:origin x="-3360" y="-180"/>
      </p:cViewPr>
      <p:guideLst>
        <p:guide orient="horz" pos="3121"/>
        <p:guide pos="21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CF9A9-F132-43F6-8D7B-7D8E0CD72C50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50888"/>
            <a:ext cx="26019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B0DF3-82DA-4FF7-A56F-852869D3AB7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1" cy="21233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028701" y="5613402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5815013" y="437974"/>
            <a:ext cx="1803797" cy="931897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01242" y="437974"/>
            <a:ext cx="5299471" cy="931897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1" cy="1967442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1" cy="2166937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01241" y="2547585"/>
            <a:ext cx="3551634" cy="720936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067176" y="2547585"/>
            <a:ext cx="3551635" cy="7209367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1" y="2217388"/>
            <a:ext cx="3030141" cy="924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342901" y="3141488"/>
            <a:ext cx="3030141" cy="570741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3483770" y="2217388"/>
            <a:ext cx="3031331" cy="924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3483770" y="3141488"/>
            <a:ext cx="3031331" cy="570741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42902" y="394405"/>
            <a:ext cx="2256234" cy="1678517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2" cy="845449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42902" y="2072924"/>
            <a:ext cx="2256234" cy="6775980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>
    <p:wedge/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342901" y="396699"/>
            <a:ext cx="6172200" cy="165100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42901" y="2311401"/>
            <a:ext cx="6172200" cy="6537502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342901" y="9181397"/>
            <a:ext cx="1600200" cy="527403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1BE0D-4127-4271-9808-A3040F1B418D}" type="datetimeFigureOut">
              <a:rPr lang="tr-TR" smtClean="0"/>
              <a:pPr/>
              <a:t>07/10/2018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2343151" y="9181397"/>
            <a:ext cx="2171700" cy="527403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914901" y="9181397"/>
            <a:ext cx="1600200" cy="527403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4BE6-286B-4DC9-81DB-F53CF5D2321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>
    <p:wedge/>
    <p:sndAc>
      <p:stSnd>
        <p:snd r:embed="rId13" name="click.wav"/>
      </p:stSnd>
    </p:sndAc>
  </p:transition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package" Target="../embeddings/Microsoft_Office_PowerPoint_Sunusu2.pptx"/><Relationship Id="rId4" Type="http://schemas.openxmlformats.org/officeDocument/2006/relationships/package" Target="../embeddings/Microsoft_Office_PowerPoint_Sunusu1.ppt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2008" y="-216024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2420888" y="2952328"/>
            <a:ext cx="164339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 ENGLISH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132856" y="3456384"/>
            <a:ext cx="2313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2. UNIT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916832" y="4592960"/>
            <a:ext cx="29065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FRIENDS</a:t>
            </a:r>
            <a:endParaRPr lang="tr-TR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2008" y="-216024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2852936" y="2232248"/>
          <a:ext cx="764704" cy="764704"/>
        </p:xfrm>
        <a:graphic>
          <a:graphicData uri="http://schemas.openxmlformats.org/presentationml/2006/ole">
            <p:oleObj spid="_x0000_s8195" name="Sunu" r:id="rId4" imgW="4569445" imgH="3426611" progId="PowerPoint.Show.12">
              <p:embed/>
            </p:oleObj>
          </a:graphicData>
        </a:graphic>
      </p:graphicFrame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2204864" y="272480"/>
          <a:ext cx="2568285" cy="1926214"/>
        </p:xfrm>
        <a:graphic>
          <a:graphicData uri="http://schemas.openxmlformats.org/presentationml/2006/ole">
            <p:oleObj spid="_x0000_s8193" name="Sunu" r:id="rId5" imgW="4569445" imgH="3426611" progId="PowerPoint.Show.12">
              <p:embed/>
            </p:oleObj>
          </a:graphicData>
        </a:graphic>
      </p:graphicFrame>
      <p:pic>
        <p:nvPicPr>
          <p:cNvPr id="12" name="11 Resim" descr="C:\Users\ACER\Desktop\img20181006_21021772.jpg"/>
          <p:cNvPicPr/>
          <p:nvPr/>
        </p:nvPicPr>
        <p:blipFill>
          <a:blip r:embed="rId6" cstate="print"/>
          <a:srcRect l="8093" t="26943" r="3332" b="40414"/>
          <a:stretch>
            <a:fillRect/>
          </a:stretch>
        </p:blipFill>
        <p:spPr bwMode="auto">
          <a:xfrm>
            <a:off x="0" y="6177136"/>
            <a:ext cx="6858000" cy="372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0888" y="4304928"/>
            <a:ext cx="17145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000">
    <p:wedge/>
    <p:sndAc>
      <p:stSnd>
        <p:snd r:embed="rId3" name="click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CER\Desktop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672" y="416496"/>
            <a:ext cx="5877272" cy="3283723"/>
          </a:xfrm>
          <a:prstGeom prst="rect">
            <a:avLst/>
          </a:prstGeom>
          <a:noFill/>
        </p:spPr>
      </p:pic>
      <p:pic>
        <p:nvPicPr>
          <p:cNvPr id="5" name="Picture 3" descr="C:\Users\ACER\Desktop\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2816" y="3872880"/>
            <a:ext cx="3364451" cy="1923433"/>
          </a:xfrm>
          <a:prstGeom prst="rect">
            <a:avLst/>
          </a:prstGeom>
          <a:noFill/>
        </p:spPr>
      </p:pic>
      <p:pic>
        <p:nvPicPr>
          <p:cNvPr id="6" name="Picture 4" descr="C:\Users\ACER\Desktop\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889104"/>
            <a:ext cx="6858000" cy="4235628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4221088" cy="2310216"/>
          </a:xfrm>
          <a:prstGeom prst="rect">
            <a:avLst/>
          </a:prstGeom>
          <a:noFill/>
        </p:spPr>
      </p:pic>
      <p:pic>
        <p:nvPicPr>
          <p:cNvPr id="2051" name="Picture 3" descr="C:\Users\ACER\Desktop\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656" y="2504728"/>
            <a:ext cx="4064863" cy="2376264"/>
          </a:xfrm>
          <a:prstGeom prst="rect">
            <a:avLst/>
          </a:prstGeom>
          <a:noFill/>
        </p:spPr>
      </p:pic>
      <p:pic>
        <p:nvPicPr>
          <p:cNvPr id="2052" name="Picture 4" descr="C:\Users\ACER\Desktop\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6792" y="5025008"/>
            <a:ext cx="4138192" cy="2296954"/>
          </a:xfrm>
          <a:prstGeom prst="rect">
            <a:avLst/>
          </a:prstGeom>
          <a:noFill/>
        </p:spPr>
      </p:pic>
      <p:pic>
        <p:nvPicPr>
          <p:cNvPr id="2053" name="Picture 5" descr="C:\Users\ACER\Desktop\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2209" y="7545288"/>
            <a:ext cx="3935791" cy="23607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CER\Desktop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6858000" cy="3912536"/>
          </a:xfrm>
          <a:prstGeom prst="rect">
            <a:avLst/>
          </a:prstGeom>
          <a:noFill/>
        </p:spPr>
      </p:pic>
      <p:pic>
        <p:nvPicPr>
          <p:cNvPr id="3075" name="Picture 3" descr="C:\Users\ACER\Desktop\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232920"/>
            <a:ext cx="6858000" cy="3902619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ACER\Desktop\16.JPG"/>
          <p:cNvPicPr>
            <a:picLocks noChangeAspect="1" noChangeArrowheads="1"/>
          </p:cNvPicPr>
          <p:nvPr/>
        </p:nvPicPr>
        <p:blipFill>
          <a:blip r:embed="rId3" cstate="print"/>
          <a:srcRect t="6183" b="23960"/>
          <a:stretch>
            <a:fillRect/>
          </a:stretch>
        </p:blipFill>
        <p:spPr bwMode="auto">
          <a:xfrm>
            <a:off x="1700808" y="3872880"/>
            <a:ext cx="3548718" cy="1282795"/>
          </a:xfrm>
          <a:prstGeom prst="rect">
            <a:avLst/>
          </a:prstGeom>
          <a:noFill/>
        </p:spPr>
      </p:pic>
      <p:pic>
        <p:nvPicPr>
          <p:cNvPr id="4100" name="Picture 4" descr="C:\Users\ACER\Desktop\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13040"/>
            <a:ext cx="6858000" cy="3956782"/>
          </a:xfrm>
          <a:prstGeom prst="rect">
            <a:avLst/>
          </a:prstGeom>
          <a:noFill/>
        </p:spPr>
      </p:pic>
      <p:pic>
        <p:nvPicPr>
          <p:cNvPr id="5" name="Picture 2" descr="C:\Users\ACER\Desktop\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6858000" cy="3858414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CER\Desktop\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4488"/>
            <a:ext cx="6858000" cy="3910547"/>
          </a:xfrm>
          <a:prstGeom prst="rect">
            <a:avLst/>
          </a:prstGeom>
          <a:noFill/>
        </p:spPr>
      </p:pic>
      <p:pic>
        <p:nvPicPr>
          <p:cNvPr id="5123" name="Picture 3" descr="C:\Users\ACER\Desktop\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36976"/>
            <a:ext cx="6858000" cy="394756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704" y="0"/>
            <a:ext cx="5616624" cy="3175292"/>
          </a:xfrm>
          <a:prstGeom prst="rect">
            <a:avLst/>
          </a:prstGeom>
          <a:noFill/>
        </p:spPr>
      </p:pic>
      <p:pic>
        <p:nvPicPr>
          <p:cNvPr id="1027" name="Picture 3" descr="C:\Users\ACER\Desktop\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0648" y="3368824"/>
            <a:ext cx="6264696" cy="3509129"/>
          </a:xfrm>
          <a:prstGeom prst="rect">
            <a:avLst/>
          </a:prstGeom>
          <a:noFill/>
        </p:spPr>
      </p:pic>
      <p:pic>
        <p:nvPicPr>
          <p:cNvPr id="1028" name="Picture 4" descr="C:\Users\ACER\Desktop\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8720" y="6942286"/>
            <a:ext cx="4824536" cy="2963713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4568"/>
            <a:ext cx="6858000" cy="4013151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3000">
    <p:wedge/>
    <p:sndAc>
      <p:stSnd>
        <p:snd r:embed="rId2" name="click.wav"/>
      </p:stSnd>
    </p:sndAc>
  </p:transition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6</Words>
  <PresentationFormat>A4 Kağıt (210x297 mm)</PresentationFormat>
  <Paragraphs>3</Paragraphs>
  <Slides>8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0" baseType="lpstr">
      <vt:lpstr>Ofis Teması</vt:lpstr>
      <vt:lpstr>Sunu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2018-08-15T17:47:03Z</dcterms:created>
  <dcterms:modified xsi:type="dcterms:W3CDTF">2018-10-07T10:04:35Z</dcterms:modified>
  <cp:category>www.sorubak.com</cp:category>
</cp:coreProperties>
</file>