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5" r:id="rId2"/>
    <p:sldId id="269" r:id="rId3"/>
    <p:sldId id="260" r:id="rId4"/>
    <p:sldId id="263" r:id="rId5"/>
  </p:sldIdLst>
  <p:sldSz cx="9144000" cy="6858000" type="screen4x3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00CCFF"/>
    <a:srgbClr val="00FF00"/>
    <a:srgbClr val="808000"/>
    <a:srgbClr val="00CC66"/>
    <a:srgbClr val="E989D0"/>
    <a:srgbClr val="FF0066"/>
    <a:srgbClr val="FBC27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0115" autoAdjust="0"/>
  </p:normalViewPr>
  <p:slideViewPr>
    <p:cSldViewPr>
      <p:cViewPr>
        <p:scale>
          <a:sx n="104" d="100"/>
          <a:sy n="104" d="100"/>
        </p:scale>
        <p:origin x="-18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xmlns="" id="{5F335382-2AA5-4879-8114-5D2460DBE1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xmlns="" id="{CD661191-ACDF-4588-A76E-9407121017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88069" name="Rectangle 5">
            <a:extLst>
              <a:ext uri="{FF2B5EF4-FFF2-40B4-BE49-F238E27FC236}">
                <a16:creationId xmlns:a16="http://schemas.microsoft.com/office/drawing/2014/main" xmlns="" id="{BE1F3A27-D121-416D-89DB-5761AF8DC86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noProof="0"/>
              <a:t>Asıl metin stillerini düzenlemek için tıklatın</a:t>
            </a:r>
          </a:p>
          <a:p>
            <a:pPr lvl="1"/>
            <a:r>
              <a:rPr lang="tr-TR" altLang="tr-TR" noProof="0"/>
              <a:t>İkinci düzey</a:t>
            </a:r>
          </a:p>
          <a:p>
            <a:pPr lvl="2"/>
            <a:r>
              <a:rPr lang="tr-TR" altLang="tr-TR" noProof="0"/>
              <a:t>Üçüncü düzey</a:t>
            </a:r>
          </a:p>
          <a:p>
            <a:pPr lvl="3"/>
            <a:r>
              <a:rPr lang="tr-TR" altLang="tr-TR" noProof="0"/>
              <a:t>Dördüncü düzey</a:t>
            </a:r>
          </a:p>
          <a:p>
            <a:pPr lvl="4"/>
            <a:r>
              <a:rPr lang="tr-TR" altLang="tr-TR" noProof="0"/>
              <a:t>Beşinci düzey</a:t>
            </a:r>
          </a:p>
        </p:txBody>
      </p:sp>
      <p:sp>
        <p:nvSpPr>
          <p:cNvPr id="88070" name="Rectangle 6">
            <a:extLst>
              <a:ext uri="{FF2B5EF4-FFF2-40B4-BE49-F238E27FC236}">
                <a16:creationId xmlns:a16="http://schemas.microsoft.com/office/drawing/2014/main" xmlns="" id="{0E3AB671-E476-4A03-9CBB-1C0E02DCFC2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8071" name="Rectangle 7">
            <a:extLst>
              <a:ext uri="{FF2B5EF4-FFF2-40B4-BE49-F238E27FC236}">
                <a16:creationId xmlns:a16="http://schemas.microsoft.com/office/drawing/2014/main" xmlns="" id="{7F778A50-FD9E-4820-866F-44ABC941AD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A6D91C6-94D5-465F-9A57-06723F43C22F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fld id="{32A81841-5BF1-4CDC-AC8F-578274B2D40D}" type="slidenum">
              <a:rPr lang="tr-TR" altLang="tr-TR" sz="1200" smtClean="0">
                <a:latin typeface="Arial" panose="020B0604020202020204" pitchFamily="34" charset="0"/>
              </a:rPr>
              <a:pPr/>
              <a:t>1</a:t>
            </a:fld>
            <a:endParaRPr lang="tr-TR" altLang="tr-TR" sz="1200" smtClean="0">
              <a:latin typeface="Arial" panose="020B0604020202020204" pitchFamily="34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tr-TR" altLang="tr-TR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3915A8F-276F-4C7F-A4D8-534BA482B5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151BEABC-16A8-461D-ABB7-F2F94081E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E0583-B319-4585-BE9B-2629A55CDD80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2718512195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B6D17ED-4A90-461F-B3D8-586EE41AD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FDCF3ECF-C829-4245-89A5-419F4DE92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CFF57-E54B-402E-A03A-8A1FAEA720DE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94384682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E89B7E26-8967-4AA6-A1EB-22FF04544C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A18D8978-285A-4C61-9D5A-F14C35771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7AD99-492F-4582-B4AE-7F08497C72A2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830292770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xmlns="" id="{5D8EF055-EE98-48B2-A1FB-594B6E87ECD5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A22B2-1B0C-41DF-897A-10EED5143C80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095966919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49E541B-86A6-4AAE-88CF-0E3488B0B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4D94E673-B86D-46CF-96ED-36F8C019B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0B469-85A7-4271-B8DF-5D9DBBEBFDAC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456944367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0C4CD55-A92A-4BFE-BA4C-4609C05A9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A8F72B90-4FC5-4971-8BE1-AC18CBEF2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D28AE-F194-4F5E-AA89-6E7398FB6BF4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94493318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346921D-BCC0-4DAB-ADAF-5E54B6F63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B660555-F1B5-4AC9-9C61-00F52384CE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AC0D6CE-8B2C-4B85-90F7-A0B2EF2D1A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22A04-CD36-4EF6-BCE8-60849D2ECD09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251484176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096B8E8-413A-4C5C-929D-8AB59AD37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0BA87EDF-D452-4784-9C5F-F4B336248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43EEA9C4-E927-49AC-8179-5226CE301B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07991BB9-47A0-44D5-A9EB-1FB24509A7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E3D07C7A-CDFB-436A-9D58-C7917B45CD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84AEF-BDAF-44D0-9770-B7808BDE6D0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203906200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3000DBF-D112-4EA5-868D-70AB9C1F2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8EDFB-A5FC-4530-80B5-71B4164D9114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4065875196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D5663-7527-48E4-91E4-FACC990AE1BA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559140191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DF2A9AF-2674-4EC7-BF1E-53DD11740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0068D38-763E-4649-A2EC-846570DCD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E99E7035-D774-49C6-8FF6-89060446E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82E5A-934F-4905-B45A-BA69736B9F13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2307368273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568831C-966F-4D9D-87BD-71EE00983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9F6991CE-951C-4400-926C-1A9F38E145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5A6D910C-203D-481E-B51F-63F502019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0C221-53F7-428A-AD9D-14F94DD6EEB4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822513303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D6CE101B-4133-410C-9410-E6F70A583022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Click="0" advTm="3000">
    <p:sndAc>
      <p:stSnd>
        <p:snd r:embed="rId14" name="chimes.wav"/>
      </p:stSnd>
    </p:sndAc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gif"/><Relationship Id="rId4" Type="http://schemas.openxmlformats.org/officeDocument/2006/relationships/hyperlink" Target="Belgelerim/GEZ&#304;LER.pp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WordArt 2"/>
          <p:cNvSpPr>
            <a:spLocks noChangeArrowheads="1" noChangeShapeType="1" noTextEdit="1"/>
          </p:cNvSpPr>
          <p:nvPr/>
        </p:nvSpPr>
        <p:spPr bwMode="auto">
          <a:xfrm>
            <a:off x="755650" y="2276475"/>
            <a:ext cx="7561263" cy="77057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94364"/>
              </a:avLst>
            </a:prstTxWarp>
            <a:scene3d>
              <a:camera prst="legacyPerspectiveBottom"/>
              <a:lightRig rig="legacyHarsh3" dir="r"/>
            </a:scene3d>
            <a:sp3d extrusionH="430200" prstMaterial="legacyMetal">
              <a:extrusionClr>
                <a:srgbClr val="663300"/>
              </a:extrusionClr>
              <a:contourClr>
                <a:schemeClr val="tx2"/>
              </a:contourClr>
            </a:sp3d>
          </a:bodyPr>
          <a:lstStyle/>
          <a:p>
            <a:pPr algn="ctr"/>
            <a:r>
              <a:rPr lang="tr-TR" sz="3600" kern="10">
                <a:ln w="9525">
                  <a:round/>
                  <a:headEnd/>
                  <a:tailEnd/>
                </a:ln>
                <a:solidFill>
                  <a:schemeClr val="tx2">
                    <a:alpha val="89803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BARBAROS  İLKOKULU  </a:t>
            </a:r>
          </a:p>
        </p:txBody>
      </p:sp>
      <p:grpSp>
        <p:nvGrpSpPr>
          <p:cNvPr id="87043" name="Group 3"/>
          <p:cNvGrpSpPr>
            <a:grpSpLocks/>
          </p:cNvGrpSpPr>
          <p:nvPr/>
        </p:nvGrpSpPr>
        <p:grpSpPr bwMode="auto">
          <a:xfrm>
            <a:off x="3203575" y="3357563"/>
            <a:ext cx="2663825" cy="2160587"/>
            <a:chOff x="2029" y="901"/>
            <a:chExt cx="2314" cy="2348"/>
          </a:xfrm>
        </p:grpSpPr>
        <p:sp>
          <p:nvSpPr>
            <p:cNvPr id="3078" name="Oval 4" descr="gul001"/>
            <p:cNvSpPr>
              <a:spLocks noChangeArrowheads="1"/>
            </p:cNvSpPr>
            <p:nvPr/>
          </p:nvSpPr>
          <p:spPr bwMode="auto">
            <a:xfrm>
              <a:off x="2029" y="901"/>
              <a:ext cx="2314" cy="2348"/>
            </a:xfrm>
            <a:prstGeom prst="ellipse">
              <a:avLst/>
            </a:prstGeom>
            <a:blipFill dpi="0" rotWithShape="1">
              <a:blip r:embed="rId3" cstate="print">
                <a:alphaModFix amt="88000"/>
              </a:blip>
              <a:srcRect/>
              <a:stretch>
                <a:fillRect/>
              </a:stretch>
            </a:blipFill>
            <a:ln w="152400">
              <a:solidFill>
                <a:srgbClr val="6600FF"/>
              </a:solidFill>
              <a:round/>
              <a:headEnd/>
              <a:tailEnd/>
            </a:ln>
            <a:effectLst>
              <a:prstShdw prst="shdw17" dist="17961" dir="13500000">
                <a:srgbClr val="3D0099"/>
              </a:prst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5400">
                <a:latin typeface="Hand writing Mutlu" panose="00002100000000000000" pitchFamily="2" charset="0"/>
              </a:endParaRPr>
            </a:p>
          </p:txBody>
        </p:sp>
        <p:sp>
          <p:nvSpPr>
            <p:cNvPr id="3079" name="Oval 5"/>
            <p:cNvSpPr>
              <a:spLocks noChangeArrowheads="1"/>
            </p:cNvSpPr>
            <p:nvPr/>
          </p:nvSpPr>
          <p:spPr bwMode="auto">
            <a:xfrm>
              <a:off x="2109" y="981"/>
              <a:ext cx="2132" cy="2142"/>
            </a:xfrm>
            <a:prstGeom prst="ellipse">
              <a:avLst/>
            </a:prstGeom>
            <a:noFill/>
            <a:ln w="2794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13500000" algn="ctr" rotWithShape="0">
                      <a:srgbClr val="99990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5400">
                <a:latin typeface="Hand writing Mutlu" panose="00002100000000000000" pitchFamily="2" charset="0"/>
              </a:endParaRPr>
            </a:p>
          </p:txBody>
        </p:sp>
      </p:grpSp>
      <p:pic>
        <p:nvPicPr>
          <p:cNvPr id="87046" name="Picture 6" descr="TURKISH_FLAG_ANIM">
            <a:hlinkClick r:id="rId4" action="ppaction://hlinkpres?slideindex=1&amp;slidetitle=PowerPoint Sunusu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348038" y="144463"/>
            <a:ext cx="2520950" cy="14128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1835150" y="5661025"/>
            <a:ext cx="633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2400">
                <a:latin typeface="Hand writing Mutlu" panose="00002100000000000000" pitchFamily="2" charset="0"/>
              </a:rPr>
              <a:t>1/A</a:t>
            </a:r>
            <a:r>
              <a:rPr lang="tr-TR" altLang="tr-TR" sz="2400"/>
              <a:t>    </a:t>
            </a:r>
            <a:r>
              <a:rPr lang="tr-TR" altLang="tr-TR" sz="2400">
                <a:latin typeface="Hand writing Mutlu" panose="00002100000000000000" pitchFamily="2" charset="0"/>
              </a:rPr>
              <a:t>SINIFI  ADNAN ÜNAL   ESKİŞEHİR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2768600" y="-44450"/>
            <a:ext cx="893763" cy="86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800">
                <a:solidFill>
                  <a:srgbClr val="FF0066"/>
                </a:solidFill>
                <a:latin typeface="Hand writing Mutlu" panose="00002100000000000000" pitchFamily="2" charset="0"/>
              </a:rPr>
              <a:t>TE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 flipH="1">
            <a:off x="3468688" y="-44450"/>
            <a:ext cx="116205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800">
                <a:latin typeface="Hand writing Mutlu" panose="00002100000000000000" pitchFamily="2" charset="0"/>
              </a:rPr>
              <a:t>KİR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-58738" y="711200"/>
            <a:ext cx="82391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Hand writing Mutlu" panose="00002100000000000000" pitchFamily="2" charset="0"/>
              </a:rPr>
              <a:t>Tır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603250" y="695325"/>
            <a:ext cx="7397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Hand writing Mutlu" panose="00002100000000000000" pitchFamily="2" charset="0"/>
              </a:rPr>
              <a:t>tır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1254125" y="715963"/>
            <a:ext cx="88582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Hand writing Mutlu" panose="00002100000000000000" pitchFamily="2" charset="0"/>
              </a:rPr>
              <a:t>tır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1835150" y="773113"/>
            <a:ext cx="7143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la</a:t>
            </a:r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2306638" y="720725"/>
            <a:ext cx="107791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ma</a:t>
            </a: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3260725" y="814388"/>
            <a:ext cx="120650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00CCFF"/>
                </a:solidFill>
                <a:latin typeface="Kayra Aydin" panose="020F0503040000020004" pitchFamily="34" charset="0"/>
              </a:rPr>
              <a:t>Mır</a:t>
            </a:r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808038" y="1481138"/>
            <a:ext cx="8191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rıl</a:t>
            </a:r>
          </a:p>
        </p:txBody>
      </p:sp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5218113" y="776288"/>
            <a:ext cx="10842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mır</a:t>
            </a:r>
          </a:p>
        </p:txBody>
      </p:sp>
      <p:sp>
        <p:nvSpPr>
          <p:cNvPr id="96270" name="Text Box 14"/>
          <p:cNvSpPr txBox="1">
            <a:spLocks noChangeArrowheads="1"/>
          </p:cNvSpPr>
          <p:nvPr/>
        </p:nvSpPr>
        <p:spPr bwMode="auto">
          <a:xfrm>
            <a:off x="6097588" y="781050"/>
            <a:ext cx="90011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la</a:t>
            </a:r>
          </a:p>
        </p:txBody>
      </p:sp>
      <p:sp>
        <p:nvSpPr>
          <p:cNvPr id="96271" name="Text Box 15"/>
          <p:cNvSpPr txBox="1">
            <a:spLocks noChangeArrowheads="1"/>
          </p:cNvSpPr>
          <p:nvPr/>
        </p:nvSpPr>
        <p:spPr bwMode="auto">
          <a:xfrm>
            <a:off x="6681788" y="747713"/>
            <a:ext cx="10795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ma</a:t>
            </a:r>
          </a:p>
        </p:txBody>
      </p:sp>
      <p:sp>
        <p:nvSpPr>
          <p:cNvPr id="96272" name="Text Box 16"/>
          <p:cNvSpPr txBox="1">
            <a:spLocks noChangeArrowheads="1"/>
          </p:cNvSpPr>
          <p:nvPr/>
        </p:nvSpPr>
        <p:spPr bwMode="auto">
          <a:xfrm>
            <a:off x="7669213" y="731838"/>
            <a:ext cx="90011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30163" y="1508125"/>
            <a:ext cx="90011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Mı</a:t>
            </a:r>
          </a:p>
        </p:txBody>
      </p:sp>
      <p:sp>
        <p:nvSpPr>
          <p:cNvPr id="96276" name="Text Box 20"/>
          <p:cNvSpPr txBox="1">
            <a:spLocks noChangeArrowheads="1"/>
          </p:cNvSpPr>
          <p:nvPr/>
        </p:nvSpPr>
        <p:spPr bwMode="auto">
          <a:xfrm>
            <a:off x="1563688" y="1473200"/>
            <a:ext cx="90011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mı</a:t>
            </a:r>
          </a:p>
        </p:txBody>
      </p:sp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2281238" y="1443038"/>
            <a:ext cx="893762" cy="78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rıl</a:t>
            </a:r>
          </a:p>
        </p:txBody>
      </p:sp>
      <p:sp>
        <p:nvSpPr>
          <p:cNvPr id="96278" name="Text Box 22"/>
          <p:cNvSpPr txBox="1">
            <a:spLocks noChangeArrowheads="1"/>
          </p:cNvSpPr>
          <p:nvPr/>
        </p:nvSpPr>
        <p:spPr bwMode="auto">
          <a:xfrm>
            <a:off x="4206875" y="800100"/>
            <a:ext cx="11287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mır</a:t>
            </a:r>
          </a:p>
        </p:txBody>
      </p:sp>
      <p:sp>
        <p:nvSpPr>
          <p:cNvPr id="96279" name="Text Box 23"/>
          <p:cNvSpPr txBox="1">
            <a:spLocks noChangeArrowheads="1"/>
          </p:cNvSpPr>
          <p:nvPr/>
        </p:nvSpPr>
        <p:spPr bwMode="auto">
          <a:xfrm>
            <a:off x="2995613" y="1447800"/>
            <a:ext cx="85883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uy</a:t>
            </a:r>
          </a:p>
        </p:txBody>
      </p:sp>
      <p:sp>
        <p:nvSpPr>
          <p:cNvPr id="96280" name="Text Box 24"/>
          <p:cNvSpPr txBox="1">
            <a:spLocks noChangeArrowheads="1"/>
          </p:cNvSpPr>
          <p:nvPr/>
        </p:nvSpPr>
        <p:spPr bwMode="auto">
          <a:xfrm>
            <a:off x="3662363" y="1489075"/>
            <a:ext cx="8667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00FF00"/>
                </a:solidFill>
                <a:latin typeface="Kayra Aydin" panose="020F0503040000020004" pitchFamily="34" charset="0"/>
              </a:rPr>
              <a:t>ku</a:t>
            </a:r>
          </a:p>
        </p:txBody>
      </p:sp>
      <p:sp>
        <p:nvSpPr>
          <p:cNvPr id="96281" name="Text Box 25"/>
          <p:cNvSpPr txBox="1">
            <a:spLocks noChangeArrowheads="1"/>
          </p:cNvSpPr>
          <p:nvPr/>
        </p:nvSpPr>
        <p:spPr bwMode="auto">
          <a:xfrm>
            <a:off x="4310063" y="1458913"/>
            <a:ext cx="90011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ya</a:t>
            </a:r>
          </a:p>
        </p:txBody>
      </p:sp>
      <p:sp>
        <p:nvSpPr>
          <p:cNvPr id="96282" name="Text Box 26"/>
          <p:cNvSpPr txBox="1">
            <a:spLocks noChangeArrowheads="1"/>
          </p:cNvSpPr>
          <p:nvPr/>
        </p:nvSpPr>
        <p:spPr bwMode="auto">
          <a:xfrm>
            <a:off x="5281613" y="1489075"/>
            <a:ext cx="109061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yat</a:t>
            </a:r>
          </a:p>
        </p:txBody>
      </p:sp>
      <p:sp>
        <p:nvSpPr>
          <p:cNvPr id="96283" name="Text Box 27"/>
          <p:cNvSpPr txBox="1">
            <a:spLocks noChangeArrowheads="1"/>
          </p:cNvSpPr>
          <p:nvPr/>
        </p:nvSpPr>
        <p:spPr bwMode="auto">
          <a:xfrm>
            <a:off x="6234113" y="1485900"/>
            <a:ext cx="55880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284" name="Text Box 28"/>
          <p:cNvSpPr txBox="1">
            <a:spLocks noChangeArrowheads="1"/>
          </p:cNvSpPr>
          <p:nvPr/>
        </p:nvSpPr>
        <p:spPr bwMode="auto">
          <a:xfrm>
            <a:off x="6607175" y="1458913"/>
            <a:ext cx="90011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00CCFF"/>
                </a:solidFill>
                <a:latin typeface="Kayra Aydin" panose="020F0503040000020004" pitchFamily="34" charset="0"/>
              </a:rPr>
              <a:t>Te</a:t>
            </a:r>
          </a:p>
        </p:txBody>
      </p:sp>
      <p:sp>
        <p:nvSpPr>
          <p:cNvPr id="96285" name="Text Box 29"/>
          <p:cNvSpPr txBox="1">
            <a:spLocks noChangeArrowheads="1"/>
          </p:cNvSpPr>
          <p:nvPr/>
        </p:nvSpPr>
        <p:spPr bwMode="auto">
          <a:xfrm>
            <a:off x="7285038" y="1444625"/>
            <a:ext cx="87153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kir</a:t>
            </a:r>
          </a:p>
        </p:txBody>
      </p:sp>
      <p:sp>
        <p:nvSpPr>
          <p:cNvPr id="96286" name="Text Box 30"/>
          <p:cNvSpPr txBox="1">
            <a:spLocks noChangeArrowheads="1"/>
          </p:cNvSpPr>
          <p:nvPr/>
        </p:nvSpPr>
        <p:spPr bwMode="auto">
          <a:xfrm>
            <a:off x="31750" y="2138363"/>
            <a:ext cx="92551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an</a:t>
            </a:r>
          </a:p>
        </p:txBody>
      </p:sp>
      <p:sp>
        <p:nvSpPr>
          <p:cNvPr id="96287" name="Text Box 31"/>
          <p:cNvSpPr txBox="1">
            <a:spLocks noChangeArrowheads="1"/>
          </p:cNvSpPr>
          <p:nvPr/>
        </p:nvSpPr>
        <p:spPr bwMode="auto">
          <a:xfrm>
            <a:off x="771525" y="2162175"/>
            <a:ext cx="85566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ne</a:t>
            </a:r>
          </a:p>
        </p:txBody>
      </p:sp>
      <p:sp>
        <p:nvSpPr>
          <p:cNvPr id="96288" name="Text Box 32"/>
          <p:cNvSpPr txBox="1">
            <a:spLocks noChangeArrowheads="1"/>
          </p:cNvSpPr>
          <p:nvPr/>
        </p:nvSpPr>
        <p:spPr bwMode="auto">
          <a:xfrm>
            <a:off x="1538288" y="2165350"/>
            <a:ext cx="76041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ni</a:t>
            </a:r>
          </a:p>
        </p:txBody>
      </p:sp>
      <p:sp>
        <p:nvSpPr>
          <p:cNvPr id="96289" name="Text Box 33"/>
          <p:cNvSpPr txBox="1">
            <a:spLocks noChangeArrowheads="1"/>
          </p:cNvSpPr>
          <p:nvPr/>
        </p:nvSpPr>
        <p:spPr bwMode="auto">
          <a:xfrm>
            <a:off x="2238375" y="2190750"/>
            <a:ext cx="114141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00FF00"/>
                </a:solidFill>
                <a:latin typeface="Kayra Aydin" panose="020F0503040000020004" pitchFamily="34" charset="0"/>
              </a:rPr>
              <a:t>yor</a:t>
            </a:r>
          </a:p>
        </p:txBody>
      </p:sp>
      <p:sp>
        <p:nvSpPr>
          <p:cNvPr id="96290" name="Text Box 34"/>
          <p:cNvSpPr txBox="1">
            <a:spLocks noChangeArrowheads="1"/>
          </p:cNvSpPr>
          <p:nvPr/>
        </p:nvSpPr>
        <p:spPr bwMode="auto">
          <a:xfrm>
            <a:off x="3165475" y="2209800"/>
            <a:ext cx="1227138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ma</a:t>
            </a:r>
          </a:p>
        </p:txBody>
      </p:sp>
      <p:sp>
        <p:nvSpPr>
          <p:cNvPr id="96291" name="Text Box 35"/>
          <p:cNvSpPr txBox="1">
            <a:spLocks noChangeArrowheads="1"/>
          </p:cNvSpPr>
          <p:nvPr/>
        </p:nvSpPr>
        <p:spPr bwMode="auto">
          <a:xfrm>
            <a:off x="4121150" y="2214563"/>
            <a:ext cx="42386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292" name="Text Box 36"/>
          <p:cNvSpPr txBox="1">
            <a:spLocks noChangeArrowheads="1"/>
          </p:cNvSpPr>
          <p:nvPr/>
        </p:nvSpPr>
        <p:spPr bwMode="auto">
          <a:xfrm>
            <a:off x="4441825" y="2254250"/>
            <a:ext cx="90011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Ar</a:t>
            </a:r>
          </a:p>
        </p:txBody>
      </p:sp>
      <p:sp>
        <p:nvSpPr>
          <p:cNvPr id="96293" name="Text Box 37"/>
          <p:cNvSpPr txBox="1">
            <a:spLocks noChangeArrowheads="1"/>
          </p:cNvSpPr>
          <p:nvPr/>
        </p:nvSpPr>
        <p:spPr bwMode="auto">
          <a:xfrm>
            <a:off x="5278438" y="2255838"/>
            <a:ext cx="112871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mut</a:t>
            </a:r>
          </a:p>
        </p:txBody>
      </p:sp>
      <p:sp>
        <p:nvSpPr>
          <p:cNvPr id="96294" name="Text Box 38"/>
          <p:cNvSpPr txBox="1">
            <a:spLocks noChangeArrowheads="1"/>
          </p:cNvSpPr>
          <p:nvPr/>
        </p:nvSpPr>
        <p:spPr bwMode="auto">
          <a:xfrm>
            <a:off x="6513513" y="2241550"/>
            <a:ext cx="115093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çok</a:t>
            </a:r>
          </a:p>
        </p:txBody>
      </p:sp>
      <p:sp>
        <p:nvSpPr>
          <p:cNvPr id="96295" name="Text Box 39"/>
          <p:cNvSpPr txBox="1">
            <a:spLocks noChangeArrowheads="1"/>
          </p:cNvSpPr>
          <p:nvPr/>
        </p:nvSpPr>
        <p:spPr bwMode="auto">
          <a:xfrm>
            <a:off x="7577138" y="2209800"/>
            <a:ext cx="81438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ye</a:t>
            </a:r>
          </a:p>
        </p:txBody>
      </p:sp>
      <p:sp>
        <p:nvSpPr>
          <p:cNvPr id="96297" name="Text Box 41"/>
          <p:cNvSpPr txBox="1">
            <a:spLocks noChangeArrowheads="1"/>
          </p:cNvSpPr>
          <p:nvPr/>
        </p:nvSpPr>
        <p:spPr bwMode="auto">
          <a:xfrm>
            <a:off x="8228013" y="2168525"/>
            <a:ext cx="139700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FF00"/>
                </a:solidFill>
                <a:latin typeface="Hand writing Mutlu" panose="00002100000000000000" pitchFamily="2" charset="0"/>
              </a:rPr>
              <a:t>me</a:t>
            </a:r>
          </a:p>
        </p:txBody>
      </p:sp>
      <p:sp>
        <p:nvSpPr>
          <p:cNvPr id="96298" name="Text Box 42"/>
          <p:cNvSpPr txBox="1">
            <a:spLocks noChangeArrowheads="1"/>
          </p:cNvSpPr>
          <p:nvPr/>
        </p:nvSpPr>
        <p:spPr bwMode="auto">
          <a:xfrm>
            <a:off x="-3175" y="2925763"/>
            <a:ext cx="87630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Ta</a:t>
            </a:r>
          </a:p>
        </p:txBody>
      </p:sp>
      <p:sp>
        <p:nvSpPr>
          <p:cNvPr id="96299" name="Text Box 43"/>
          <p:cNvSpPr txBox="1">
            <a:spLocks noChangeArrowheads="1"/>
          </p:cNvSpPr>
          <p:nvPr/>
        </p:nvSpPr>
        <p:spPr bwMode="auto">
          <a:xfrm>
            <a:off x="773113" y="2933700"/>
            <a:ext cx="114458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00"/>
                </a:solidFill>
                <a:latin typeface="Kayra Aydin" panose="020F0503040000020004" pitchFamily="34" charset="0"/>
              </a:rPr>
              <a:t>rık</a:t>
            </a:r>
          </a:p>
        </p:txBody>
      </p:sp>
      <p:sp>
        <p:nvSpPr>
          <p:cNvPr id="96300" name="Text Box 44"/>
          <p:cNvSpPr txBox="1">
            <a:spLocks noChangeArrowheads="1"/>
          </p:cNvSpPr>
          <p:nvPr/>
        </p:nvSpPr>
        <p:spPr bwMode="auto">
          <a:xfrm>
            <a:off x="1760538" y="2994025"/>
            <a:ext cx="7159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el</a:t>
            </a:r>
          </a:p>
        </p:txBody>
      </p:sp>
      <p:sp>
        <p:nvSpPr>
          <p:cNvPr id="96301" name="Text Box 45"/>
          <p:cNvSpPr txBox="1">
            <a:spLocks noChangeArrowheads="1"/>
          </p:cNvSpPr>
          <p:nvPr/>
        </p:nvSpPr>
        <p:spPr bwMode="auto">
          <a:xfrm>
            <a:off x="2344738" y="3025775"/>
            <a:ext cx="96202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ma</a:t>
            </a:r>
          </a:p>
        </p:txBody>
      </p:sp>
      <p:sp>
        <p:nvSpPr>
          <p:cNvPr id="96302" name="Text Box 46"/>
          <p:cNvSpPr txBox="1">
            <a:spLocks noChangeArrowheads="1"/>
          </p:cNvSpPr>
          <p:nvPr/>
        </p:nvSpPr>
        <p:spPr bwMode="auto">
          <a:xfrm>
            <a:off x="3241675" y="3025775"/>
            <a:ext cx="612775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lı</a:t>
            </a:r>
          </a:p>
        </p:txBody>
      </p:sp>
      <p:sp>
        <p:nvSpPr>
          <p:cNvPr id="96303" name="Text Box 47"/>
          <p:cNvSpPr txBox="1">
            <a:spLocks noChangeArrowheads="1"/>
          </p:cNvSpPr>
          <p:nvPr/>
        </p:nvSpPr>
        <p:spPr bwMode="auto">
          <a:xfrm>
            <a:off x="3789363" y="3005138"/>
            <a:ext cx="1003300" cy="79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tur</a:t>
            </a:r>
          </a:p>
        </p:txBody>
      </p:sp>
      <p:sp>
        <p:nvSpPr>
          <p:cNvPr id="96304" name="Text Box 48"/>
          <p:cNvSpPr txBox="1">
            <a:spLocks noChangeArrowheads="1"/>
          </p:cNvSpPr>
          <p:nvPr/>
        </p:nvSpPr>
        <p:spPr bwMode="auto">
          <a:xfrm>
            <a:off x="4602163" y="3011488"/>
            <a:ext cx="8207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ta</a:t>
            </a:r>
          </a:p>
        </p:txBody>
      </p:sp>
      <p:sp>
        <p:nvSpPr>
          <p:cNvPr id="96305" name="Text Box 49"/>
          <p:cNvSpPr txBox="1">
            <a:spLocks noChangeArrowheads="1"/>
          </p:cNvSpPr>
          <p:nvPr/>
        </p:nvSpPr>
        <p:spPr bwMode="auto">
          <a:xfrm>
            <a:off x="5164138" y="3005138"/>
            <a:ext cx="1258887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yı</a:t>
            </a:r>
          </a:p>
        </p:txBody>
      </p:sp>
      <p:sp>
        <p:nvSpPr>
          <p:cNvPr id="96306" name="Text Box 50"/>
          <p:cNvSpPr txBox="1">
            <a:spLocks noChangeArrowheads="1"/>
          </p:cNvSpPr>
          <p:nvPr/>
        </p:nvSpPr>
        <p:spPr bwMode="auto">
          <a:xfrm>
            <a:off x="6640513" y="2989263"/>
            <a:ext cx="77152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tı</a:t>
            </a:r>
          </a:p>
        </p:txBody>
      </p:sp>
      <p:sp>
        <p:nvSpPr>
          <p:cNvPr id="96308" name="Text Box 52"/>
          <p:cNvSpPr txBox="1">
            <a:spLocks noChangeArrowheads="1"/>
          </p:cNvSpPr>
          <p:nvPr/>
        </p:nvSpPr>
        <p:spPr bwMode="auto">
          <a:xfrm>
            <a:off x="5854700" y="3003550"/>
            <a:ext cx="9366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tat</a:t>
            </a:r>
          </a:p>
        </p:txBody>
      </p:sp>
      <p:sp>
        <p:nvSpPr>
          <p:cNvPr id="96309" name="Text Box 53"/>
          <p:cNvSpPr txBox="1">
            <a:spLocks noChangeArrowheads="1"/>
          </p:cNvSpPr>
          <p:nvPr/>
        </p:nvSpPr>
        <p:spPr bwMode="auto">
          <a:xfrm>
            <a:off x="7126288" y="2962275"/>
            <a:ext cx="53816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Hand writing Mutlu" panose="00002100000000000000" pitchFamily="2" charset="0"/>
              </a:rPr>
              <a:t>.</a:t>
            </a:r>
          </a:p>
        </p:txBody>
      </p:sp>
      <p:sp>
        <p:nvSpPr>
          <p:cNvPr id="96310" name="Text Box 54"/>
          <p:cNvSpPr txBox="1">
            <a:spLocks noChangeArrowheads="1"/>
          </p:cNvSpPr>
          <p:nvPr/>
        </p:nvSpPr>
        <p:spPr bwMode="auto">
          <a:xfrm>
            <a:off x="80963" y="3695700"/>
            <a:ext cx="4476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I</a:t>
            </a:r>
          </a:p>
        </p:txBody>
      </p:sp>
      <p:sp>
        <p:nvSpPr>
          <p:cNvPr id="96311" name="Text Box 55"/>
          <p:cNvSpPr txBox="1">
            <a:spLocks noChangeArrowheads="1"/>
          </p:cNvSpPr>
          <p:nvPr/>
        </p:nvSpPr>
        <p:spPr bwMode="auto">
          <a:xfrm>
            <a:off x="327025" y="3695700"/>
            <a:ext cx="796925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tır</a:t>
            </a:r>
          </a:p>
        </p:txBody>
      </p:sp>
      <p:sp>
        <p:nvSpPr>
          <p:cNvPr id="96312" name="Text Box 56"/>
          <p:cNvSpPr txBox="1">
            <a:spLocks noChangeArrowheads="1"/>
          </p:cNvSpPr>
          <p:nvPr/>
        </p:nvSpPr>
        <p:spPr bwMode="auto">
          <a:xfrm>
            <a:off x="1112838" y="3730625"/>
            <a:ext cx="776287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el</a:t>
            </a:r>
          </a:p>
        </p:txBody>
      </p:sp>
      <p:sp>
        <p:nvSpPr>
          <p:cNvPr id="96313" name="Text Box 57"/>
          <p:cNvSpPr txBox="1">
            <a:spLocks noChangeArrowheads="1"/>
          </p:cNvSpPr>
          <p:nvPr/>
        </p:nvSpPr>
        <p:spPr bwMode="auto">
          <a:xfrm>
            <a:off x="1744663" y="3727450"/>
            <a:ext cx="10112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ma</a:t>
            </a:r>
          </a:p>
        </p:txBody>
      </p:sp>
      <p:sp>
        <p:nvSpPr>
          <p:cNvPr id="96314" name="Text Box 58"/>
          <p:cNvSpPr txBox="1">
            <a:spLocks noChangeArrowheads="1"/>
          </p:cNvSpPr>
          <p:nvPr/>
        </p:nvSpPr>
        <p:spPr bwMode="auto">
          <a:xfrm>
            <a:off x="2665413" y="3762375"/>
            <a:ext cx="62071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00FF00"/>
                </a:solidFill>
                <a:latin typeface="Kayra Aydin" panose="020F0503040000020004" pitchFamily="34" charset="0"/>
              </a:rPr>
              <a:t>lı</a:t>
            </a:r>
          </a:p>
        </p:txBody>
      </p:sp>
      <p:sp>
        <p:nvSpPr>
          <p:cNvPr id="96315" name="Text Box 59"/>
          <p:cNvSpPr txBox="1">
            <a:spLocks noChangeArrowheads="1"/>
          </p:cNvSpPr>
          <p:nvPr/>
        </p:nvSpPr>
        <p:spPr bwMode="auto">
          <a:xfrm>
            <a:off x="3259138" y="3754438"/>
            <a:ext cx="9810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tur</a:t>
            </a:r>
          </a:p>
        </p:txBody>
      </p:sp>
      <p:sp>
        <p:nvSpPr>
          <p:cNvPr id="96316" name="Text Box 60"/>
          <p:cNvSpPr txBox="1">
            <a:spLocks noChangeArrowheads="1"/>
          </p:cNvSpPr>
          <p:nvPr/>
        </p:nvSpPr>
        <p:spPr bwMode="auto">
          <a:xfrm>
            <a:off x="4094163" y="3757613"/>
            <a:ext cx="81280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ta</a:t>
            </a:r>
          </a:p>
        </p:txBody>
      </p:sp>
      <p:sp>
        <p:nvSpPr>
          <p:cNvPr id="96317" name="Text Box 61"/>
          <p:cNvSpPr txBox="1">
            <a:spLocks noChangeArrowheads="1"/>
          </p:cNvSpPr>
          <p:nvPr/>
        </p:nvSpPr>
        <p:spPr bwMode="auto">
          <a:xfrm>
            <a:off x="4730750" y="3736975"/>
            <a:ext cx="78740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yı</a:t>
            </a:r>
          </a:p>
        </p:txBody>
      </p:sp>
      <p:sp>
        <p:nvSpPr>
          <p:cNvPr id="96318" name="Text Box 62"/>
          <p:cNvSpPr txBox="1">
            <a:spLocks noChangeArrowheads="1"/>
          </p:cNvSpPr>
          <p:nvPr/>
        </p:nvSpPr>
        <p:spPr bwMode="auto">
          <a:xfrm>
            <a:off x="5424488" y="3865563"/>
            <a:ext cx="9334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tat</a:t>
            </a:r>
          </a:p>
        </p:txBody>
      </p:sp>
      <p:sp>
        <p:nvSpPr>
          <p:cNvPr id="96319" name="Text Box 63"/>
          <p:cNvSpPr txBox="1">
            <a:spLocks noChangeArrowheads="1"/>
          </p:cNvSpPr>
          <p:nvPr/>
        </p:nvSpPr>
        <p:spPr bwMode="auto">
          <a:xfrm>
            <a:off x="6143625" y="3819525"/>
            <a:ext cx="37941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320" name="Text Box 64"/>
          <p:cNvSpPr txBox="1">
            <a:spLocks noChangeArrowheads="1"/>
          </p:cNvSpPr>
          <p:nvPr/>
        </p:nvSpPr>
        <p:spPr bwMode="auto">
          <a:xfrm>
            <a:off x="6418263" y="3822700"/>
            <a:ext cx="8255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Ni</a:t>
            </a:r>
          </a:p>
        </p:txBody>
      </p:sp>
      <p:sp>
        <p:nvSpPr>
          <p:cNvPr id="96321" name="Text Box 65"/>
          <p:cNvSpPr txBox="1">
            <a:spLocks noChangeArrowheads="1"/>
          </p:cNvSpPr>
          <p:nvPr/>
        </p:nvSpPr>
        <p:spPr bwMode="auto">
          <a:xfrm>
            <a:off x="7077075" y="3776663"/>
            <a:ext cx="82391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ne</a:t>
            </a:r>
          </a:p>
        </p:txBody>
      </p:sp>
      <p:sp>
        <p:nvSpPr>
          <p:cNvPr id="96322" name="Text Box 66"/>
          <p:cNvSpPr txBox="1">
            <a:spLocks noChangeArrowheads="1"/>
          </p:cNvSpPr>
          <p:nvPr/>
        </p:nvSpPr>
        <p:spPr bwMode="auto">
          <a:xfrm>
            <a:off x="7764463" y="3802063"/>
            <a:ext cx="9556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me</a:t>
            </a:r>
          </a:p>
        </p:txBody>
      </p:sp>
      <p:sp>
        <p:nvSpPr>
          <p:cNvPr id="96324" name="Text Box 68"/>
          <p:cNvSpPr txBox="1">
            <a:spLocks noChangeArrowheads="1"/>
          </p:cNvSpPr>
          <p:nvPr/>
        </p:nvSpPr>
        <p:spPr bwMode="auto">
          <a:xfrm>
            <a:off x="138113" y="4457700"/>
            <a:ext cx="6858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at</a:t>
            </a:r>
          </a:p>
        </p:txBody>
      </p:sp>
      <p:sp>
        <p:nvSpPr>
          <p:cNvPr id="96325" name="Text Box 69"/>
          <p:cNvSpPr txBox="1">
            <a:spLocks noChangeArrowheads="1"/>
          </p:cNvSpPr>
          <p:nvPr/>
        </p:nvSpPr>
        <p:spPr bwMode="auto">
          <a:xfrm>
            <a:off x="744538" y="4465638"/>
            <a:ext cx="9064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let</a:t>
            </a:r>
          </a:p>
        </p:txBody>
      </p:sp>
      <p:sp>
        <p:nvSpPr>
          <p:cNvPr id="96326" name="Text Box 70"/>
          <p:cNvSpPr txBox="1">
            <a:spLocks noChangeArrowheads="1"/>
          </p:cNvSpPr>
          <p:nvPr/>
        </p:nvSpPr>
        <p:spPr bwMode="auto">
          <a:xfrm>
            <a:off x="1677988" y="4500563"/>
            <a:ext cx="77311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E989D0"/>
                </a:solidFill>
                <a:latin typeface="Kayra Aydin" panose="020F0503040000020004" pitchFamily="34" charset="0"/>
              </a:rPr>
              <a:t>ik</a:t>
            </a:r>
          </a:p>
        </p:txBody>
      </p:sp>
      <p:sp>
        <p:nvSpPr>
          <p:cNvPr id="96327" name="Text Box 71"/>
          <p:cNvSpPr txBox="1">
            <a:spLocks noChangeArrowheads="1"/>
          </p:cNvSpPr>
          <p:nvPr/>
        </p:nvSpPr>
        <p:spPr bwMode="auto">
          <a:xfrm>
            <a:off x="2212975" y="4516438"/>
            <a:ext cx="128746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FF00"/>
                </a:solidFill>
                <a:latin typeface="Kayra Aydin" panose="020F0503040000020004" pitchFamily="34" charset="0"/>
              </a:rPr>
              <a:t>ram</a:t>
            </a:r>
          </a:p>
        </p:txBody>
      </p:sp>
      <p:sp>
        <p:nvSpPr>
          <p:cNvPr id="96328" name="Text Box 72"/>
          <p:cNvSpPr txBox="1">
            <a:spLocks noChangeArrowheads="1"/>
          </p:cNvSpPr>
          <p:nvPr/>
        </p:nvSpPr>
        <p:spPr bwMode="auto">
          <a:xfrm>
            <a:off x="3516313" y="4489450"/>
            <a:ext cx="80962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et</a:t>
            </a:r>
          </a:p>
        </p:txBody>
      </p:sp>
      <p:sp>
        <p:nvSpPr>
          <p:cNvPr id="96329" name="Text Box 73"/>
          <p:cNvSpPr txBox="1">
            <a:spLocks noChangeArrowheads="1"/>
          </p:cNvSpPr>
          <p:nvPr/>
        </p:nvSpPr>
        <p:spPr bwMode="auto">
          <a:xfrm>
            <a:off x="4110038" y="4521200"/>
            <a:ext cx="1295400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solidFill>
                  <a:srgbClr val="FF0066"/>
                </a:solidFill>
                <a:latin typeface="Kayra Aydin" panose="020F0503040000020004" pitchFamily="34" charset="0"/>
              </a:rPr>
              <a:t>ti</a:t>
            </a:r>
          </a:p>
        </p:txBody>
      </p:sp>
      <p:sp>
        <p:nvSpPr>
          <p:cNvPr id="96330" name="Text Box 74"/>
          <p:cNvSpPr txBox="1">
            <a:spLocks noChangeArrowheads="1"/>
          </p:cNvSpPr>
          <p:nvPr/>
        </p:nvSpPr>
        <p:spPr bwMode="auto">
          <a:xfrm>
            <a:off x="4525963" y="4521200"/>
            <a:ext cx="71913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400">
                <a:latin typeface="Kayra Aydin" panose="020F0503040000020004" pitchFamily="34" charset="0"/>
              </a:rPr>
              <a:t>.</a:t>
            </a:r>
          </a:p>
        </p:txBody>
      </p:sp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6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6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6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6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6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6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6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96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6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96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96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96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96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96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96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6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6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96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6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96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96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 nodeType="clickPar">
                      <p:stCondLst>
                        <p:cond delay="indefinite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96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6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6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6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6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6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 nodeType="clickPar">
                      <p:stCondLst>
                        <p:cond delay="indefinite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96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96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96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96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96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96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96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96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 nodeType="clickPar">
                      <p:stCondLst>
                        <p:cond delay="indefinite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 nodeType="clickPar">
                      <p:stCondLst>
                        <p:cond delay="indefinite"/>
                      </p:stCondLst>
                      <p:childTnLst>
                        <p:par>
                          <p:cTn id="2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9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9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 nodeType="clickPar">
                      <p:stCondLst>
                        <p:cond delay="indefinite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 nodeType="clickPar">
                      <p:stCondLst>
                        <p:cond delay="indefinite"/>
                      </p:stCondLst>
                      <p:childTnLst>
                        <p:par>
                          <p:cTn id="2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96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96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 nodeType="clickPar">
                      <p:stCondLst>
                        <p:cond delay="indefinite"/>
                      </p:stCondLst>
                      <p:childTnLst>
                        <p:par>
                          <p:cTn id="2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96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96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 nodeType="clickPar">
                      <p:stCondLst>
                        <p:cond delay="indefinite"/>
                      </p:stCondLst>
                      <p:childTnLst>
                        <p:par>
                          <p:cTn id="2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96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96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 nodeType="clickPar">
                      <p:stCondLst>
                        <p:cond delay="indefinite"/>
                      </p:stCondLst>
                      <p:childTnLst>
                        <p:par>
                          <p:cTn id="2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96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96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 nodeType="clickPar">
                      <p:stCondLst>
                        <p:cond delay="indefinite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96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96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 nodeType="clickPar">
                      <p:stCondLst>
                        <p:cond delay="indefinite"/>
                      </p:stCondLst>
                      <p:childTnLst>
                        <p:par>
                          <p:cTn id="3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96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96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 nodeType="clickPar">
                      <p:stCondLst>
                        <p:cond delay="indefinite"/>
                      </p:stCondLst>
                      <p:childTnLst>
                        <p:par>
                          <p:cTn id="3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96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96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 nodeType="clickPar">
                      <p:stCondLst>
                        <p:cond delay="indefinite"/>
                      </p:stCondLst>
                      <p:childTnLst>
                        <p:par>
                          <p:cTn id="3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96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96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 nodeType="clickPar">
                      <p:stCondLst>
                        <p:cond delay="indefinite"/>
                      </p:stCondLst>
                      <p:childTnLst>
                        <p:par>
                          <p:cTn id="3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 nodeType="clickPar">
                      <p:stCondLst>
                        <p:cond delay="indefinite"/>
                      </p:stCondLst>
                      <p:childTnLst>
                        <p:par>
                          <p:cTn id="3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96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96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 nodeType="clickPar">
                      <p:stCondLst>
                        <p:cond delay="indefinite"/>
                      </p:stCondLst>
                      <p:childTnLst>
                        <p:par>
                          <p:cTn id="3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96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96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 nodeType="clickPar">
                      <p:stCondLst>
                        <p:cond delay="indefinite"/>
                      </p:stCondLst>
                      <p:childTnLst>
                        <p:par>
                          <p:cTn id="3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9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9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 nodeType="clickPar">
                      <p:stCondLst>
                        <p:cond delay="indefinite"/>
                      </p:stCondLst>
                      <p:childTnLst>
                        <p:par>
                          <p:cTn id="3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9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9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 nodeType="clickPar">
                      <p:stCondLst>
                        <p:cond delay="indefinite"/>
                      </p:stCondLst>
                      <p:childTnLst>
                        <p:par>
                          <p:cTn id="3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 fill="hold"/>
                                        <p:tgtEl>
                                          <p:spTgt spid="9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9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 nodeType="clickPar">
                      <p:stCondLst>
                        <p:cond delay="indefinite"/>
                      </p:stCondLst>
                      <p:childTnLst>
                        <p:par>
                          <p:cTn id="3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9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9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 nodeType="clickPar">
                      <p:stCondLst>
                        <p:cond delay="indefinite"/>
                      </p:stCondLst>
                      <p:childTnLst>
                        <p:par>
                          <p:cTn id="3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 fill="hold"/>
                                        <p:tgtEl>
                                          <p:spTgt spid="9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9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 nodeType="clickPar">
                      <p:stCondLst>
                        <p:cond delay="indefinite"/>
                      </p:stCondLst>
                      <p:childTnLst>
                        <p:par>
                          <p:cTn id="3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9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9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 nodeType="clickPar">
                      <p:stCondLst>
                        <p:cond delay="indefinite"/>
                      </p:stCondLst>
                      <p:childTnLst>
                        <p:par>
                          <p:cTn id="3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 nodeType="clickPar">
                      <p:stCondLst>
                        <p:cond delay="indefinite"/>
                      </p:stCondLst>
                      <p:childTnLst>
                        <p:par>
                          <p:cTn id="3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 nodeType="clickPar">
                      <p:stCondLst>
                        <p:cond delay="indefinite"/>
                      </p:stCondLst>
                      <p:childTnLst>
                        <p:par>
                          <p:cTn id="3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9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9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  <p:bldP spid="96262" grpId="0"/>
      <p:bldP spid="96263" grpId="0"/>
      <p:bldP spid="96264" grpId="0"/>
      <p:bldP spid="96265" grpId="0"/>
      <p:bldP spid="96266" grpId="0"/>
      <p:bldP spid="96267" grpId="0"/>
      <p:bldP spid="96268" grpId="0"/>
      <p:bldP spid="96269" grpId="0"/>
      <p:bldP spid="96270" grpId="0"/>
      <p:bldP spid="96271" grpId="0"/>
      <p:bldP spid="96272" grpId="0"/>
      <p:bldP spid="96274" grpId="0"/>
      <p:bldP spid="96276" grpId="0"/>
      <p:bldP spid="96277" grpId="0"/>
      <p:bldP spid="96278" grpId="0"/>
      <p:bldP spid="96279" grpId="0"/>
      <p:bldP spid="96280" grpId="0"/>
      <p:bldP spid="96281" grpId="0"/>
      <p:bldP spid="96282" grpId="0"/>
      <p:bldP spid="96283" grpId="0"/>
      <p:bldP spid="96284" grpId="0"/>
      <p:bldP spid="96285" grpId="0"/>
      <p:bldP spid="96286" grpId="0"/>
      <p:bldP spid="96287" grpId="0"/>
      <p:bldP spid="96288" grpId="0"/>
      <p:bldP spid="96289" grpId="0"/>
      <p:bldP spid="96290" grpId="0"/>
      <p:bldP spid="96291" grpId="0"/>
      <p:bldP spid="96292" grpId="0"/>
      <p:bldP spid="96293" grpId="0"/>
      <p:bldP spid="96294" grpId="0"/>
      <p:bldP spid="96295" grpId="0"/>
      <p:bldP spid="96297" grpId="0"/>
      <p:bldP spid="96298" grpId="0"/>
      <p:bldP spid="96299" grpId="0"/>
      <p:bldP spid="96300" grpId="0"/>
      <p:bldP spid="96301" grpId="0"/>
      <p:bldP spid="96302" grpId="0"/>
      <p:bldP spid="96303" grpId="0"/>
      <p:bldP spid="96304" grpId="0"/>
      <p:bldP spid="96305" grpId="0"/>
      <p:bldP spid="96306" grpId="0"/>
      <p:bldP spid="96308" grpId="0"/>
      <p:bldP spid="96309" grpId="0"/>
      <p:bldP spid="96310" grpId="0"/>
      <p:bldP spid="96311" grpId="0"/>
      <p:bldP spid="96312" grpId="0"/>
      <p:bldP spid="96313" grpId="0"/>
      <p:bldP spid="96314" grpId="0"/>
      <p:bldP spid="96315" grpId="0"/>
      <p:bldP spid="96316" grpId="0"/>
      <p:bldP spid="96317" grpId="0"/>
      <p:bldP spid="96318" grpId="0"/>
      <p:bldP spid="96319" grpId="0"/>
      <p:bldP spid="96320" grpId="0"/>
      <p:bldP spid="96321" grpId="0"/>
      <p:bldP spid="96322" grpId="0"/>
      <p:bldP spid="96324" grpId="0"/>
      <p:bldP spid="96325" grpId="0"/>
      <p:bldP spid="96326" grpId="0"/>
      <p:bldP spid="96327" grpId="0"/>
      <p:bldP spid="96328" grpId="0"/>
      <p:bldP spid="96329" grpId="0"/>
      <p:bldP spid="963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5" name="Picture 3" descr="mix2"/>
          <p:cNvPicPr>
            <a:picLocks noGrp="1" noChangeAspect="1" noChangeArrowheads="1" noCrop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16238" y="1052513"/>
            <a:ext cx="2160587" cy="18986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1110" name="AutoShape 6">
            <a:extLst>
              <a:ext uri="{FF2B5EF4-FFF2-40B4-BE49-F238E27FC236}">
                <a16:creationId xmlns:a16="http://schemas.microsoft.com/office/drawing/2014/main" xmlns="" id="{09B124F6-0E62-437B-A0D9-435DBC3E6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3716338"/>
            <a:ext cx="4176712" cy="936625"/>
          </a:xfrm>
          <a:prstGeom prst="wedgeRoundRectCallout">
            <a:avLst>
              <a:gd name="adj1" fmla="val 2792"/>
              <a:gd name="adj2" fmla="val 220338"/>
              <a:gd name="adj3" fmla="val 16667"/>
            </a:avLst>
          </a:prstGeom>
          <a:gradFill rotWithShape="1">
            <a:gsLst>
              <a:gs pos="0">
                <a:srgbClr val="2F5E76"/>
              </a:gs>
              <a:gs pos="50000">
                <a:schemeClr val="accent1"/>
              </a:gs>
              <a:gs pos="100000">
                <a:srgbClr val="2F5E76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tr-TR" alt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AFERİN</a:t>
            </a:r>
          </a:p>
        </p:txBody>
      </p:sp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10" name="AutoShape 6">
            <a:extLst>
              <a:ext uri="{FF2B5EF4-FFF2-40B4-BE49-F238E27FC236}">
                <a16:creationId xmlns:a16="http://schemas.microsoft.com/office/drawing/2014/main" xmlns="" id="{5126730B-2ADE-41D1-8BE6-BAB5C674A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4076700"/>
            <a:ext cx="4465638" cy="2303463"/>
          </a:xfrm>
          <a:prstGeom prst="wedgeRoundRectCallout">
            <a:avLst>
              <a:gd name="adj1" fmla="val 35602"/>
              <a:gd name="adj2" fmla="val 29602"/>
              <a:gd name="adj3" fmla="val 16667"/>
            </a:avLst>
          </a:prstGeom>
          <a:gradFill rotWithShape="1">
            <a:gsLst>
              <a:gs pos="0">
                <a:srgbClr val="2F5E76"/>
              </a:gs>
              <a:gs pos="50000">
                <a:schemeClr val="accent1"/>
              </a:gs>
              <a:gs pos="100000">
                <a:srgbClr val="2F5E76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Artık okuduğumuz cümleleri defterimize</a:t>
            </a:r>
          </a:p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doğru yazalım</a:t>
            </a:r>
          </a:p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olur mu?</a:t>
            </a:r>
          </a:p>
        </p:txBody>
      </p:sp>
      <p:pic>
        <p:nvPicPr>
          <p:cNvPr id="374790" name="Picture 6" descr="egt17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76250"/>
            <a:ext cx="2509837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4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10" grpId="0" animBg="1"/>
    </p:bldLst>
  </p:timing>
</p:sld>
</file>

<file path=ppt/theme/theme1.xml><?xml version="1.0" encoding="utf-8"?>
<a:theme xmlns:a="http://schemas.openxmlformats.org/drawingml/2006/main" name="1. grup harfleri">
  <a:themeElements>
    <a:clrScheme name="1. grup harfleri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1. grup harfler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and writing Mutlu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and writing Mutlu" pitchFamily="2" charset="0"/>
          </a:defRPr>
        </a:defPPr>
      </a:lstStyle>
    </a:lnDef>
  </a:objectDefaults>
  <a:extraClrSchemeLst>
    <a:extraClrScheme>
      <a:clrScheme name="1. grup harfler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23-TEKİR</Template>
  <TotalTime>0</TotalTime>
  <Words>84</Words>
  <PresentationFormat>Ekran Gösterisi (4:3)</PresentationFormat>
  <Paragraphs>73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1. grup harfleri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2018-12-11T12:26:11Z</dcterms:created>
  <dcterms:modified xsi:type="dcterms:W3CDTF">2018-12-11T15:29:57Z</dcterms:modified>
  <cp:category>https://www.sorubak.com</cp:category>
</cp:coreProperties>
</file>