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66" r:id="rId3"/>
    <p:sldId id="260" r:id="rId4"/>
    <p:sldId id="263" r:id="rId5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Hand writing Mutlu" panose="00002100000000000000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00CCFF"/>
    <a:srgbClr val="00FF00"/>
    <a:srgbClr val="808000"/>
    <a:srgbClr val="00CC66"/>
    <a:srgbClr val="E989D0"/>
    <a:srgbClr val="FF0066"/>
    <a:srgbClr val="FBC27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0115" autoAdjust="0"/>
  </p:normalViewPr>
  <p:slideViewPr>
    <p:cSldViewPr>
      <p:cViewPr>
        <p:scale>
          <a:sx n="104" d="100"/>
          <a:sy n="104" d="100"/>
        </p:scale>
        <p:origin x="-18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xmlns="" id="{5F335382-2AA5-4879-8114-5D2460DBE1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xmlns="" id="{CD661191-ACDF-4588-A76E-9407121017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:a16="http://schemas.microsoft.com/office/drawing/2014/main" xmlns="" id="{BE1F3A27-D121-416D-89DB-5761AF8DC86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noProof="0"/>
              <a:t>Asıl metin stillerini düzenlemek için tıklatın</a:t>
            </a:r>
          </a:p>
          <a:p>
            <a:pPr lvl="1"/>
            <a:r>
              <a:rPr lang="tr-TR" altLang="tr-TR" noProof="0"/>
              <a:t>İkinci düzey</a:t>
            </a:r>
          </a:p>
          <a:p>
            <a:pPr lvl="2"/>
            <a:r>
              <a:rPr lang="tr-TR" altLang="tr-TR" noProof="0"/>
              <a:t>Üçüncü düzey</a:t>
            </a:r>
          </a:p>
          <a:p>
            <a:pPr lvl="3"/>
            <a:r>
              <a:rPr lang="tr-TR" altLang="tr-TR" noProof="0"/>
              <a:t>Dördüncü düzey</a:t>
            </a:r>
          </a:p>
          <a:p>
            <a:pPr lvl="4"/>
            <a:r>
              <a:rPr lang="tr-TR" altLang="tr-TR" noProof="0"/>
              <a:t>Beşinci düzey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:a16="http://schemas.microsoft.com/office/drawing/2014/main" xmlns="" id="{0E3AB671-E476-4A03-9CBB-1C0E02DCFC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8071" name="Rectangle 7">
            <a:extLst>
              <a:ext uri="{FF2B5EF4-FFF2-40B4-BE49-F238E27FC236}">
                <a16:creationId xmlns:a16="http://schemas.microsoft.com/office/drawing/2014/main" xmlns="" id="{7F778A50-FD9E-4820-866F-44ABC941AD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7C10E93-3909-4413-A3C8-BAB045BD15E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Hand writing Mutlu" panose="00002100000000000000" pitchFamily="2" charset="0"/>
              </a:defRPr>
            </a:lvl9pPr>
          </a:lstStyle>
          <a:p>
            <a:fld id="{CDF89CF3-5644-414E-8134-A7421ADEFD22}" type="slidenum">
              <a:rPr lang="tr-TR" altLang="tr-TR" sz="1200" smtClean="0">
                <a:latin typeface="Arial" panose="020B0604020202020204" pitchFamily="34" charset="0"/>
              </a:rPr>
              <a:pPr/>
              <a:t>1</a:t>
            </a:fld>
            <a:endParaRPr lang="tr-TR" altLang="tr-TR" sz="1200" smtClean="0">
              <a:latin typeface="Arial" panose="020B0604020202020204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https://www.sorubak.com </a:t>
            </a:r>
            <a:endParaRPr lang="tr-TR" altLang="tr-T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3915A8F-276F-4C7F-A4D8-534BA482B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151BEABC-16A8-461D-ABB7-F2F94081E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D991B-966A-40BF-B928-D321541C2FE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2499364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B6D17ED-4A90-461F-B3D8-586EE41A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DCF3ECF-C829-4245-89A5-419F4DE92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6E752-CAD5-4D8B-8BA0-64C4A713DF4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474758622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E89B7E26-8967-4AA6-A1EB-22FF04544C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A18D8978-285A-4C61-9D5A-F14C35771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F33CA-6F95-410A-910F-AA75E9FD31B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98026206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xmlns="" id="{5D8EF055-EE98-48B2-A1FB-594B6E87ECD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6F652-7302-4CE0-A1E8-1F926772377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48305929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49E541B-86A6-4AAE-88CF-0E3488B0B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D94E673-B86D-46CF-96ED-36F8C019B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6F998-FD64-4846-9685-8C60E85F9D0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2307876191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0C4CD55-A92A-4BFE-BA4C-4609C05A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A8F72B90-4FC5-4971-8BE1-AC18CBEF2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F762-23D8-461E-95A6-B75EB1208F4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275744174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346921D-BCC0-4DAB-ADAF-5E54B6F6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B660555-F1B5-4AC9-9C61-00F52384CE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AC0D6CE-8B2C-4B85-90F7-A0B2EF2D1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5C5DA-7988-4423-AF0E-D7E954A9755C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06883967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96B8E8-413A-4C5C-929D-8AB59AD37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BA87EDF-D452-4784-9C5F-F4B336248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3EEA9C4-E927-49AC-8179-5226CE301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07991BB9-47A0-44D5-A9EB-1FB24509A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E3D07C7A-CDFB-436A-9D58-C7917B45C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95172-F3BD-4842-93B5-A8AD791B31AC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41511769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3000DBF-D112-4EA5-868D-70AB9C1F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721B9-66CC-43E5-8D19-82D9862C87F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602846888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98BB5-21B8-4995-AEB7-386F3DC98050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986738260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F2A9AF-2674-4EC7-BF1E-53DD11740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0068D38-763E-4649-A2EC-846570DCD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E99E7035-D774-49C6-8FF6-89060446E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94C82-4327-4535-9AA5-C1E0E62543C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3653555027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568831C-966F-4D9D-87BD-71EE00983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F6991CE-951C-4400-926C-1A9F38E14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A6D910C-203D-481E-B51F-63F502019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E097C-04D2-49E1-9352-824A0B048C3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xmlns="" val="1112541905"/>
      </p:ext>
    </p:extLst>
  </p:cSld>
  <p:clrMapOvr>
    <a:masterClrMapping/>
  </p:clrMapOvr>
  <p:transition spd="med" advClick="0" advTm="3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6A7CF4F9-84FF-4BCF-B862-CB7626EEA95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CA301BD4-2E4F-4D2E-9DA8-3755BDC59B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C296129A-CD5C-474B-810F-7347EE4D00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3F30F0B9-6662-49F9-A2B3-3260EEF6AD8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3000">
    <p:sndAc>
      <p:stSnd>
        <p:snd r:embed="rId14" name="chimes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hyperlink" Target="Belgelerim/GEZ&#304;LER.pp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WordArt 2"/>
          <p:cNvSpPr>
            <a:spLocks noChangeArrowheads="1" noChangeShapeType="1" noTextEdit="1"/>
          </p:cNvSpPr>
          <p:nvPr/>
        </p:nvSpPr>
        <p:spPr bwMode="auto">
          <a:xfrm>
            <a:off x="755650" y="2276475"/>
            <a:ext cx="7561263" cy="7705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94364"/>
              </a:avLst>
            </a:prstTxWarp>
            <a:scene3d>
              <a:camera prst="legacyPerspectiveBottom"/>
              <a:lightRig rig="legacyHarsh3" dir="r"/>
            </a:scene3d>
            <a:sp3d extrusionH="430200" prstMaterial="legacyMetal">
              <a:extrusionClr>
                <a:srgbClr val="663300"/>
              </a:extrusionClr>
              <a:contourClr>
                <a:schemeClr val="tx2"/>
              </a:contourClr>
            </a:sp3d>
          </a:bodyPr>
          <a:lstStyle/>
          <a:p>
            <a:pPr algn="ctr"/>
            <a:r>
              <a:rPr lang="tr-TR" sz="3600" kern="10">
                <a:ln w="9525">
                  <a:round/>
                  <a:headEnd/>
                  <a:tailEnd/>
                </a:ln>
                <a:solidFill>
                  <a:schemeClr val="tx2">
                    <a:alpha val="89803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BARBAROS  İLKOKULU  </a:t>
            </a:r>
          </a:p>
        </p:txBody>
      </p:sp>
      <p:grpSp>
        <p:nvGrpSpPr>
          <p:cNvPr id="87043" name="Group 3"/>
          <p:cNvGrpSpPr>
            <a:grpSpLocks/>
          </p:cNvGrpSpPr>
          <p:nvPr/>
        </p:nvGrpSpPr>
        <p:grpSpPr bwMode="auto">
          <a:xfrm>
            <a:off x="3203575" y="3357563"/>
            <a:ext cx="2663825" cy="2160587"/>
            <a:chOff x="2029" y="901"/>
            <a:chExt cx="2314" cy="2348"/>
          </a:xfrm>
        </p:grpSpPr>
        <p:sp>
          <p:nvSpPr>
            <p:cNvPr id="3079" name="Oval 4" descr="gul001"/>
            <p:cNvSpPr>
              <a:spLocks noChangeArrowheads="1"/>
            </p:cNvSpPr>
            <p:nvPr/>
          </p:nvSpPr>
          <p:spPr bwMode="auto">
            <a:xfrm>
              <a:off x="2029" y="901"/>
              <a:ext cx="2314" cy="2348"/>
            </a:xfrm>
            <a:prstGeom prst="ellipse">
              <a:avLst/>
            </a:prstGeom>
            <a:blipFill dpi="0" rotWithShape="1">
              <a:blip r:embed="rId3" cstate="print">
                <a:alphaModFix amt="88000"/>
              </a:blip>
              <a:srcRect/>
              <a:stretch>
                <a:fillRect/>
              </a:stretch>
            </a:blipFill>
            <a:ln w="152400">
              <a:solidFill>
                <a:srgbClr val="6600FF"/>
              </a:solidFill>
              <a:round/>
              <a:headEnd/>
              <a:tailEnd/>
            </a:ln>
            <a:effectLst>
              <a:prstShdw prst="shdw17" dist="17961" dir="13500000">
                <a:srgbClr val="3D0099"/>
              </a:prst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4000">
                <a:latin typeface="Hand writing Mutlu" panose="00002100000000000000" pitchFamily="2" charset="0"/>
              </a:endParaRPr>
            </a:p>
          </p:txBody>
        </p:sp>
        <p:sp>
          <p:nvSpPr>
            <p:cNvPr id="3080" name="Oval 5"/>
            <p:cNvSpPr>
              <a:spLocks noChangeArrowheads="1"/>
            </p:cNvSpPr>
            <p:nvPr/>
          </p:nvSpPr>
          <p:spPr bwMode="auto">
            <a:xfrm>
              <a:off x="2109" y="981"/>
              <a:ext cx="2132" cy="2142"/>
            </a:xfrm>
            <a:prstGeom prst="ellipse">
              <a:avLst/>
            </a:prstGeom>
            <a:noFill/>
            <a:ln w="2794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13500000" algn="ctr" rotWithShape="0">
                      <a:srgbClr val="99990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4000">
                <a:latin typeface="Hand writing Mutlu" panose="00002100000000000000" pitchFamily="2" charset="0"/>
              </a:endParaRPr>
            </a:p>
          </p:txBody>
        </p:sp>
      </p:grpSp>
      <p:pic>
        <p:nvPicPr>
          <p:cNvPr id="87046" name="Picture 6" descr="TURKISH_FLAG_ANIM">
            <a:hlinkClick r:id="rId4" action="ppaction://hlinkpres?slideindex=1&amp;slidetitle=PowerPoint Sunusu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48038" y="144463"/>
            <a:ext cx="2520950" cy="14128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835150" y="5661025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400">
                <a:latin typeface="Hand writing Mutlu" panose="00002100000000000000" pitchFamily="2" charset="0"/>
              </a:rPr>
              <a:t>1/A</a:t>
            </a:r>
            <a:r>
              <a:rPr lang="tr-TR" altLang="tr-TR" sz="2400"/>
              <a:t>    </a:t>
            </a:r>
            <a:r>
              <a:rPr lang="tr-TR" altLang="tr-TR" sz="2400">
                <a:latin typeface="Hand writing Mutlu" panose="00002100000000000000" pitchFamily="2" charset="0"/>
              </a:rPr>
              <a:t>SINIFI   ADNAN ÜNAL  ESKİŞEHİR</a:t>
            </a: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492500" y="6237288"/>
            <a:ext cx="2016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000">
                <a:latin typeface="Hand writing Mutlu" panose="00002100000000000000" pitchFamily="2" charset="0"/>
              </a:rPr>
              <a:t>08/12/2017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212975" y="-485775"/>
            <a:ext cx="7112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	Vİ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814638" y="73025"/>
            <a:ext cx="11493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RAJ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82550" y="630238"/>
            <a:ext cx="9032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757238" y="630238"/>
            <a:ext cx="9032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306888" y="574675"/>
            <a:ext cx="115411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kin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2322513" y="577850"/>
            <a:ext cx="6159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vi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2732088" y="561975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raj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3536950" y="561975"/>
            <a:ext cx="9636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kes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1565275" y="622300"/>
            <a:ext cx="100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bu</a:t>
            </a: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5108575" y="606425"/>
            <a:ext cx="6016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vi</a:t>
            </a: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5565775" y="592138"/>
            <a:ext cx="9509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raj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6284913" y="633413"/>
            <a:ext cx="2889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6430963" y="606425"/>
            <a:ext cx="75565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Vi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7016750" y="574675"/>
            <a:ext cx="7381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</a:t>
            </a: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7569200" y="569913"/>
            <a:ext cx="1041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ja</a:t>
            </a:r>
          </a:p>
        </p:txBody>
      </p:sp>
      <p:sp>
        <p:nvSpPr>
          <p:cNvPr id="96278" name="Text Box 22"/>
          <p:cNvSpPr txBox="1">
            <a:spLocks noChangeArrowheads="1"/>
          </p:cNvSpPr>
          <p:nvPr/>
        </p:nvSpPr>
        <p:spPr bwMode="auto">
          <a:xfrm>
            <a:off x="8131175" y="574675"/>
            <a:ext cx="8191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ya</a:t>
            </a:r>
          </a:p>
        </p:txBody>
      </p:sp>
      <p:sp>
        <p:nvSpPr>
          <p:cNvPr id="96279" name="Text Box 23"/>
          <p:cNvSpPr txBox="1">
            <a:spLocks noChangeArrowheads="1"/>
          </p:cNvSpPr>
          <p:nvPr/>
        </p:nvSpPr>
        <p:spPr bwMode="auto">
          <a:xfrm>
            <a:off x="8769350" y="596900"/>
            <a:ext cx="4714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-</a:t>
            </a:r>
          </a:p>
        </p:txBody>
      </p:sp>
      <p:sp>
        <p:nvSpPr>
          <p:cNvPr id="96280" name="Text Box 24"/>
          <p:cNvSpPr txBox="1">
            <a:spLocks noChangeArrowheads="1"/>
          </p:cNvSpPr>
          <p:nvPr/>
        </p:nvSpPr>
        <p:spPr bwMode="auto">
          <a:xfrm>
            <a:off x="115888" y="1344613"/>
            <a:ext cx="10223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vaş</a:t>
            </a:r>
          </a:p>
        </p:txBody>
      </p:sp>
      <p:sp>
        <p:nvSpPr>
          <p:cNvPr id="96281" name="Text Box 25"/>
          <p:cNvSpPr txBox="1">
            <a:spLocks noChangeArrowheads="1"/>
          </p:cNvSpPr>
          <p:nvPr/>
        </p:nvSpPr>
        <p:spPr bwMode="auto">
          <a:xfrm>
            <a:off x="1119188" y="1327150"/>
            <a:ext cx="825500" cy="7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gir</a:t>
            </a:r>
          </a:p>
        </p:txBody>
      </p:sp>
      <p:sp>
        <p:nvSpPr>
          <p:cNvPr id="96285" name="Text Box 29"/>
          <p:cNvSpPr txBox="1">
            <a:spLocks noChangeArrowheads="1"/>
          </p:cNvSpPr>
          <p:nvPr/>
        </p:nvSpPr>
        <p:spPr bwMode="auto">
          <a:xfrm>
            <a:off x="1838325" y="1270000"/>
            <a:ext cx="3730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2020888" y="1293813"/>
            <a:ext cx="88106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Vi</a:t>
            </a:r>
          </a:p>
        </p:txBody>
      </p:sp>
      <p:sp>
        <p:nvSpPr>
          <p:cNvPr id="96288" name="Text Box 32"/>
          <p:cNvSpPr txBox="1">
            <a:spLocks noChangeArrowheads="1"/>
          </p:cNvSpPr>
          <p:nvPr/>
        </p:nvSpPr>
        <p:spPr bwMode="auto">
          <a:xfrm>
            <a:off x="3122613" y="1284288"/>
            <a:ext cx="639762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ja</a:t>
            </a: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3717925" y="1281113"/>
            <a:ext cx="8985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ya</a:t>
            </a:r>
          </a:p>
        </p:txBody>
      </p:sp>
      <p:sp>
        <p:nvSpPr>
          <p:cNvPr id="96290" name="Text Box 34"/>
          <p:cNvSpPr txBox="1">
            <a:spLocks noChangeArrowheads="1"/>
          </p:cNvSpPr>
          <p:nvPr/>
        </p:nvSpPr>
        <p:spPr bwMode="auto">
          <a:xfrm>
            <a:off x="4349750" y="1284288"/>
            <a:ext cx="10350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vaş</a:t>
            </a:r>
          </a:p>
        </p:txBody>
      </p:sp>
      <p:sp>
        <p:nvSpPr>
          <p:cNvPr id="96292" name="Text Box 36"/>
          <p:cNvSpPr txBox="1">
            <a:spLocks noChangeArrowheads="1"/>
          </p:cNvSpPr>
          <p:nvPr/>
        </p:nvSpPr>
        <p:spPr bwMode="auto">
          <a:xfrm>
            <a:off x="5235575" y="1277938"/>
            <a:ext cx="8572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gi</a:t>
            </a:r>
          </a:p>
        </p:txBody>
      </p:sp>
      <p:sp>
        <p:nvSpPr>
          <p:cNvPr id="96294" name="Text Box 38"/>
          <p:cNvSpPr txBox="1">
            <a:spLocks noChangeArrowheads="1"/>
          </p:cNvSpPr>
          <p:nvPr/>
        </p:nvSpPr>
        <p:spPr bwMode="auto">
          <a:xfrm>
            <a:off x="5694363" y="1314450"/>
            <a:ext cx="111442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ren</a:t>
            </a:r>
          </a:p>
        </p:txBody>
      </p:sp>
      <p:sp>
        <p:nvSpPr>
          <p:cNvPr id="96295" name="Text Box 39"/>
          <p:cNvSpPr txBox="1">
            <a:spLocks noChangeArrowheads="1"/>
          </p:cNvSpPr>
          <p:nvPr/>
        </p:nvSpPr>
        <p:spPr bwMode="auto">
          <a:xfrm>
            <a:off x="3136900" y="2063750"/>
            <a:ext cx="4000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297" name="Text Box 41"/>
          <p:cNvSpPr txBox="1">
            <a:spLocks noChangeArrowheads="1"/>
          </p:cNvSpPr>
          <p:nvPr/>
        </p:nvSpPr>
        <p:spPr bwMode="auto">
          <a:xfrm>
            <a:off x="7232650" y="1327150"/>
            <a:ext cx="942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za</a:t>
            </a:r>
          </a:p>
        </p:txBody>
      </p:sp>
      <p:sp>
        <p:nvSpPr>
          <p:cNvPr id="96298" name="Text Box 42"/>
          <p:cNvSpPr txBox="1">
            <a:spLocks noChangeArrowheads="1"/>
          </p:cNvSpPr>
          <p:nvPr/>
        </p:nvSpPr>
        <p:spPr bwMode="auto">
          <a:xfrm>
            <a:off x="7916863" y="1323975"/>
            <a:ext cx="1119187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yap</a:t>
            </a:r>
          </a:p>
        </p:txBody>
      </p:sp>
      <p:sp>
        <p:nvSpPr>
          <p:cNvPr id="96300" name="Text Box 44"/>
          <p:cNvSpPr txBox="1">
            <a:spLocks noChangeArrowheads="1"/>
          </p:cNvSpPr>
          <p:nvPr/>
        </p:nvSpPr>
        <p:spPr bwMode="auto">
          <a:xfrm>
            <a:off x="8807450" y="1341438"/>
            <a:ext cx="3952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-</a:t>
            </a:r>
          </a:p>
        </p:txBody>
      </p:sp>
      <p:sp>
        <p:nvSpPr>
          <p:cNvPr id="96301" name="Text Box 45"/>
          <p:cNvSpPr txBox="1">
            <a:spLocks noChangeArrowheads="1"/>
          </p:cNvSpPr>
          <p:nvPr/>
        </p:nvSpPr>
        <p:spPr bwMode="auto">
          <a:xfrm>
            <a:off x="66675" y="2033588"/>
            <a:ext cx="990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yaz</a:t>
            </a:r>
          </a:p>
        </p:txBody>
      </p:sp>
      <p:sp>
        <p:nvSpPr>
          <p:cNvPr id="96303" name="Text Box 47"/>
          <p:cNvSpPr txBox="1">
            <a:spLocks noChangeArrowheads="1"/>
          </p:cNvSpPr>
          <p:nvPr/>
        </p:nvSpPr>
        <p:spPr bwMode="auto">
          <a:xfrm>
            <a:off x="2549525" y="1293813"/>
            <a:ext cx="8080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</a:t>
            </a:r>
          </a:p>
        </p:txBody>
      </p:sp>
      <p:sp>
        <p:nvSpPr>
          <p:cNvPr id="96305" name="Text Box 49"/>
          <p:cNvSpPr txBox="1">
            <a:spLocks noChangeArrowheads="1"/>
          </p:cNvSpPr>
          <p:nvPr/>
        </p:nvSpPr>
        <p:spPr bwMode="auto">
          <a:xfrm>
            <a:off x="1135063" y="2063750"/>
            <a:ext cx="8096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bu</a:t>
            </a:r>
          </a:p>
        </p:txBody>
      </p:sp>
      <p:sp>
        <p:nvSpPr>
          <p:cNvPr id="96306" name="Text Box 50"/>
          <p:cNvSpPr txBox="1">
            <a:spLocks noChangeArrowheads="1"/>
          </p:cNvSpPr>
          <p:nvPr/>
        </p:nvSpPr>
        <p:spPr bwMode="auto">
          <a:xfrm>
            <a:off x="1768475" y="2049463"/>
            <a:ext cx="7985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nu</a:t>
            </a:r>
          </a:p>
        </p:txBody>
      </p:sp>
      <p:sp>
        <p:nvSpPr>
          <p:cNvPr id="96307" name="Text Box 51"/>
          <p:cNvSpPr txBox="1">
            <a:spLocks noChangeArrowheads="1"/>
          </p:cNvSpPr>
          <p:nvPr/>
        </p:nvSpPr>
        <p:spPr bwMode="auto">
          <a:xfrm>
            <a:off x="2506663" y="2063750"/>
            <a:ext cx="8477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bil</a:t>
            </a:r>
          </a:p>
        </p:txBody>
      </p:sp>
      <p:sp>
        <p:nvSpPr>
          <p:cNvPr id="96308" name="Text Box 52"/>
          <p:cNvSpPr txBox="1">
            <a:spLocks noChangeArrowheads="1"/>
          </p:cNvSpPr>
          <p:nvPr/>
        </p:nvSpPr>
        <p:spPr bwMode="auto">
          <a:xfrm>
            <a:off x="3381375" y="2063750"/>
            <a:ext cx="11731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Bak</a:t>
            </a:r>
          </a:p>
        </p:txBody>
      </p:sp>
      <p:sp>
        <p:nvSpPr>
          <p:cNvPr id="96309" name="Text Box 53"/>
          <p:cNvSpPr txBox="1">
            <a:spLocks noChangeArrowheads="1"/>
          </p:cNvSpPr>
          <p:nvPr/>
        </p:nvSpPr>
        <p:spPr bwMode="auto">
          <a:xfrm>
            <a:off x="4371975" y="2049463"/>
            <a:ext cx="3952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i</a:t>
            </a:r>
          </a:p>
        </p:txBody>
      </p:sp>
      <p:sp>
        <p:nvSpPr>
          <p:cNvPr id="96310" name="Text Box 54"/>
          <p:cNvSpPr txBox="1">
            <a:spLocks noChangeArrowheads="1"/>
          </p:cNvSpPr>
          <p:nvPr/>
        </p:nvSpPr>
        <p:spPr bwMode="auto">
          <a:xfrm>
            <a:off x="4530725" y="2033588"/>
            <a:ext cx="1041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ler</a:t>
            </a:r>
          </a:p>
        </p:txBody>
      </p:sp>
      <p:sp>
        <p:nvSpPr>
          <p:cNvPr id="96311" name="Text Box 55"/>
          <p:cNvSpPr txBox="1">
            <a:spLocks noChangeArrowheads="1"/>
          </p:cNvSpPr>
          <p:nvPr/>
        </p:nvSpPr>
        <p:spPr bwMode="auto">
          <a:xfrm>
            <a:off x="5238750" y="2047875"/>
            <a:ext cx="9001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96312" name="Text Box 56"/>
          <p:cNvSpPr txBox="1">
            <a:spLocks noChangeArrowheads="1"/>
          </p:cNvSpPr>
          <p:nvPr/>
        </p:nvSpPr>
        <p:spPr bwMode="auto">
          <a:xfrm>
            <a:off x="5959475" y="2065338"/>
            <a:ext cx="1041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jan</a:t>
            </a:r>
          </a:p>
        </p:txBody>
      </p:sp>
      <p:sp>
        <p:nvSpPr>
          <p:cNvPr id="96313" name="Text Box 57"/>
          <p:cNvSpPr txBox="1">
            <a:spLocks noChangeArrowheads="1"/>
          </p:cNvSpPr>
          <p:nvPr/>
        </p:nvSpPr>
        <p:spPr bwMode="auto">
          <a:xfrm>
            <a:off x="6656388" y="2063750"/>
            <a:ext cx="11588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dar</a:t>
            </a:r>
          </a:p>
        </p:txBody>
      </p:sp>
      <p:sp>
        <p:nvSpPr>
          <p:cNvPr id="96314" name="Text Box 58"/>
          <p:cNvSpPr txBox="1">
            <a:spLocks noChangeArrowheads="1"/>
          </p:cNvSpPr>
          <p:nvPr/>
        </p:nvSpPr>
        <p:spPr bwMode="auto">
          <a:xfrm>
            <a:off x="7507288" y="2051050"/>
            <a:ext cx="942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ma</a:t>
            </a:r>
          </a:p>
        </p:txBody>
      </p:sp>
      <p:sp>
        <p:nvSpPr>
          <p:cNvPr id="96315" name="Text Box 59"/>
          <p:cNvSpPr txBox="1">
            <a:spLocks noChangeArrowheads="1"/>
          </p:cNvSpPr>
          <p:nvPr/>
        </p:nvSpPr>
        <p:spPr bwMode="auto">
          <a:xfrm>
            <a:off x="19050" y="2771775"/>
            <a:ext cx="847725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ka</a:t>
            </a:r>
          </a:p>
        </p:txBody>
      </p:sp>
      <p:sp>
        <p:nvSpPr>
          <p:cNvPr id="96316" name="Text Box 60"/>
          <p:cNvSpPr txBox="1">
            <a:spLocks noChangeArrowheads="1"/>
          </p:cNvSpPr>
          <p:nvPr/>
        </p:nvSpPr>
        <p:spPr bwMode="auto">
          <a:xfrm>
            <a:off x="636588" y="2770188"/>
            <a:ext cx="1012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za</a:t>
            </a:r>
          </a:p>
        </p:txBody>
      </p:sp>
      <p:sp>
        <p:nvSpPr>
          <p:cNvPr id="96317" name="Text Box 61"/>
          <p:cNvSpPr txBox="1">
            <a:spLocks noChangeArrowheads="1"/>
          </p:cNvSpPr>
          <p:nvPr/>
        </p:nvSpPr>
        <p:spPr bwMode="auto">
          <a:xfrm>
            <a:off x="1408113" y="2751138"/>
            <a:ext cx="936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ol</a:t>
            </a:r>
          </a:p>
        </p:txBody>
      </p: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1866900" y="2741613"/>
            <a:ext cx="11541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muş</a:t>
            </a:r>
          </a:p>
        </p:txBody>
      </p:sp>
      <p:sp>
        <p:nvSpPr>
          <p:cNvPr id="96319" name="Text Box 63"/>
          <p:cNvSpPr txBox="1">
            <a:spLocks noChangeArrowheads="1"/>
          </p:cNvSpPr>
          <p:nvPr/>
        </p:nvSpPr>
        <p:spPr bwMode="auto">
          <a:xfrm>
            <a:off x="2976563" y="2738438"/>
            <a:ext cx="10350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her</a:t>
            </a:r>
          </a:p>
        </p:txBody>
      </p:sp>
      <p:sp>
        <p:nvSpPr>
          <p:cNvPr id="96320" name="Text Box 64"/>
          <p:cNvSpPr txBox="1">
            <a:spLocks noChangeArrowheads="1"/>
          </p:cNvSpPr>
          <p:nvPr/>
        </p:nvSpPr>
        <p:spPr bwMode="auto">
          <a:xfrm>
            <a:off x="3776663" y="2755900"/>
            <a:ext cx="105568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hal</a:t>
            </a:r>
          </a:p>
        </p:txBody>
      </p:sp>
      <p:sp>
        <p:nvSpPr>
          <p:cNvPr id="96322" name="Text Box 66"/>
          <p:cNvSpPr txBox="1">
            <a:spLocks noChangeArrowheads="1"/>
          </p:cNvSpPr>
          <p:nvPr/>
        </p:nvSpPr>
        <p:spPr bwMode="auto">
          <a:xfrm>
            <a:off x="4605338" y="2746375"/>
            <a:ext cx="884237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de</a:t>
            </a:r>
          </a:p>
        </p:txBody>
      </p:sp>
      <p:sp>
        <p:nvSpPr>
          <p:cNvPr id="96323" name="Text Box 67"/>
          <p:cNvSpPr txBox="1">
            <a:spLocks noChangeArrowheads="1"/>
          </p:cNvSpPr>
          <p:nvPr/>
        </p:nvSpPr>
        <p:spPr bwMode="auto">
          <a:xfrm>
            <a:off x="5384800" y="2713038"/>
            <a:ext cx="341313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24" name="Text Box 68"/>
          <p:cNvSpPr txBox="1">
            <a:spLocks noChangeArrowheads="1"/>
          </p:cNvSpPr>
          <p:nvPr/>
        </p:nvSpPr>
        <p:spPr bwMode="auto">
          <a:xfrm>
            <a:off x="5646738" y="2759075"/>
            <a:ext cx="5842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A</a:t>
            </a:r>
          </a:p>
        </p:txBody>
      </p:sp>
      <p:sp>
        <p:nvSpPr>
          <p:cNvPr id="96325" name="Text Box 69"/>
          <p:cNvSpPr txBox="1">
            <a:spLocks noChangeArrowheads="1"/>
          </p:cNvSpPr>
          <p:nvPr/>
        </p:nvSpPr>
        <p:spPr bwMode="auto">
          <a:xfrm>
            <a:off x="6081713" y="2763838"/>
            <a:ext cx="973137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</a:t>
            </a:r>
          </a:p>
        </p:txBody>
      </p:sp>
      <p:sp>
        <p:nvSpPr>
          <p:cNvPr id="96326" name="Text Box 70"/>
          <p:cNvSpPr txBox="1">
            <a:spLocks noChangeArrowheads="1"/>
          </p:cNvSpPr>
          <p:nvPr/>
        </p:nvSpPr>
        <p:spPr bwMode="auto">
          <a:xfrm>
            <a:off x="6637338" y="2759075"/>
            <a:ext cx="85407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ba</a:t>
            </a:r>
          </a:p>
        </p:txBody>
      </p:sp>
      <p:sp>
        <p:nvSpPr>
          <p:cNvPr id="96327" name="Text Box 71"/>
          <p:cNvSpPr txBox="1">
            <a:spLocks noChangeArrowheads="1"/>
          </p:cNvSpPr>
          <p:nvPr/>
        </p:nvSpPr>
        <p:spPr bwMode="auto">
          <a:xfrm>
            <a:off x="7415213" y="2762250"/>
            <a:ext cx="8540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jet</a:t>
            </a:r>
          </a:p>
        </p:txBody>
      </p:sp>
      <p:sp>
        <p:nvSpPr>
          <p:cNvPr id="96328" name="Text Box 72"/>
          <p:cNvSpPr txBox="1">
            <a:spLocks noChangeArrowheads="1"/>
          </p:cNvSpPr>
          <p:nvPr/>
        </p:nvSpPr>
        <p:spPr bwMode="auto">
          <a:xfrm>
            <a:off x="8131175" y="2725738"/>
            <a:ext cx="8270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gi</a:t>
            </a:r>
          </a:p>
        </p:txBody>
      </p:sp>
      <p:sp>
        <p:nvSpPr>
          <p:cNvPr id="96329" name="Text Box 73"/>
          <p:cNvSpPr txBox="1">
            <a:spLocks noChangeArrowheads="1"/>
          </p:cNvSpPr>
          <p:nvPr/>
        </p:nvSpPr>
        <p:spPr bwMode="auto">
          <a:xfrm>
            <a:off x="8632825" y="2770188"/>
            <a:ext cx="41433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-</a:t>
            </a:r>
          </a:p>
        </p:txBody>
      </p:sp>
      <p:sp>
        <p:nvSpPr>
          <p:cNvPr id="96330" name="Text Box 74"/>
          <p:cNvSpPr txBox="1">
            <a:spLocks noChangeArrowheads="1"/>
          </p:cNvSpPr>
          <p:nvPr/>
        </p:nvSpPr>
        <p:spPr bwMode="auto">
          <a:xfrm>
            <a:off x="23813" y="3508375"/>
            <a:ext cx="671512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bi</a:t>
            </a:r>
          </a:p>
        </p:txBody>
      </p:sp>
      <p:sp>
        <p:nvSpPr>
          <p:cNvPr id="96331" name="Text Box 75"/>
          <p:cNvSpPr txBox="1">
            <a:spLocks noChangeArrowheads="1"/>
          </p:cNvSpPr>
          <p:nvPr/>
        </p:nvSpPr>
        <p:spPr bwMode="auto">
          <a:xfrm>
            <a:off x="1292225" y="3465513"/>
            <a:ext cx="10763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muş</a:t>
            </a:r>
          </a:p>
        </p:txBody>
      </p:sp>
      <p:sp>
        <p:nvSpPr>
          <p:cNvPr id="96332" name="Text Box 76"/>
          <p:cNvSpPr txBox="1">
            <a:spLocks noChangeArrowheads="1"/>
          </p:cNvSpPr>
          <p:nvPr/>
        </p:nvSpPr>
        <p:spPr bwMode="auto">
          <a:xfrm>
            <a:off x="669925" y="3467100"/>
            <a:ext cx="928688" cy="7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uç</a:t>
            </a:r>
          </a:p>
        </p:txBody>
      </p:sp>
      <p:sp>
        <p:nvSpPr>
          <p:cNvPr id="96333" name="Text Box 77"/>
          <p:cNvSpPr txBox="1">
            <a:spLocks noChangeArrowheads="1"/>
          </p:cNvSpPr>
          <p:nvPr/>
        </p:nvSpPr>
        <p:spPr bwMode="auto">
          <a:xfrm>
            <a:off x="2301875" y="3429000"/>
            <a:ext cx="4508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96334" name="Text Box 78"/>
          <p:cNvSpPr txBox="1">
            <a:spLocks noChangeArrowheads="1"/>
          </p:cNvSpPr>
          <p:nvPr/>
        </p:nvSpPr>
        <p:spPr bwMode="auto">
          <a:xfrm>
            <a:off x="2563813" y="3449638"/>
            <a:ext cx="696912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Vi</a:t>
            </a:r>
          </a:p>
        </p:txBody>
      </p:sp>
      <p:sp>
        <p:nvSpPr>
          <p:cNvPr id="96335" name="Text Box 79"/>
          <p:cNvSpPr txBox="1">
            <a:spLocks noChangeArrowheads="1"/>
          </p:cNvSpPr>
          <p:nvPr/>
        </p:nvSpPr>
        <p:spPr bwMode="auto">
          <a:xfrm>
            <a:off x="3062288" y="3436938"/>
            <a:ext cx="7143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ra</a:t>
            </a:r>
          </a:p>
        </p:txBody>
      </p:sp>
      <p:sp>
        <p:nvSpPr>
          <p:cNvPr id="96336" name="Text Box 80"/>
          <p:cNvSpPr txBox="1">
            <a:spLocks noChangeArrowheads="1"/>
          </p:cNvSpPr>
          <p:nvPr/>
        </p:nvSpPr>
        <p:spPr bwMode="auto">
          <a:xfrm>
            <a:off x="3613150" y="3465513"/>
            <a:ext cx="6238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ja</a:t>
            </a:r>
          </a:p>
        </p:txBody>
      </p:sp>
      <p:sp>
        <p:nvSpPr>
          <p:cNvPr id="96338" name="Text Box 82"/>
          <p:cNvSpPr txBox="1">
            <a:spLocks noChangeArrowheads="1"/>
          </p:cNvSpPr>
          <p:nvPr/>
        </p:nvSpPr>
        <p:spPr bwMode="auto">
          <a:xfrm>
            <a:off x="4224338" y="3452813"/>
            <a:ext cx="847725" cy="70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hız</a:t>
            </a:r>
          </a:p>
        </p:txBody>
      </p:sp>
      <p:sp>
        <p:nvSpPr>
          <p:cNvPr id="96339" name="Text Box 83"/>
          <p:cNvSpPr txBox="1">
            <a:spLocks noChangeArrowheads="1"/>
          </p:cNvSpPr>
          <p:nvPr/>
        </p:nvSpPr>
        <p:spPr bwMode="auto">
          <a:xfrm>
            <a:off x="4935538" y="3436938"/>
            <a:ext cx="546100" cy="73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lı</a:t>
            </a:r>
          </a:p>
        </p:txBody>
      </p:sp>
      <p:sp>
        <p:nvSpPr>
          <p:cNvPr id="96340" name="Text Box 84"/>
          <p:cNvSpPr txBox="1">
            <a:spLocks noChangeArrowheads="1"/>
          </p:cNvSpPr>
          <p:nvPr/>
        </p:nvSpPr>
        <p:spPr bwMode="auto">
          <a:xfrm>
            <a:off x="5407025" y="3421063"/>
            <a:ext cx="10128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gir</a:t>
            </a:r>
          </a:p>
        </p:txBody>
      </p:sp>
      <p:sp>
        <p:nvSpPr>
          <p:cNvPr id="96342" name="Text Box 86"/>
          <p:cNvSpPr txBox="1">
            <a:spLocks noChangeArrowheads="1"/>
          </p:cNvSpPr>
          <p:nvPr/>
        </p:nvSpPr>
        <p:spPr bwMode="auto">
          <a:xfrm>
            <a:off x="6067425" y="3421063"/>
            <a:ext cx="1168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mek</a:t>
            </a:r>
          </a:p>
        </p:txBody>
      </p:sp>
      <p:sp>
        <p:nvSpPr>
          <p:cNvPr id="96343" name="Text Box 87"/>
          <p:cNvSpPr txBox="1">
            <a:spLocks noChangeArrowheads="1"/>
          </p:cNvSpPr>
          <p:nvPr/>
        </p:nvSpPr>
        <p:spPr bwMode="auto">
          <a:xfrm>
            <a:off x="7204075" y="3435350"/>
            <a:ext cx="900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suç</a:t>
            </a:r>
          </a:p>
        </p:txBody>
      </p:sp>
      <p:sp>
        <p:nvSpPr>
          <p:cNvPr id="96344" name="Text Box 88"/>
          <p:cNvSpPr txBox="1">
            <a:spLocks noChangeArrowheads="1"/>
          </p:cNvSpPr>
          <p:nvPr/>
        </p:nvSpPr>
        <p:spPr bwMode="auto">
          <a:xfrm>
            <a:off x="7953375" y="3421063"/>
            <a:ext cx="103981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muş</a:t>
            </a:r>
          </a:p>
        </p:txBody>
      </p:sp>
      <p:sp>
        <p:nvSpPr>
          <p:cNvPr id="96345" name="Text Box 89"/>
          <p:cNvSpPr txBox="1">
            <a:spLocks noChangeArrowheads="1"/>
          </p:cNvSpPr>
          <p:nvPr/>
        </p:nvSpPr>
        <p:spPr bwMode="auto">
          <a:xfrm>
            <a:off x="8829675" y="3435350"/>
            <a:ext cx="3524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.</a:t>
            </a:r>
          </a:p>
        </p:txBody>
      </p:sp>
      <p:sp>
        <p:nvSpPr>
          <p:cNvPr id="81" name="Text Box 38"/>
          <p:cNvSpPr txBox="1">
            <a:spLocks noChangeArrowheads="1"/>
          </p:cNvSpPr>
          <p:nvPr/>
        </p:nvSpPr>
        <p:spPr bwMode="auto">
          <a:xfrm>
            <a:off x="6629400" y="1323975"/>
            <a:ext cx="823913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4000">
                <a:latin typeface="Kayra Aydin" panose="020F0503040000020004" pitchFamily="34" charset="0"/>
              </a:rPr>
              <a:t>ka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6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6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6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96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6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9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6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6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6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6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6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 nodeType="clickPar">
                      <p:stCondLst>
                        <p:cond delay="indefinite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6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 nodeType="clickPar">
                      <p:stCondLst>
                        <p:cond delay="indefinite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6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 nodeType="clickPar">
                      <p:stCondLst>
                        <p:cond delay="indefinite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 nodeType="clickPar">
                      <p:stCondLst>
                        <p:cond delay="indefinite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6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 nodeType="clickPar">
                      <p:stCondLst>
                        <p:cond delay="indefinite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9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 nodeType="clickPar">
                      <p:stCondLst>
                        <p:cond delay="indefinite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9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9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 nodeType="clickPar">
                      <p:stCondLst>
                        <p:cond delay="indefinite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 nodeType="clickPar">
                      <p:stCondLst>
                        <p:cond delay="indefinite"/>
                      </p:stCondLst>
                      <p:childTnLst>
                        <p:par>
                          <p:cTn id="3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9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9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 nodeType="clickPar">
                      <p:stCondLst>
                        <p:cond delay="indefinite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9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 nodeType="clickPar">
                      <p:stCondLst>
                        <p:cond delay="indefinite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9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 nodeType="clickPar">
                      <p:stCondLst>
                        <p:cond delay="indefinite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9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 nodeType="clickPar">
                      <p:stCondLst>
                        <p:cond delay="indefinite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9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 nodeType="clickPar">
                      <p:stCondLst>
                        <p:cond delay="indefinite"/>
                      </p:stCondLst>
                      <p:childTnLst>
                        <p:par>
                          <p:cTn id="3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9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 nodeType="clickPar">
                      <p:stCondLst>
                        <p:cond delay="indefinite"/>
                      </p:stCondLst>
                      <p:childTnLst>
                        <p:par>
                          <p:cTn id="4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9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 nodeType="clickPar">
                      <p:stCondLst>
                        <p:cond delay="indefinite"/>
                      </p:stCondLst>
                      <p:childTnLst>
                        <p:par>
                          <p:cTn id="4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9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9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 nodeType="clickPar">
                      <p:stCondLst>
                        <p:cond delay="indefinite"/>
                      </p:stCondLst>
                      <p:childTnLst>
                        <p:par>
                          <p:cTn id="4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96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96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 nodeType="clickPar">
                      <p:stCondLst>
                        <p:cond delay="indefinite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9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9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 nodeType="clickPar">
                      <p:stCondLst>
                        <p:cond delay="indefinite"/>
                      </p:stCondLst>
                      <p:childTnLst>
                        <p:par>
                          <p:cTn id="4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9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9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71" grpId="0"/>
      <p:bldP spid="96272" grpId="0"/>
      <p:bldP spid="96273" grpId="0"/>
      <p:bldP spid="96274" grpId="0"/>
      <p:bldP spid="96275" grpId="0"/>
      <p:bldP spid="96277" grpId="0"/>
      <p:bldP spid="96278" grpId="0"/>
      <p:bldP spid="96279" grpId="0"/>
      <p:bldP spid="96280" grpId="0"/>
      <p:bldP spid="96281" grpId="0"/>
      <p:bldP spid="96285" grpId="0"/>
      <p:bldP spid="96286" grpId="0"/>
      <p:bldP spid="96288" grpId="0"/>
      <p:bldP spid="96289" grpId="0"/>
      <p:bldP spid="96290" grpId="0"/>
      <p:bldP spid="96292" grpId="0"/>
      <p:bldP spid="96294" grpId="0"/>
      <p:bldP spid="96295" grpId="0"/>
      <p:bldP spid="96297" grpId="0"/>
      <p:bldP spid="96298" grpId="0"/>
      <p:bldP spid="96300" grpId="0"/>
      <p:bldP spid="96301" grpId="0"/>
      <p:bldP spid="96303" grpId="0"/>
      <p:bldP spid="96305" grpId="0"/>
      <p:bldP spid="96306" grpId="0"/>
      <p:bldP spid="96307" grpId="0"/>
      <p:bldP spid="96308" grpId="0"/>
      <p:bldP spid="96309" grpId="0"/>
      <p:bldP spid="96310" grpId="0"/>
      <p:bldP spid="96311" grpId="0"/>
      <p:bldP spid="96312" grpId="0"/>
      <p:bldP spid="96313" grpId="0"/>
      <p:bldP spid="96314" grpId="0"/>
      <p:bldP spid="96315" grpId="0"/>
      <p:bldP spid="96316" grpId="0"/>
      <p:bldP spid="96317" grpId="0"/>
      <p:bldP spid="96318" grpId="0"/>
      <p:bldP spid="96319" grpId="0"/>
      <p:bldP spid="96320" grpId="0"/>
      <p:bldP spid="96322" grpId="0"/>
      <p:bldP spid="96323" grpId="0"/>
      <p:bldP spid="96324" grpId="0"/>
      <p:bldP spid="96325" grpId="0"/>
      <p:bldP spid="96326" grpId="0"/>
      <p:bldP spid="96327" grpId="0"/>
      <p:bldP spid="96328" grpId="0"/>
      <p:bldP spid="96329" grpId="0"/>
      <p:bldP spid="96330" grpId="0"/>
      <p:bldP spid="96331" grpId="0"/>
      <p:bldP spid="96332" grpId="0"/>
      <p:bldP spid="96333" grpId="0"/>
      <p:bldP spid="96334" grpId="0"/>
      <p:bldP spid="96335" grpId="0"/>
      <p:bldP spid="96336" grpId="0"/>
      <p:bldP spid="96338" grpId="0"/>
      <p:bldP spid="96339" grpId="0"/>
      <p:bldP spid="96340" grpId="0"/>
      <p:bldP spid="96342" grpId="0"/>
      <p:bldP spid="96343" grpId="0"/>
      <p:bldP spid="96344" grpId="0"/>
      <p:bldP spid="96345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5" name="Picture 3" descr="mix2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16238" y="1052513"/>
            <a:ext cx="2160587" cy="1898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09B124F6-0E62-437B-A0D9-435DBC3E6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716338"/>
            <a:ext cx="4176712" cy="936625"/>
          </a:xfrm>
          <a:prstGeom prst="wedgeRoundRectCallout">
            <a:avLst>
              <a:gd name="adj1" fmla="val 2792"/>
              <a:gd name="adj2" fmla="val 220338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AFERİN</a:t>
            </a:r>
          </a:p>
        </p:txBody>
      </p:sp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10" name="AutoShape 6">
            <a:extLst>
              <a:ext uri="{FF2B5EF4-FFF2-40B4-BE49-F238E27FC236}">
                <a16:creationId xmlns:a16="http://schemas.microsoft.com/office/drawing/2014/main" xmlns="" id="{5126730B-2ADE-41D1-8BE6-BAB5C674A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4076700"/>
            <a:ext cx="4465638" cy="2303463"/>
          </a:xfrm>
          <a:prstGeom prst="wedgeRoundRectCallout">
            <a:avLst>
              <a:gd name="adj1" fmla="val 35602"/>
              <a:gd name="adj2" fmla="val 29602"/>
              <a:gd name="adj3" fmla="val 16667"/>
            </a:avLst>
          </a:prstGeom>
          <a:gradFill rotWithShape="1">
            <a:gsLst>
              <a:gs pos="0">
                <a:srgbClr val="2F5E76"/>
              </a:gs>
              <a:gs pos="50000">
                <a:schemeClr val="accent1"/>
              </a:gs>
              <a:gs pos="100000">
                <a:srgbClr val="2F5E76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Artık okuduğumuz cümleleri defterimize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doğru yazalım</a:t>
            </a:r>
          </a:p>
          <a:p>
            <a:pPr algn="ctr" eaLnBrk="1" hangingPunct="1">
              <a:defRPr/>
            </a:pPr>
            <a:r>
              <a:rPr lang="tr-TR" altLang="tr-TR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olur mu?</a:t>
            </a:r>
          </a:p>
        </p:txBody>
      </p:sp>
      <p:pic>
        <p:nvPicPr>
          <p:cNvPr id="374790" name="Picture 6" descr="egt1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6250"/>
            <a:ext cx="2509837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3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10" grpId="0" animBg="1"/>
    </p:bldLst>
  </p:timing>
</p:sld>
</file>

<file path=ppt/theme/theme1.xml><?xml version="1.0" encoding="utf-8"?>
<a:theme xmlns:a="http://schemas.openxmlformats.org/drawingml/2006/main" name="1. grup harfleri">
  <a:themeElements>
    <a:clrScheme name="1. grup harfleri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1. grup harfler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and writing Mutlu" pitchFamily="2" charset="0"/>
          </a:defRPr>
        </a:defPPr>
      </a:lstStyle>
    </a:lnDef>
  </a:objectDefaults>
  <a:extraClrSchemeLst>
    <a:extraClrScheme>
      <a:clrScheme name="1. grup harfler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. grup harfler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. grup harfler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44-VİRAJ</Template>
  <TotalTime>1</TotalTime>
  <Words>92</Words>
  <PresentationFormat>Ekran Gösterisi (4:3)</PresentationFormat>
  <Paragraphs>80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1. grup harfleri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2019-01-08T09:59:51Z</dcterms:created>
  <dcterms:modified xsi:type="dcterms:W3CDTF">2019-01-08T09:24:24Z</dcterms:modified>
  <cp:category>https://www.sorubak.com</cp:category>
</cp:coreProperties>
</file>