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9" r:id="rId2"/>
    <p:sldId id="266" r:id="rId3"/>
    <p:sldId id="260" r:id="rId4"/>
    <p:sldId id="263" r:id="rId5"/>
  </p:sldIdLst>
  <p:sldSz cx="9144000" cy="6858000" type="screen4x3"/>
  <p:notesSz cx="6858000" cy="914400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00CCFF"/>
    <a:srgbClr val="00FF00"/>
    <a:srgbClr val="808000"/>
    <a:srgbClr val="00CC66"/>
    <a:srgbClr val="E989D0"/>
    <a:srgbClr val="FF0066"/>
    <a:srgbClr val="FBC27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0115" autoAdjust="0"/>
  </p:normalViewPr>
  <p:slideViewPr>
    <p:cSldViewPr>
      <p:cViewPr>
        <p:scale>
          <a:sx n="104" d="100"/>
          <a:sy n="104" d="100"/>
        </p:scale>
        <p:origin x="-18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xmlns="" id="{5F335382-2AA5-4879-8114-5D2460DBE1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xmlns="" id="{CD661191-ACDF-4588-A76E-94071210171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88069" name="Rectangle 5">
            <a:extLst>
              <a:ext uri="{FF2B5EF4-FFF2-40B4-BE49-F238E27FC236}">
                <a16:creationId xmlns:a16="http://schemas.microsoft.com/office/drawing/2014/main" xmlns="" id="{BE1F3A27-D121-416D-89DB-5761AF8DC86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noProof="0"/>
              <a:t>Asıl metin stillerini düzenlemek için tıklatın</a:t>
            </a:r>
          </a:p>
          <a:p>
            <a:pPr lvl="1"/>
            <a:r>
              <a:rPr lang="tr-TR" altLang="tr-TR" noProof="0"/>
              <a:t>İkinci düzey</a:t>
            </a:r>
          </a:p>
          <a:p>
            <a:pPr lvl="2"/>
            <a:r>
              <a:rPr lang="tr-TR" altLang="tr-TR" noProof="0"/>
              <a:t>Üçüncü düzey</a:t>
            </a:r>
          </a:p>
          <a:p>
            <a:pPr lvl="3"/>
            <a:r>
              <a:rPr lang="tr-TR" altLang="tr-TR" noProof="0"/>
              <a:t>Dördüncü düzey</a:t>
            </a:r>
          </a:p>
          <a:p>
            <a:pPr lvl="4"/>
            <a:r>
              <a:rPr lang="tr-TR" altLang="tr-TR" noProof="0"/>
              <a:t>Beşinci düzey</a:t>
            </a:r>
          </a:p>
        </p:txBody>
      </p:sp>
      <p:sp>
        <p:nvSpPr>
          <p:cNvPr id="88070" name="Rectangle 6">
            <a:extLst>
              <a:ext uri="{FF2B5EF4-FFF2-40B4-BE49-F238E27FC236}">
                <a16:creationId xmlns:a16="http://schemas.microsoft.com/office/drawing/2014/main" xmlns="" id="{0E3AB671-E476-4A03-9CBB-1C0E02DCFC2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8071" name="Rectangle 7">
            <a:extLst>
              <a:ext uri="{FF2B5EF4-FFF2-40B4-BE49-F238E27FC236}">
                <a16:creationId xmlns:a16="http://schemas.microsoft.com/office/drawing/2014/main" xmlns="" id="{7F778A50-FD9E-4820-866F-44ABC941AD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EF522AD-A34F-4B97-B753-9CD89A2EF25E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fld id="{FA621B2E-B858-4F1E-9B9D-8A1B5419442F}" type="slidenum">
              <a:rPr lang="tr-TR" altLang="tr-TR" sz="1200" smtClean="0">
                <a:latin typeface="Arial" panose="020B0604020202020204" pitchFamily="34" charset="0"/>
              </a:rPr>
              <a:pPr/>
              <a:t>1</a:t>
            </a:fld>
            <a:endParaRPr lang="tr-TR" altLang="tr-TR" sz="1200" smtClean="0">
              <a:latin typeface="Arial" panose="020B0604020202020204" pitchFamily="34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tr-TR" sz="1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https://www.sorubak.com </a:t>
            </a:r>
            <a:endParaRPr lang="tr-TR" altLang="tr-TR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3915A8F-276F-4C7F-A4D8-534BA482B5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151BEABC-16A8-461D-ABB7-F2F94081EB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25B53-7DE3-4A5B-9DF0-BCB8894E886D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559999509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B6D17ED-4A90-461F-B3D8-586EE41AD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FDCF3ECF-C829-4245-89A5-419F4DE925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F6E48-6A70-49D6-8F69-70415F9277F3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2671427411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E89B7E26-8967-4AA6-A1EB-22FF04544C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A18D8978-285A-4C61-9D5A-F14C35771E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89620-A4E4-49CC-9C1D-45BFF73F9E36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482830758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xmlns="" id="{5D8EF055-EE98-48B2-A1FB-594B6E87ECD5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069BA-4827-4378-ABCE-A9CF37B46C44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234121135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49E541B-86A6-4AAE-88CF-0E3488B0B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4D94E673-B86D-46CF-96ED-36F8C019B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30AAC-2794-4F8D-864A-06FF4504DE0D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787774883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0C4CD55-A92A-4BFE-BA4C-4609C05A9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A8F72B90-4FC5-4971-8BE1-AC18CBEF2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58DBE-C1E0-460F-8007-B96091083490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921721290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346921D-BCC0-4DAB-ADAF-5E54B6F63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5B660555-F1B5-4AC9-9C61-00F52384CE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AAC0D6CE-8B2C-4B85-90F7-A0B2EF2D1A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9E757-E1D9-40BC-AEC6-9D419287FE3C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4063617946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096B8E8-413A-4C5C-929D-8AB59AD37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0BA87EDF-D452-4784-9C5F-F4B336248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43EEA9C4-E927-49AC-8179-5226CE301B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07991BB9-47A0-44D5-A9EB-1FB24509A7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E3D07C7A-CDFB-436A-9D58-C7917B45CD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59C20-B4F2-42BE-BBE9-4A5F932E92DB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2284436455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3000DBF-D112-4EA5-868D-70AB9C1F2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799A9F-AC91-4637-A8E8-823A15EDDA8E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428333590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F79AD-3FEE-4A61-ACAD-ADF6540817F5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2095730078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DF2A9AF-2674-4EC7-BF1E-53DD11740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0068D38-763E-4649-A2EC-846570DCD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E99E7035-D774-49C6-8FF6-89060446E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396BD-F181-426E-91AA-31F21B3C3C49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680615572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568831C-966F-4D9D-87BD-71EE00983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9F6991CE-951C-4400-926C-1A9F38E145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5A6D910C-203D-481E-B51F-63F502019A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2855E-D4A9-4684-BE63-5F8EC07A4810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129134203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06CEB650-4998-4DB9-A27E-F964FCAB57E5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 advClick="0" advTm="3000">
    <p:sndAc>
      <p:stSnd>
        <p:snd r:embed="rId14" name="chimes.wav"/>
      </p:stSnd>
    </p:sndAc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gif"/><Relationship Id="rId4" Type="http://schemas.openxmlformats.org/officeDocument/2006/relationships/hyperlink" Target="Belgelerim/GEZ&#304;LER.pp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WordArt 2"/>
          <p:cNvSpPr>
            <a:spLocks noChangeArrowheads="1" noChangeShapeType="1" noTextEdit="1"/>
          </p:cNvSpPr>
          <p:nvPr/>
        </p:nvSpPr>
        <p:spPr bwMode="auto">
          <a:xfrm>
            <a:off x="755650" y="2276475"/>
            <a:ext cx="7561263" cy="77057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94364"/>
              </a:avLst>
            </a:prstTxWarp>
            <a:scene3d>
              <a:camera prst="legacyPerspectiveBottom"/>
              <a:lightRig rig="legacyHarsh3" dir="r"/>
            </a:scene3d>
            <a:sp3d extrusionH="430200" prstMaterial="legacyMetal">
              <a:extrusionClr>
                <a:srgbClr val="663300"/>
              </a:extrusionClr>
              <a:contourClr>
                <a:schemeClr val="tx2"/>
              </a:contourClr>
            </a:sp3d>
          </a:bodyPr>
          <a:lstStyle/>
          <a:p>
            <a:pPr algn="ctr"/>
            <a:r>
              <a:rPr lang="tr-TR" sz="3600" kern="10">
                <a:ln w="9525">
                  <a:round/>
                  <a:headEnd/>
                  <a:tailEnd/>
                </a:ln>
                <a:solidFill>
                  <a:schemeClr val="tx2">
                    <a:alpha val="89803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BARBAROS  İLKOKULU  </a:t>
            </a:r>
          </a:p>
        </p:txBody>
      </p:sp>
      <p:grpSp>
        <p:nvGrpSpPr>
          <p:cNvPr id="87043" name="Group 3"/>
          <p:cNvGrpSpPr>
            <a:grpSpLocks/>
          </p:cNvGrpSpPr>
          <p:nvPr/>
        </p:nvGrpSpPr>
        <p:grpSpPr bwMode="auto">
          <a:xfrm>
            <a:off x="3203575" y="3357563"/>
            <a:ext cx="2663825" cy="2160587"/>
            <a:chOff x="2029" y="901"/>
            <a:chExt cx="2314" cy="2348"/>
          </a:xfrm>
        </p:grpSpPr>
        <p:sp>
          <p:nvSpPr>
            <p:cNvPr id="3079" name="Oval 4" descr="gul001"/>
            <p:cNvSpPr>
              <a:spLocks noChangeArrowheads="1"/>
            </p:cNvSpPr>
            <p:nvPr/>
          </p:nvSpPr>
          <p:spPr bwMode="auto">
            <a:xfrm>
              <a:off x="2029" y="901"/>
              <a:ext cx="2314" cy="2348"/>
            </a:xfrm>
            <a:prstGeom prst="ellipse">
              <a:avLst/>
            </a:prstGeom>
            <a:blipFill dpi="0" rotWithShape="1">
              <a:blip r:embed="rId3" cstate="print">
                <a:alphaModFix amt="88000"/>
              </a:blip>
              <a:srcRect/>
              <a:stretch>
                <a:fillRect/>
              </a:stretch>
            </a:blipFill>
            <a:ln w="152400">
              <a:solidFill>
                <a:srgbClr val="6600FF"/>
              </a:solidFill>
              <a:round/>
              <a:headEnd/>
              <a:tailEnd/>
            </a:ln>
            <a:effectLst>
              <a:prstShdw prst="shdw17" dist="17961" dir="13500000">
                <a:srgbClr val="3D0099"/>
              </a:prst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4000">
                <a:latin typeface="Hand writing Mutlu" panose="00002100000000000000" pitchFamily="2" charset="0"/>
              </a:endParaRPr>
            </a:p>
          </p:txBody>
        </p:sp>
        <p:sp>
          <p:nvSpPr>
            <p:cNvPr id="3080" name="Oval 5"/>
            <p:cNvSpPr>
              <a:spLocks noChangeArrowheads="1"/>
            </p:cNvSpPr>
            <p:nvPr/>
          </p:nvSpPr>
          <p:spPr bwMode="auto">
            <a:xfrm>
              <a:off x="2109" y="981"/>
              <a:ext cx="2132" cy="2142"/>
            </a:xfrm>
            <a:prstGeom prst="ellipse">
              <a:avLst/>
            </a:prstGeom>
            <a:noFill/>
            <a:ln w="27940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13500000" algn="ctr" rotWithShape="0">
                      <a:srgbClr val="99990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4000">
                <a:latin typeface="Hand writing Mutlu" panose="00002100000000000000" pitchFamily="2" charset="0"/>
              </a:endParaRPr>
            </a:p>
          </p:txBody>
        </p:sp>
      </p:grpSp>
      <p:pic>
        <p:nvPicPr>
          <p:cNvPr id="87046" name="Picture 6" descr="TURKISH_FLAG_ANIM">
            <a:hlinkClick r:id="rId4" action="ppaction://hlinkpres?slideindex=1&amp;slidetitle=PowerPoint Sunusu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348038" y="144463"/>
            <a:ext cx="2520950" cy="141287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1835150" y="5661025"/>
            <a:ext cx="6337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2400">
                <a:latin typeface="Hand writing Mutlu" panose="00002100000000000000" pitchFamily="2" charset="0"/>
              </a:rPr>
              <a:t>1/A</a:t>
            </a:r>
            <a:r>
              <a:rPr lang="tr-TR" altLang="tr-TR" sz="2400"/>
              <a:t>    </a:t>
            </a:r>
            <a:r>
              <a:rPr lang="tr-TR" altLang="tr-TR" sz="2400">
                <a:latin typeface="Hand writing Mutlu" panose="00002100000000000000" pitchFamily="2" charset="0"/>
              </a:rPr>
              <a:t>SINIFI   ADNAN ÜNAL  ESKİŞEHİR</a:t>
            </a:r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3492500" y="6237288"/>
            <a:ext cx="2016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2000">
                <a:latin typeface="Hand writing Mutlu" panose="00002100000000000000" pitchFamily="2" charset="0"/>
              </a:rPr>
              <a:t>08/12/2017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944688" y="-458788"/>
            <a:ext cx="831850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	JU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2695575" y="125413"/>
            <a:ext cx="7985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Lİ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3287713" y="100013"/>
            <a:ext cx="903287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DE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123825" y="649288"/>
            <a:ext cx="720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Ju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3113088" y="588963"/>
            <a:ext cx="11541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sı</a:t>
            </a: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952500" y="646113"/>
            <a:ext cx="787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de</a:t>
            </a:r>
          </a:p>
        </p:txBody>
      </p:sp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1712913" y="608013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ba</a:t>
            </a:r>
          </a:p>
        </p:txBody>
      </p:sp>
      <p:sp>
        <p:nvSpPr>
          <p:cNvPr id="96267" name="Text Box 11"/>
          <p:cNvSpPr txBox="1">
            <a:spLocks noChangeArrowheads="1"/>
          </p:cNvSpPr>
          <p:nvPr/>
        </p:nvSpPr>
        <p:spPr bwMode="auto">
          <a:xfrm>
            <a:off x="2417763" y="608013"/>
            <a:ext cx="9636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ba</a:t>
            </a:r>
          </a:p>
        </p:txBody>
      </p:sp>
      <p:sp>
        <p:nvSpPr>
          <p:cNvPr id="96268" name="Text Box 12"/>
          <p:cNvSpPr txBox="1">
            <a:spLocks noChangeArrowheads="1"/>
          </p:cNvSpPr>
          <p:nvPr/>
        </p:nvSpPr>
        <p:spPr bwMode="auto">
          <a:xfrm>
            <a:off x="635000" y="646113"/>
            <a:ext cx="588963" cy="73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li</a:t>
            </a:r>
          </a:p>
        </p:txBody>
      </p:sp>
      <p:sp>
        <p:nvSpPr>
          <p:cNvPr id="96271" name="Text Box 15"/>
          <p:cNvSpPr txBox="1">
            <a:spLocks noChangeArrowheads="1"/>
          </p:cNvSpPr>
          <p:nvPr/>
        </p:nvSpPr>
        <p:spPr bwMode="auto">
          <a:xfrm>
            <a:off x="3633788" y="606425"/>
            <a:ext cx="13827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Müj</a:t>
            </a:r>
          </a:p>
        </p:txBody>
      </p:sp>
      <p:sp>
        <p:nvSpPr>
          <p:cNvPr id="96273" name="Text Box 17"/>
          <p:cNvSpPr txBox="1">
            <a:spLocks noChangeArrowheads="1"/>
          </p:cNvSpPr>
          <p:nvPr/>
        </p:nvSpPr>
        <p:spPr bwMode="auto">
          <a:xfrm>
            <a:off x="4543425" y="593725"/>
            <a:ext cx="104933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dat</a:t>
            </a:r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5502275" y="603250"/>
            <a:ext cx="434975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i</a:t>
            </a:r>
          </a:p>
        </p:txBody>
      </p:sp>
      <p:sp>
        <p:nvSpPr>
          <p:cNvPr id="96275" name="Text Box 19"/>
          <p:cNvSpPr txBox="1">
            <a:spLocks noChangeArrowheads="1"/>
          </p:cNvSpPr>
          <p:nvPr/>
        </p:nvSpPr>
        <p:spPr bwMode="auto">
          <a:xfrm>
            <a:off x="5691188" y="588963"/>
            <a:ext cx="8477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çin</a:t>
            </a:r>
          </a:p>
        </p:txBody>
      </p:sp>
      <p:sp>
        <p:nvSpPr>
          <p:cNvPr id="96277" name="Text Box 21"/>
          <p:cNvSpPr txBox="1">
            <a:spLocks noChangeArrowheads="1"/>
          </p:cNvSpPr>
          <p:nvPr/>
        </p:nvSpPr>
        <p:spPr bwMode="auto">
          <a:xfrm>
            <a:off x="6519863" y="615950"/>
            <a:ext cx="12303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mar</a:t>
            </a:r>
          </a:p>
        </p:txBody>
      </p:sp>
      <p:sp>
        <p:nvSpPr>
          <p:cNvPr id="96278" name="Text Box 22"/>
          <p:cNvSpPr txBox="1">
            <a:spLocks noChangeArrowheads="1"/>
          </p:cNvSpPr>
          <p:nvPr/>
        </p:nvSpPr>
        <p:spPr bwMode="auto">
          <a:xfrm>
            <a:off x="7521575" y="588963"/>
            <a:ext cx="8191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ke</a:t>
            </a:r>
          </a:p>
        </p:txBody>
      </p:sp>
      <p:sp>
        <p:nvSpPr>
          <p:cNvPr id="96279" name="Text Box 23"/>
          <p:cNvSpPr txBox="1">
            <a:spLocks noChangeArrowheads="1"/>
          </p:cNvSpPr>
          <p:nvPr/>
        </p:nvSpPr>
        <p:spPr bwMode="auto">
          <a:xfrm>
            <a:off x="8091488" y="588963"/>
            <a:ext cx="9017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ten</a:t>
            </a:r>
          </a:p>
        </p:txBody>
      </p:sp>
      <p:sp>
        <p:nvSpPr>
          <p:cNvPr id="96280" name="Text Box 24"/>
          <p:cNvSpPr txBox="1">
            <a:spLocks noChangeArrowheads="1"/>
          </p:cNvSpPr>
          <p:nvPr/>
        </p:nvSpPr>
        <p:spPr bwMode="auto">
          <a:xfrm>
            <a:off x="115888" y="1344613"/>
            <a:ext cx="10223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ji</a:t>
            </a:r>
          </a:p>
        </p:txBody>
      </p:sp>
      <p:sp>
        <p:nvSpPr>
          <p:cNvPr id="96281" name="Text Box 25"/>
          <p:cNvSpPr txBox="1">
            <a:spLocks noChangeArrowheads="1"/>
          </p:cNvSpPr>
          <p:nvPr/>
        </p:nvSpPr>
        <p:spPr bwMode="auto">
          <a:xfrm>
            <a:off x="411163" y="1339850"/>
            <a:ext cx="825500" cy="72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let</a:t>
            </a:r>
          </a:p>
        </p:txBody>
      </p:sp>
      <p:sp>
        <p:nvSpPr>
          <p:cNvPr id="96285" name="Text Box 29"/>
          <p:cNvSpPr txBox="1">
            <a:spLocks noChangeArrowheads="1"/>
          </p:cNvSpPr>
          <p:nvPr/>
        </p:nvSpPr>
        <p:spPr bwMode="auto">
          <a:xfrm>
            <a:off x="1217613" y="1385888"/>
            <a:ext cx="6508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al</a:t>
            </a:r>
          </a:p>
        </p:txBody>
      </p:sp>
      <p:sp>
        <p:nvSpPr>
          <p:cNvPr id="96286" name="Text Box 30"/>
          <p:cNvSpPr txBox="1">
            <a:spLocks noChangeArrowheads="1"/>
          </p:cNvSpPr>
          <p:nvPr/>
        </p:nvSpPr>
        <p:spPr bwMode="auto">
          <a:xfrm>
            <a:off x="1695450" y="1366838"/>
            <a:ext cx="88106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dı</a:t>
            </a:r>
          </a:p>
        </p:txBody>
      </p:sp>
      <p:sp>
        <p:nvSpPr>
          <p:cNvPr id="96288" name="Text Box 32"/>
          <p:cNvSpPr txBox="1">
            <a:spLocks noChangeArrowheads="1"/>
          </p:cNvSpPr>
          <p:nvPr/>
        </p:nvSpPr>
        <p:spPr bwMode="auto">
          <a:xfrm>
            <a:off x="2606675" y="1374775"/>
            <a:ext cx="89376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Ba</a:t>
            </a:r>
          </a:p>
        </p:txBody>
      </p:sp>
      <p:sp>
        <p:nvSpPr>
          <p:cNvPr id="96289" name="Text Box 33"/>
          <p:cNvSpPr txBox="1">
            <a:spLocks noChangeArrowheads="1"/>
          </p:cNvSpPr>
          <p:nvPr/>
        </p:nvSpPr>
        <p:spPr bwMode="auto">
          <a:xfrm>
            <a:off x="3305175" y="1339850"/>
            <a:ext cx="8985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ba</a:t>
            </a:r>
          </a:p>
        </p:txBody>
      </p:sp>
      <p:sp>
        <p:nvSpPr>
          <p:cNvPr id="96290" name="Text Box 34"/>
          <p:cNvSpPr txBox="1">
            <a:spLocks noChangeArrowheads="1"/>
          </p:cNvSpPr>
          <p:nvPr/>
        </p:nvSpPr>
        <p:spPr bwMode="auto">
          <a:xfrm>
            <a:off x="3951288" y="1363663"/>
            <a:ext cx="10350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sı</a:t>
            </a:r>
          </a:p>
        </p:txBody>
      </p:sp>
      <p:sp>
        <p:nvSpPr>
          <p:cNvPr id="96292" name="Text Box 36"/>
          <p:cNvSpPr txBox="1">
            <a:spLocks noChangeArrowheads="1"/>
          </p:cNvSpPr>
          <p:nvPr/>
        </p:nvSpPr>
        <p:spPr bwMode="auto">
          <a:xfrm>
            <a:off x="4495800" y="1322388"/>
            <a:ext cx="8572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ju</a:t>
            </a:r>
          </a:p>
        </p:txBody>
      </p:sp>
      <p:sp>
        <p:nvSpPr>
          <p:cNvPr id="96294" name="Text Box 38"/>
          <p:cNvSpPr txBox="1">
            <a:spLocks noChangeArrowheads="1"/>
          </p:cNvSpPr>
          <p:nvPr/>
        </p:nvSpPr>
        <p:spPr bwMode="auto">
          <a:xfrm>
            <a:off x="4911725" y="1341438"/>
            <a:ext cx="7048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li</a:t>
            </a:r>
          </a:p>
        </p:txBody>
      </p:sp>
      <p:sp>
        <p:nvSpPr>
          <p:cNvPr id="96295" name="Text Box 39"/>
          <p:cNvSpPr txBox="1">
            <a:spLocks noChangeArrowheads="1"/>
          </p:cNvSpPr>
          <p:nvPr/>
        </p:nvSpPr>
        <p:spPr bwMode="auto">
          <a:xfrm>
            <a:off x="1130300" y="2065338"/>
            <a:ext cx="40005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i</a:t>
            </a:r>
          </a:p>
        </p:txBody>
      </p:sp>
      <p:sp>
        <p:nvSpPr>
          <p:cNvPr id="96297" name="Text Box 41"/>
          <p:cNvSpPr txBox="1">
            <a:spLocks noChangeArrowheads="1"/>
          </p:cNvSpPr>
          <p:nvPr/>
        </p:nvSpPr>
        <p:spPr bwMode="auto">
          <a:xfrm>
            <a:off x="5934075" y="1268413"/>
            <a:ext cx="9429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‘</a:t>
            </a:r>
          </a:p>
        </p:txBody>
      </p:sp>
      <p:sp>
        <p:nvSpPr>
          <p:cNvPr id="96298" name="Text Box 42"/>
          <p:cNvSpPr txBox="1">
            <a:spLocks noChangeArrowheads="1"/>
          </p:cNvSpPr>
          <p:nvPr/>
        </p:nvSpPr>
        <p:spPr bwMode="auto">
          <a:xfrm>
            <a:off x="6076950" y="1338263"/>
            <a:ext cx="1119188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nin</a:t>
            </a:r>
          </a:p>
        </p:txBody>
      </p:sp>
      <p:sp>
        <p:nvSpPr>
          <p:cNvPr id="96300" name="Text Box 44"/>
          <p:cNvSpPr txBox="1">
            <a:spLocks noChangeArrowheads="1"/>
          </p:cNvSpPr>
          <p:nvPr/>
        </p:nvSpPr>
        <p:spPr bwMode="auto">
          <a:xfrm>
            <a:off x="7470775" y="1322388"/>
            <a:ext cx="741363" cy="72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dı</a:t>
            </a:r>
          </a:p>
        </p:txBody>
      </p:sp>
      <p:sp>
        <p:nvSpPr>
          <p:cNvPr id="96301" name="Text Box 45"/>
          <p:cNvSpPr txBox="1">
            <a:spLocks noChangeArrowheads="1"/>
          </p:cNvSpPr>
          <p:nvPr/>
        </p:nvSpPr>
        <p:spPr bwMode="auto">
          <a:xfrm>
            <a:off x="6904038" y="1341438"/>
            <a:ext cx="7223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al</a:t>
            </a:r>
          </a:p>
        </p:txBody>
      </p:sp>
      <p:sp>
        <p:nvSpPr>
          <p:cNvPr id="96303" name="Text Box 47"/>
          <p:cNvSpPr txBox="1">
            <a:spLocks noChangeArrowheads="1"/>
          </p:cNvSpPr>
          <p:nvPr/>
        </p:nvSpPr>
        <p:spPr bwMode="auto">
          <a:xfrm>
            <a:off x="2239963" y="1374775"/>
            <a:ext cx="4254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305" name="Text Box 49"/>
          <p:cNvSpPr txBox="1">
            <a:spLocks noChangeArrowheads="1"/>
          </p:cNvSpPr>
          <p:nvPr/>
        </p:nvSpPr>
        <p:spPr bwMode="auto">
          <a:xfrm>
            <a:off x="7993063" y="1312863"/>
            <a:ext cx="8096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ğı</a:t>
            </a:r>
          </a:p>
        </p:txBody>
      </p:sp>
      <p:sp>
        <p:nvSpPr>
          <p:cNvPr id="96306" name="Text Box 50"/>
          <p:cNvSpPr txBox="1">
            <a:spLocks noChangeArrowheads="1"/>
          </p:cNvSpPr>
          <p:nvPr/>
        </p:nvSpPr>
        <p:spPr bwMode="auto">
          <a:xfrm>
            <a:off x="58738" y="2049463"/>
            <a:ext cx="8001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ji</a:t>
            </a:r>
          </a:p>
        </p:txBody>
      </p:sp>
      <p:sp>
        <p:nvSpPr>
          <p:cNvPr id="96307" name="Text Box 51"/>
          <p:cNvSpPr txBox="1">
            <a:spLocks noChangeArrowheads="1"/>
          </p:cNvSpPr>
          <p:nvPr/>
        </p:nvSpPr>
        <p:spPr bwMode="auto">
          <a:xfrm>
            <a:off x="352425" y="2062163"/>
            <a:ext cx="8477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let</a:t>
            </a:r>
          </a:p>
        </p:txBody>
      </p:sp>
      <p:sp>
        <p:nvSpPr>
          <p:cNvPr id="96308" name="Text Box 52"/>
          <p:cNvSpPr txBox="1">
            <a:spLocks noChangeArrowheads="1"/>
          </p:cNvSpPr>
          <p:nvPr/>
        </p:nvSpPr>
        <p:spPr bwMode="auto">
          <a:xfrm>
            <a:off x="1316038" y="2065338"/>
            <a:ext cx="717550" cy="72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le</a:t>
            </a:r>
          </a:p>
        </p:txBody>
      </p:sp>
      <p:sp>
        <p:nvSpPr>
          <p:cNvPr id="96309" name="Text Box 53"/>
          <p:cNvSpPr txBox="1">
            <a:spLocks noChangeArrowheads="1"/>
          </p:cNvSpPr>
          <p:nvPr/>
        </p:nvSpPr>
        <p:spPr bwMode="auto">
          <a:xfrm>
            <a:off x="2012950" y="2051050"/>
            <a:ext cx="55403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tı</a:t>
            </a:r>
          </a:p>
        </p:txBody>
      </p:sp>
      <p:sp>
        <p:nvSpPr>
          <p:cNvPr id="96310" name="Text Box 54"/>
          <p:cNvSpPr txBox="1">
            <a:spLocks noChangeArrowheads="1"/>
          </p:cNvSpPr>
          <p:nvPr/>
        </p:nvSpPr>
        <p:spPr bwMode="auto">
          <a:xfrm>
            <a:off x="2349500" y="2033588"/>
            <a:ext cx="1041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raş</a:t>
            </a:r>
          </a:p>
        </p:txBody>
      </p:sp>
      <p:sp>
        <p:nvSpPr>
          <p:cNvPr id="96311" name="Text Box 55"/>
          <p:cNvSpPr txBox="1">
            <a:spLocks noChangeArrowheads="1"/>
          </p:cNvSpPr>
          <p:nvPr/>
        </p:nvSpPr>
        <p:spPr bwMode="auto">
          <a:xfrm>
            <a:off x="3248025" y="2049463"/>
            <a:ext cx="9001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ol</a:t>
            </a:r>
          </a:p>
        </p:txBody>
      </p:sp>
      <p:sp>
        <p:nvSpPr>
          <p:cNvPr id="96312" name="Text Box 56"/>
          <p:cNvSpPr txBox="1">
            <a:spLocks noChangeArrowheads="1"/>
          </p:cNvSpPr>
          <p:nvPr/>
        </p:nvSpPr>
        <p:spPr bwMode="auto">
          <a:xfrm>
            <a:off x="3805238" y="2051050"/>
            <a:ext cx="1041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du</a:t>
            </a:r>
          </a:p>
        </p:txBody>
      </p:sp>
      <p:sp>
        <p:nvSpPr>
          <p:cNvPr id="96313" name="Text Box 57"/>
          <p:cNvSpPr txBox="1">
            <a:spLocks noChangeArrowheads="1"/>
          </p:cNvSpPr>
          <p:nvPr/>
        </p:nvSpPr>
        <p:spPr bwMode="auto">
          <a:xfrm>
            <a:off x="4479925" y="2049463"/>
            <a:ext cx="41433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314" name="Text Box 58"/>
          <p:cNvSpPr txBox="1">
            <a:spLocks noChangeArrowheads="1"/>
          </p:cNvSpPr>
          <p:nvPr/>
        </p:nvSpPr>
        <p:spPr bwMode="auto">
          <a:xfrm>
            <a:off x="4821238" y="2033588"/>
            <a:ext cx="74136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Jö</a:t>
            </a:r>
          </a:p>
        </p:txBody>
      </p:sp>
      <p:sp>
        <p:nvSpPr>
          <p:cNvPr id="96315" name="Text Box 59"/>
          <p:cNvSpPr txBox="1">
            <a:spLocks noChangeArrowheads="1"/>
          </p:cNvSpPr>
          <p:nvPr/>
        </p:nvSpPr>
        <p:spPr bwMode="auto">
          <a:xfrm>
            <a:off x="5402263" y="2024063"/>
            <a:ext cx="5937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le</a:t>
            </a:r>
          </a:p>
        </p:txBody>
      </p:sp>
      <p:sp>
        <p:nvSpPr>
          <p:cNvPr id="96316" name="Text Box 60"/>
          <p:cNvSpPr txBox="1">
            <a:spLocks noChangeArrowheads="1"/>
          </p:cNvSpPr>
          <p:nvPr/>
        </p:nvSpPr>
        <p:spPr bwMode="auto">
          <a:xfrm>
            <a:off x="6030913" y="2019300"/>
            <a:ext cx="10128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sü</a:t>
            </a:r>
          </a:p>
        </p:txBody>
      </p:sp>
      <p:sp>
        <p:nvSpPr>
          <p:cNvPr id="96317" name="Text Box 61"/>
          <p:cNvSpPr txBox="1">
            <a:spLocks noChangeArrowheads="1"/>
          </p:cNvSpPr>
          <p:nvPr/>
        </p:nvSpPr>
        <p:spPr bwMode="auto">
          <a:xfrm>
            <a:off x="6557963" y="1984375"/>
            <a:ext cx="9366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re</a:t>
            </a:r>
          </a:p>
        </p:txBody>
      </p:sp>
      <p:sp>
        <p:nvSpPr>
          <p:cNvPr id="96318" name="Text Box 62"/>
          <p:cNvSpPr txBox="1">
            <a:spLocks noChangeArrowheads="1"/>
          </p:cNvSpPr>
          <p:nvPr/>
        </p:nvSpPr>
        <p:spPr bwMode="auto">
          <a:xfrm>
            <a:off x="7116763" y="2011363"/>
            <a:ext cx="11541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rek</a:t>
            </a:r>
          </a:p>
        </p:txBody>
      </p:sp>
      <p:sp>
        <p:nvSpPr>
          <p:cNvPr id="96319" name="Text Box 63"/>
          <p:cNvSpPr txBox="1">
            <a:spLocks noChangeArrowheads="1"/>
          </p:cNvSpPr>
          <p:nvPr/>
        </p:nvSpPr>
        <p:spPr bwMode="auto">
          <a:xfrm>
            <a:off x="-19050" y="2786063"/>
            <a:ext cx="10350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saç</a:t>
            </a:r>
          </a:p>
        </p:txBody>
      </p:sp>
      <p:sp>
        <p:nvSpPr>
          <p:cNvPr id="96320" name="Text Box 64"/>
          <p:cNvSpPr txBox="1">
            <a:spLocks noChangeArrowheads="1"/>
          </p:cNvSpPr>
          <p:nvPr/>
        </p:nvSpPr>
        <p:spPr bwMode="auto">
          <a:xfrm>
            <a:off x="842963" y="2800350"/>
            <a:ext cx="1055687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la</a:t>
            </a:r>
          </a:p>
        </p:txBody>
      </p:sp>
      <p:sp>
        <p:nvSpPr>
          <p:cNvPr id="96322" name="Text Box 66"/>
          <p:cNvSpPr txBox="1">
            <a:spLocks noChangeArrowheads="1"/>
          </p:cNvSpPr>
          <p:nvPr/>
        </p:nvSpPr>
        <p:spPr bwMode="auto">
          <a:xfrm>
            <a:off x="1287463" y="2789238"/>
            <a:ext cx="88265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rı</a:t>
            </a:r>
          </a:p>
        </p:txBody>
      </p:sp>
      <p:sp>
        <p:nvSpPr>
          <p:cNvPr id="96323" name="Text Box 67"/>
          <p:cNvSpPr txBox="1">
            <a:spLocks noChangeArrowheads="1"/>
          </p:cNvSpPr>
          <p:nvPr/>
        </p:nvSpPr>
        <p:spPr bwMode="auto">
          <a:xfrm>
            <a:off x="1682750" y="2770188"/>
            <a:ext cx="6223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nı</a:t>
            </a:r>
          </a:p>
        </p:txBody>
      </p:sp>
      <p:sp>
        <p:nvSpPr>
          <p:cNvPr id="96324" name="Text Box 68"/>
          <p:cNvSpPr txBox="1">
            <a:spLocks noChangeArrowheads="1"/>
          </p:cNvSpPr>
          <p:nvPr/>
        </p:nvSpPr>
        <p:spPr bwMode="auto">
          <a:xfrm>
            <a:off x="2254250" y="2770188"/>
            <a:ext cx="112553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yap</a:t>
            </a:r>
          </a:p>
        </p:txBody>
      </p:sp>
      <p:sp>
        <p:nvSpPr>
          <p:cNvPr id="96325" name="Text Box 69"/>
          <p:cNvSpPr txBox="1">
            <a:spLocks noChangeArrowheads="1"/>
          </p:cNvSpPr>
          <p:nvPr/>
        </p:nvSpPr>
        <p:spPr bwMode="auto">
          <a:xfrm>
            <a:off x="3235325" y="2784475"/>
            <a:ext cx="4794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tı</a:t>
            </a:r>
          </a:p>
        </p:txBody>
      </p:sp>
      <p:sp>
        <p:nvSpPr>
          <p:cNvPr id="96326" name="Text Box 70"/>
          <p:cNvSpPr txBox="1">
            <a:spLocks noChangeArrowheads="1"/>
          </p:cNvSpPr>
          <p:nvPr/>
        </p:nvSpPr>
        <p:spPr bwMode="auto">
          <a:xfrm>
            <a:off x="3616325" y="2800350"/>
            <a:ext cx="3698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327" name="Text Box 71"/>
          <p:cNvSpPr txBox="1">
            <a:spLocks noChangeArrowheads="1"/>
          </p:cNvSpPr>
          <p:nvPr/>
        </p:nvSpPr>
        <p:spPr bwMode="auto">
          <a:xfrm>
            <a:off x="3873500" y="2800350"/>
            <a:ext cx="8540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Ba</a:t>
            </a:r>
          </a:p>
        </p:txBody>
      </p:sp>
      <p:sp>
        <p:nvSpPr>
          <p:cNvPr id="96328" name="Text Box 72"/>
          <p:cNvSpPr txBox="1">
            <a:spLocks noChangeArrowheads="1"/>
          </p:cNvSpPr>
          <p:nvPr/>
        </p:nvSpPr>
        <p:spPr bwMode="auto">
          <a:xfrm>
            <a:off x="4575175" y="2770188"/>
            <a:ext cx="8270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ba</a:t>
            </a:r>
          </a:p>
        </p:txBody>
      </p:sp>
      <p:sp>
        <p:nvSpPr>
          <p:cNvPr id="96329" name="Text Box 73"/>
          <p:cNvSpPr txBox="1">
            <a:spLocks noChangeArrowheads="1"/>
          </p:cNvSpPr>
          <p:nvPr/>
        </p:nvSpPr>
        <p:spPr bwMode="auto">
          <a:xfrm>
            <a:off x="5281613" y="2755900"/>
            <a:ext cx="660400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sı</a:t>
            </a:r>
          </a:p>
        </p:txBody>
      </p:sp>
      <p:sp>
        <p:nvSpPr>
          <p:cNvPr id="96330" name="Text Box 74"/>
          <p:cNvSpPr txBox="1">
            <a:spLocks noChangeArrowheads="1"/>
          </p:cNvSpPr>
          <p:nvPr/>
        </p:nvSpPr>
        <p:spPr bwMode="auto">
          <a:xfrm>
            <a:off x="5822950" y="2700338"/>
            <a:ext cx="900113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ha</a:t>
            </a:r>
          </a:p>
        </p:txBody>
      </p:sp>
      <p:sp>
        <p:nvSpPr>
          <p:cNvPr id="96331" name="Text Box 75"/>
          <p:cNvSpPr txBox="1">
            <a:spLocks noChangeArrowheads="1"/>
          </p:cNvSpPr>
          <p:nvPr/>
        </p:nvSpPr>
        <p:spPr bwMode="auto">
          <a:xfrm>
            <a:off x="7015163" y="2682875"/>
            <a:ext cx="10763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la</a:t>
            </a:r>
          </a:p>
        </p:txBody>
      </p:sp>
      <p:sp>
        <p:nvSpPr>
          <p:cNvPr id="96332" name="Text Box 76"/>
          <p:cNvSpPr txBox="1">
            <a:spLocks noChangeArrowheads="1"/>
          </p:cNvSpPr>
          <p:nvPr/>
        </p:nvSpPr>
        <p:spPr bwMode="auto">
          <a:xfrm>
            <a:off x="6424613" y="2695575"/>
            <a:ext cx="8286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zır</a:t>
            </a:r>
          </a:p>
        </p:txBody>
      </p:sp>
      <p:sp>
        <p:nvSpPr>
          <p:cNvPr id="96333" name="Text Box 77"/>
          <p:cNvSpPr txBox="1">
            <a:spLocks noChangeArrowheads="1"/>
          </p:cNvSpPr>
          <p:nvPr/>
        </p:nvSpPr>
        <p:spPr bwMode="auto">
          <a:xfrm>
            <a:off x="7497763" y="2690813"/>
            <a:ext cx="7604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na</a:t>
            </a:r>
          </a:p>
        </p:txBody>
      </p:sp>
      <p:sp>
        <p:nvSpPr>
          <p:cNvPr id="96334" name="Text Box 78"/>
          <p:cNvSpPr txBox="1">
            <a:spLocks noChangeArrowheads="1"/>
          </p:cNvSpPr>
          <p:nvPr/>
        </p:nvSpPr>
        <p:spPr bwMode="auto">
          <a:xfrm>
            <a:off x="8116888" y="2686050"/>
            <a:ext cx="9334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rak</a:t>
            </a:r>
          </a:p>
        </p:txBody>
      </p:sp>
      <p:sp>
        <p:nvSpPr>
          <p:cNvPr id="96335" name="Text Box 79"/>
          <p:cNvSpPr txBox="1">
            <a:spLocks noChangeArrowheads="1"/>
          </p:cNvSpPr>
          <p:nvPr/>
        </p:nvSpPr>
        <p:spPr bwMode="auto">
          <a:xfrm>
            <a:off x="8931275" y="2700338"/>
            <a:ext cx="3524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,</a:t>
            </a:r>
          </a:p>
        </p:txBody>
      </p:sp>
      <p:sp>
        <p:nvSpPr>
          <p:cNvPr id="96336" name="Text Box 80"/>
          <p:cNvSpPr txBox="1">
            <a:spLocks noChangeArrowheads="1"/>
          </p:cNvSpPr>
          <p:nvPr/>
        </p:nvSpPr>
        <p:spPr bwMode="auto">
          <a:xfrm>
            <a:off x="-15875" y="3484563"/>
            <a:ext cx="909638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Ju</a:t>
            </a:r>
          </a:p>
        </p:txBody>
      </p:sp>
      <p:sp>
        <p:nvSpPr>
          <p:cNvPr id="96338" name="Text Box 82"/>
          <p:cNvSpPr txBox="1">
            <a:spLocks noChangeArrowheads="1"/>
          </p:cNvSpPr>
          <p:nvPr/>
        </p:nvSpPr>
        <p:spPr bwMode="auto">
          <a:xfrm>
            <a:off x="512763" y="3475038"/>
            <a:ext cx="847725" cy="70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li</a:t>
            </a:r>
          </a:p>
        </p:txBody>
      </p:sp>
      <p:sp>
        <p:nvSpPr>
          <p:cNvPr id="96339" name="Text Box 83"/>
          <p:cNvSpPr txBox="1">
            <a:spLocks noChangeArrowheads="1"/>
          </p:cNvSpPr>
          <p:nvPr/>
        </p:nvSpPr>
        <p:spPr bwMode="auto">
          <a:xfrm>
            <a:off x="844550" y="3470275"/>
            <a:ext cx="890588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de</a:t>
            </a:r>
          </a:p>
        </p:txBody>
      </p:sp>
      <p:sp>
        <p:nvSpPr>
          <p:cNvPr id="96340" name="Text Box 84"/>
          <p:cNvSpPr txBox="1">
            <a:spLocks noChangeArrowheads="1"/>
          </p:cNvSpPr>
          <p:nvPr/>
        </p:nvSpPr>
        <p:spPr bwMode="auto">
          <a:xfrm>
            <a:off x="1652588" y="3498850"/>
            <a:ext cx="4889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i</a:t>
            </a:r>
          </a:p>
        </p:txBody>
      </p:sp>
      <p:sp>
        <p:nvSpPr>
          <p:cNvPr id="96342" name="Text Box 86"/>
          <p:cNvSpPr txBox="1">
            <a:spLocks noChangeArrowheads="1"/>
          </p:cNvSpPr>
          <p:nvPr/>
        </p:nvSpPr>
        <p:spPr bwMode="auto">
          <a:xfrm>
            <a:off x="1824038" y="3498850"/>
            <a:ext cx="661987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le</a:t>
            </a:r>
          </a:p>
        </p:txBody>
      </p:sp>
      <p:sp>
        <p:nvSpPr>
          <p:cNvPr id="96343" name="Text Box 87"/>
          <p:cNvSpPr txBox="1">
            <a:spLocks noChangeArrowheads="1"/>
          </p:cNvSpPr>
          <p:nvPr/>
        </p:nvSpPr>
        <p:spPr bwMode="auto">
          <a:xfrm>
            <a:off x="2644775" y="3519488"/>
            <a:ext cx="989013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pla</a:t>
            </a:r>
          </a:p>
        </p:txBody>
      </p:sp>
      <p:sp>
        <p:nvSpPr>
          <p:cNvPr id="96344" name="Text Box 88"/>
          <p:cNvSpPr txBox="1">
            <a:spLocks noChangeArrowheads="1"/>
          </p:cNvSpPr>
          <p:nvPr/>
        </p:nvSpPr>
        <p:spPr bwMode="auto">
          <a:xfrm>
            <a:off x="3440113" y="3519488"/>
            <a:ext cx="708025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ja</a:t>
            </a:r>
          </a:p>
        </p:txBody>
      </p:sp>
      <p:sp>
        <p:nvSpPr>
          <p:cNvPr id="96345" name="Text Box 89"/>
          <p:cNvSpPr txBox="1">
            <a:spLocks noChangeArrowheads="1"/>
          </p:cNvSpPr>
          <p:nvPr/>
        </p:nvSpPr>
        <p:spPr bwMode="auto">
          <a:xfrm>
            <a:off x="6927850" y="3465513"/>
            <a:ext cx="9890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da</a:t>
            </a:r>
          </a:p>
        </p:txBody>
      </p:sp>
      <p:sp>
        <p:nvSpPr>
          <p:cNvPr id="81" name="Text Box 38"/>
          <p:cNvSpPr txBox="1">
            <a:spLocks noChangeArrowheads="1"/>
          </p:cNvSpPr>
          <p:nvPr/>
        </p:nvSpPr>
        <p:spPr bwMode="auto">
          <a:xfrm>
            <a:off x="5208588" y="1352550"/>
            <a:ext cx="8572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de</a:t>
            </a:r>
          </a:p>
        </p:txBody>
      </p:sp>
      <p:sp>
        <p:nvSpPr>
          <p:cNvPr id="73" name="Text Box 88"/>
          <p:cNvSpPr txBox="1">
            <a:spLocks noChangeArrowheads="1"/>
          </p:cNvSpPr>
          <p:nvPr/>
        </p:nvSpPr>
        <p:spPr bwMode="auto">
          <a:xfrm>
            <a:off x="4049713" y="3514725"/>
            <a:ext cx="8604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git</a:t>
            </a:r>
          </a:p>
        </p:txBody>
      </p:sp>
      <p:sp>
        <p:nvSpPr>
          <p:cNvPr id="74" name="Text Box 88"/>
          <p:cNvSpPr txBox="1">
            <a:spLocks noChangeArrowheads="1"/>
          </p:cNvSpPr>
          <p:nvPr/>
        </p:nvSpPr>
        <p:spPr bwMode="auto">
          <a:xfrm>
            <a:off x="4714875" y="3508375"/>
            <a:ext cx="70643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ti</a:t>
            </a:r>
          </a:p>
        </p:txBody>
      </p:sp>
      <p:sp>
        <p:nvSpPr>
          <p:cNvPr id="75" name="Text Box 88"/>
          <p:cNvSpPr txBox="1">
            <a:spLocks noChangeArrowheads="1"/>
          </p:cNvSpPr>
          <p:nvPr/>
        </p:nvSpPr>
        <p:spPr bwMode="auto">
          <a:xfrm>
            <a:off x="5067300" y="3527425"/>
            <a:ext cx="8572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ler</a:t>
            </a:r>
          </a:p>
        </p:txBody>
      </p:sp>
      <p:sp>
        <p:nvSpPr>
          <p:cNvPr id="76" name="Text Box 88"/>
          <p:cNvSpPr txBox="1">
            <a:spLocks noChangeArrowheads="1"/>
          </p:cNvSpPr>
          <p:nvPr/>
        </p:nvSpPr>
        <p:spPr bwMode="auto">
          <a:xfrm>
            <a:off x="5810250" y="3516313"/>
            <a:ext cx="70643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77" name="Text Box 88"/>
          <p:cNvSpPr txBox="1">
            <a:spLocks noChangeArrowheads="1"/>
          </p:cNvSpPr>
          <p:nvPr/>
        </p:nvSpPr>
        <p:spPr bwMode="auto">
          <a:xfrm>
            <a:off x="6045200" y="3516313"/>
            <a:ext cx="11112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Plaj</a:t>
            </a:r>
          </a:p>
        </p:txBody>
      </p:sp>
      <p:sp>
        <p:nvSpPr>
          <p:cNvPr id="78" name="Text Box 88"/>
          <p:cNvSpPr txBox="1">
            <a:spLocks noChangeArrowheads="1"/>
          </p:cNvSpPr>
          <p:nvPr/>
        </p:nvSpPr>
        <p:spPr bwMode="auto">
          <a:xfrm>
            <a:off x="7756525" y="3490913"/>
            <a:ext cx="70643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je</a:t>
            </a:r>
          </a:p>
        </p:txBody>
      </p:sp>
      <p:sp>
        <p:nvSpPr>
          <p:cNvPr id="79" name="Text Box 88"/>
          <p:cNvSpPr txBox="1">
            <a:spLocks noChangeArrowheads="1"/>
          </p:cNvSpPr>
          <p:nvPr/>
        </p:nvSpPr>
        <p:spPr bwMode="auto">
          <a:xfrm>
            <a:off x="8212138" y="3478213"/>
            <a:ext cx="931862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ton</a:t>
            </a:r>
          </a:p>
        </p:txBody>
      </p:sp>
      <p:sp>
        <p:nvSpPr>
          <p:cNvPr id="80" name="Text Box 88"/>
          <p:cNvSpPr txBox="1">
            <a:spLocks noChangeArrowheads="1"/>
          </p:cNvSpPr>
          <p:nvPr/>
        </p:nvSpPr>
        <p:spPr bwMode="auto">
          <a:xfrm>
            <a:off x="15875" y="4184650"/>
            <a:ext cx="406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a</a:t>
            </a:r>
          </a:p>
        </p:txBody>
      </p:sp>
      <p:sp>
        <p:nvSpPr>
          <p:cNvPr id="82" name="Text Box 88"/>
          <p:cNvSpPr txBox="1">
            <a:spLocks noChangeArrowheads="1"/>
          </p:cNvSpPr>
          <p:nvPr/>
        </p:nvSpPr>
        <p:spPr bwMode="auto">
          <a:xfrm>
            <a:off x="406400" y="4206875"/>
            <a:ext cx="8667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lıp</a:t>
            </a:r>
          </a:p>
        </p:txBody>
      </p:sp>
      <p:sp>
        <p:nvSpPr>
          <p:cNvPr id="83" name="Text Box 88"/>
          <p:cNvSpPr txBox="1">
            <a:spLocks noChangeArrowheads="1"/>
          </p:cNvSpPr>
          <p:nvPr/>
        </p:nvSpPr>
        <p:spPr bwMode="auto">
          <a:xfrm>
            <a:off x="1074738" y="4181475"/>
            <a:ext cx="2698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,</a:t>
            </a:r>
          </a:p>
        </p:txBody>
      </p:sp>
      <p:sp>
        <p:nvSpPr>
          <p:cNvPr id="84" name="Text Box 88"/>
          <p:cNvSpPr txBox="1">
            <a:spLocks noChangeArrowheads="1"/>
          </p:cNvSpPr>
          <p:nvPr/>
        </p:nvSpPr>
        <p:spPr bwMode="auto">
          <a:xfrm>
            <a:off x="1392238" y="4206875"/>
            <a:ext cx="43656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ji</a:t>
            </a:r>
          </a:p>
        </p:txBody>
      </p:sp>
      <p:sp>
        <p:nvSpPr>
          <p:cNvPr id="85" name="Text Box 88"/>
          <p:cNvSpPr txBox="1">
            <a:spLocks noChangeArrowheads="1"/>
          </p:cNvSpPr>
          <p:nvPr/>
        </p:nvSpPr>
        <p:spPr bwMode="auto">
          <a:xfrm>
            <a:off x="1643063" y="4168775"/>
            <a:ext cx="782637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pe</a:t>
            </a:r>
          </a:p>
        </p:txBody>
      </p:sp>
      <p:sp>
        <p:nvSpPr>
          <p:cNvPr id="86" name="Text Box 88"/>
          <p:cNvSpPr txBox="1">
            <a:spLocks noChangeArrowheads="1"/>
          </p:cNvSpPr>
          <p:nvPr/>
        </p:nvSpPr>
        <p:spPr bwMode="auto">
          <a:xfrm>
            <a:off x="2420938" y="4206875"/>
            <a:ext cx="10779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bin</a:t>
            </a:r>
          </a:p>
        </p:txBody>
      </p:sp>
      <p:sp>
        <p:nvSpPr>
          <p:cNvPr id="87" name="Text Box 88"/>
          <p:cNvSpPr txBox="1">
            <a:spLocks noChangeArrowheads="1"/>
          </p:cNvSpPr>
          <p:nvPr/>
        </p:nvSpPr>
        <p:spPr bwMode="auto">
          <a:xfrm>
            <a:off x="3162300" y="4216400"/>
            <a:ext cx="70643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di</a:t>
            </a:r>
          </a:p>
        </p:txBody>
      </p:sp>
      <p:sp>
        <p:nvSpPr>
          <p:cNvPr id="88" name="Text Box 88"/>
          <p:cNvSpPr txBox="1">
            <a:spLocks noChangeArrowheads="1"/>
          </p:cNvSpPr>
          <p:nvPr/>
        </p:nvSpPr>
        <p:spPr bwMode="auto">
          <a:xfrm>
            <a:off x="3614738" y="4198938"/>
            <a:ext cx="8112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ler</a:t>
            </a:r>
          </a:p>
        </p:txBody>
      </p:sp>
      <p:sp>
        <p:nvSpPr>
          <p:cNvPr id="91" name="Text Box 88"/>
          <p:cNvSpPr txBox="1">
            <a:spLocks noChangeArrowheads="1"/>
          </p:cNvSpPr>
          <p:nvPr/>
        </p:nvSpPr>
        <p:spPr bwMode="auto">
          <a:xfrm>
            <a:off x="4232275" y="4194175"/>
            <a:ext cx="4032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.</a:t>
            </a:r>
          </a:p>
        </p:txBody>
      </p:sp>
    </p:spTree>
  </p:cSld>
  <p:clrMapOvr>
    <a:masterClrMapping/>
  </p:clrMapOvr>
  <p:transition spd="med" advClick="0" advTm="3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6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6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6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6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6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6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6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6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6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6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6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6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6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6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96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6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96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96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96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96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96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96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96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96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96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96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 nodeType="clickPar">
                      <p:stCondLst>
                        <p:cond delay="indefinite"/>
                      </p:stCondLst>
                      <p:childTnLst>
                        <p:par>
                          <p:cTn id="2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96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96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6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6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 nodeType="clickPar">
                      <p:stCondLst>
                        <p:cond delay="indefinite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6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6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6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</p:stCondLst>
                      <p:childTnLst>
                        <p:par>
                          <p:cTn id="2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96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96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 nodeType="clickPar">
                      <p:stCondLst>
                        <p:cond delay="indefinite"/>
                      </p:stCondLst>
                      <p:childTnLst>
                        <p:par>
                          <p:cTn id="2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6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96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 nodeType="clickPar">
                      <p:stCondLst>
                        <p:cond delay="indefinite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96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96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96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96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96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96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96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96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 nodeType="clickPar">
                      <p:stCondLst>
                        <p:cond delay="indefinite"/>
                      </p:stCondLst>
                      <p:childTnLst>
                        <p:par>
                          <p:cTn id="2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96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96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 nodeType="clickPar">
                      <p:stCondLst>
                        <p:cond delay="indefinite"/>
                      </p:stCondLst>
                      <p:childTnLst>
                        <p:par>
                          <p:cTn id="2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96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96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 nodeType="clickPar">
                      <p:stCondLst>
                        <p:cond delay="indefinite"/>
                      </p:stCondLst>
                      <p:childTnLst>
                        <p:par>
                          <p:cTn id="2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96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96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 nodeType="clickPar">
                      <p:stCondLst>
                        <p:cond delay="indefinite"/>
                      </p:stCondLst>
                      <p:childTnLst>
                        <p:par>
                          <p:cTn id="2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96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96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 nodeType="clickPar">
                      <p:stCondLst>
                        <p:cond delay="indefinite"/>
                      </p:stCondLst>
                      <p:childTnLst>
                        <p:par>
                          <p:cTn id="2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96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96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 nodeType="clickPar">
                      <p:stCondLst>
                        <p:cond delay="indefinite"/>
                      </p:stCondLst>
                      <p:childTnLst>
                        <p:par>
                          <p:cTn id="2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9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9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 nodeType="clickPar">
                      <p:stCondLst>
                        <p:cond delay="indefinite"/>
                      </p:stCondLst>
                      <p:childTnLst>
                        <p:par>
                          <p:cTn id="2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9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9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 nodeType="clickPar">
                      <p:stCondLst>
                        <p:cond delay="indefinite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9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9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 nodeType="clickPar">
                      <p:stCondLst>
                        <p:cond delay="indefinite"/>
                      </p:stCondLst>
                      <p:childTnLst>
                        <p:par>
                          <p:cTn id="3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9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9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 nodeType="clickPar">
                      <p:stCondLst>
                        <p:cond delay="indefinite"/>
                      </p:stCondLst>
                      <p:childTnLst>
                        <p:par>
                          <p:cTn id="3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9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9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 nodeType="clickPar">
                      <p:stCondLst>
                        <p:cond delay="indefinite"/>
                      </p:stCondLst>
                      <p:childTnLst>
                        <p:par>
                          <p:cTn id="3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9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9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 nodeType="clickPar">
                      <p:stCondLst>
                        <p:cond delay="indefinite"/>
                      </p:stCondLst>
                      <p:childTnLst>
                        <p:par>
                          <p:cTn id="3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9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9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 nodeType="clickPar">
                      <p:stCondLst>
                        <p:cond delay="indefinite"/>
                      </p:stCondLst>
                      <p:childTnLst>
                        <p:par>
                          <p:cTn id="3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9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9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 nodeType="clickPar">
                      <p:stCondLst>
                        <p:cond delay="indefinite"/>
                      </p:stCondLst>
                      <p:childTnLst>
                        <p:par>
                          <p:cTn id="3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9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9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 nodeType="clickPar">
                      <p:stCondLst>
                        <p:cond delay="indefinite"/>
                      </p:stCondLst>
                      <p:childTnLst>
                        <p:par>
                          <p:cTn id="3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9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9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 nodeType="clickPar">
                      <p:stCondLst>
                        <p:cond delay="indefinite"/>
                      </p:stCondLst>
                      <p:childTnLst>
                        <p:par>
                          <p:cTn id="3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9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9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 nodeType="clickPar">
                      <p:stCondLst>
                        <p:cond delay="indefinite"/>
                      </p:stCondLst>
                      <p:childTnLst>
                        <p:par>
                          <p:cTn id="3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500" fill="hold"/>
                                        <p:tgtEl>
                                          <p:spTgt spid="9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500" fill="hold"/>
                                        <p:tgtEl>
                                          <p:spTgt spid="9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 nodeType="clickPar">
                      <p:stCondLst>
                        <p:cond delay="indefinite"/>
                      </p:stCondLst>
                      <p:childTnLst>
                        <p:par>
                          <p:cTn id="3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9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9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 nodeType="clickPar">
                      <p:stCondLst>
                        <p:cond delay="indefinite"/>
                      </p:stCondLst>
                      <p:childTnLst>
                        <p:par>
                          <p:cTn id="3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 fill="hold"/>
                                        <p:tgtEl>
                                          <p:spTgt spid="9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9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 nodeType="clickPar">
                      <p:stCondLst>
                        <p:cond delay="indefinite"/>
                      </p:stCondLst>
                      <p:childTnLst>
                        <p:par>
                          <p:cTn id="3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9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9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 nodeType="clickPar">
                      <p:stCondLst>
                        <p:cond delay="indefinite"/>
                      </p:stCondLst>
                      <p:childTnLst>
                        <p:par>
                          <p:cTn id="3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 fill="hold"/>
                                        <p:tgtEl>
                                          <p:spTgt spid="9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/>
                                        <p:tgtEl>
                                          <p:spTgt spid="9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 nodeType="clickPar">
                      <p:stCondLst>
                        <p:cond delay="indefinite"/>
                      </p:stCondLst>
                      <p:childTnLst>
                        <p:par>
                          <p:cTn id="3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9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9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 nodeType="clickPar">
                      <p:stCondLst>
                        <p:cond delay="indefinite"/>
                      </p:stCondLst>
                      <p:childTnLst>
                        <p:par>
                          <p:cTn id="3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 fill="hold"/>
                                        <p:tgtEl>
                                          <p:spTgt spid="9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/>
                                        <p:tgtEl>
                                          <p:spTgt spid="9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 nodeType="clickPar">
                      <p:stCondLst>
                        <p:cond delay="indefinite"/>
                      </p:stCondLst>
                      <p:childTnLst>
                        <p:par>
                          <p:cTn id="4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 fill="hold"/>
                                        <p:tgtEl>
                                          <p:spTgt spid="96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 fill="hold"/>
                                        <p:tgtEl>
                                          <p:spTgt spid="96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 nodeType="clickPar">
                      <p:stCondLst>
                        <p:cond delay="indefinite"/>
                      </p:stCondLst>
                      <p:childTnLst>
                        <p:par>
                          <p:cTn id="4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9" dur="500" fill="hold"/>
                                        <p:tgtEl>
                                          <p:spTgt spid="96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0" dur="500" fill="hold"/>
                                        <p:tgtEl>
                                          <p:spTgt spid="96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 nodeType="clickPar">
                      <p:stCondLst>
                        <p:cond delay="indefinite"/>
                      </p:stCondLst>
                      <p:childTnLst>
                        <p:par>
                          <p:cTn id="4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 fill="hold"/>
                                        <p:tgtEl>
                                          <p:spTgt spid="96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/>
                                        <p:tgtEl>
                                          <p:spTgt spid="9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 nodeType="clickPar">
                      <p:stCondLst>
                        <p:cond delay="indefinite"/>
                      </p:stCondLst>
                      <p:childTnLst>
                        <p:par>
                          <p:cTn id="4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 nodeType="clickPar">
                      <p:stCondLst>
                        <p:cond delay="indefinite"/>
                      </p:stCondLst>
                      <p:childTnLst>
                        <p:par>
                          <p:cTn id="4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 nodeType="clickPar">
                      <p:stCondLst>
                        <p:cond delay="indefinite"/>
                      </p:stCondLst>
                      <p:childTnLst>
                        <p:par>
                          <p:cTn id="4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 nodeType="clickPar">
                      <p:stCondLst>
                        <p:cond delay="indefinite"/>
                      </p:stCondLst>
                      <p:childTnLst>
                        <p:par>
                          <p:cTn id="4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 nodeType="clickPar">
                      <p:stCondLst>
                        <p:cond delay="indefinite"/>
                      </p:stCondLst>
                      <p:childTnLst>
                        <p:par>
                          <p:cTn id="4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 nodeType="clickPar">
                      <p:stCondLst>
                        <p:cond delay="indefinite"/>
                      </p:stCondLst>
                      <p:childTnLst>
                        <p:par>
                          <p:cTn id="4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500" fill="hold"/>
                                        <p:tgtEl>
                                          <p:spTgt spid="96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2" dur="500" fill="hold"/>
                                        <p:tgtEl>
                                          <p:spTgt spid="96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 nodeType="clickPar">
                      <p:stCondLst>
                        <p:cond delay="indefinite"/>
                      </p:stCondLst>
                      <p:childTnLst>
                        <p:par>
                          <p:cTn id="4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9" fill="hold" nodeType="clickPar">
                      <p:stCondLst>
                        <p:cond delay="indefinite"/>
                      </p:stCondLst>
                      <p:childTnLst>
                        <p:par>
                          <p:cTn id="4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 nodeType="clickPar">
                      <p:stCondLst>
                        <p:cond delay="indefinite"/>
                      </p:stCondLst>
                      <p:childTnLst>
                        <p:par>
                          <p:cTn id="4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 nodeType="clickPar">
                      <p:stCondLst>
                        <p:cond delay="indefinite"/>
                      </p:stCondLst>
                      <p:childTnLst>
                        <p:par>
                          <p:cTn id="4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7" fill="hold" nodeType="clickPar">
                      <p:stCondLst>
                        <p:cond delay="indefinite"/>
                      </p:stCondLst>
                      <p:childTnLst>
                        <p:par>
                          <p:cTn id="4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3" fill="hold" nodeType="clickPar">
                      <p:stCondLst>
                        <p:cond delay="indefinite"/>
                      </p:stCondLst>
                      <p:childTnLst>
                        <p:par>
                          <p:cTn id="4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9" fill="hold" nodeType="clickPar">
                      <p:stCondLst>
                        <p:cond delay="indefinite"/>
                      </p:stCondLst>
                      <p:childTnLst>
                        <p:par>
                          <p:cTn id="4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5" fill="hold" nodeType="clickPar">
                      <p:stCondLst>
                        <p:cond delay="indefinite"/>
                      </p:stCondLst>
                      <p:childTnLst>
                        <p:par>
                          <p:cTn id="4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1" fill="hold" nodeType="clickPar">
                      <p:stCondLst>
                        <p:cond delay="indefinite"/>
                      </p:stCondLst>
                      <p:childTnLst>
                        <p:par>
                          <p:cTn id="5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7" fill="hold" nodeType="clickPar">
                      <p:stCondLst>
                        <p:cond delay="indefinite"/>
                      </p:stCondLst>
                      <p:childTnLst>
                        <p:par>
                          <p:cTn id="5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3" fill="hold" nodeType="clickPar">
                      <p:stCondLst>
                        <p:cond delay="indefinite"/>
                      </p:stCondLst>
                      <p:childTnLst>
                        <p:par>
                          <p:cTn id="5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  <p:bldP spid="96262" grpId="0"/>
      <p:bldP spid="96263" grpId="0"/>
      <p:bldP spid="96264" grpId="0"/>
      <p:bldP spid="96265" grpId="0"/>
      <p:bldP spid="96266" grpId="0"/>
      <p:bldP spid="96267" grpId="0"/>
      <p:bldP spid="96268" grpId="0"/>
      <p:bldP spid="96271" grpId="0"/>
      <p:bldP spid="96273" grpId="0"/>
      <p:bldP spid="96274" grpId="0"/>
      <p:bldP spid="96275" grpId="0"/>
      <p:bldP spid="96277" grpId="0"/>
      <p:bldP spid="96278" grpId="0"/>
      <p:bldP spid="96279" grpId="0"/>
      <p:bldP spid="96280" grpId="0"/>
      <p:bldP spid="96281" grpId="0"/>
      <p:bldP spid="96285" grpId="0"/>
      <p:bldP spid="96286" grpId="0"/>
      <p:bldP spid="96288" grpId="0"/>
      <p:bldP spid="96289" grpId="0"/>
      <p:bldP spid="96290" grpId="0"/>
      <p:bldP spid="96292" grpId="0"/>
      <p:bldP spid="96294" grpId="0"/>
      <p:bldP spid="96295" grpId="0"/>
      <p:bldP spid="96297" grpId="0"/>
      <p:bldP spid="96298" grpId="0"/>
      <p:bldP spid="96300" grpId="0"/>
      <p:bldP spid="96301" grpId="0"/>
      <p:bldP spid="96303" grpId="0"/>
      <p:bldP spid="96305" grpId="0"/>
      <p:bldP spid="96306" grpId="0"/>
      <p:bldP spid="96307" grpId="0"/>
      <p:bldP spid="96308" grpId="0"/>
      <p:bldP spid="96309" grpId="0"/>
      <p:bldP spid="96310" grpId="0"/>
      <p:bldP spid="96311" grpId="0"/>
      <p:bldP spid="96312" grpId="0"/>
      <p:bldP spid="96313" grpId="0"/>
      <p:bldP spid="96314" grpId="0"/>
      <p:bldP spid="96315" grpId="0"/>
      <p:bldP spid="96316" grpId="0"/>
      <p:bldP spid="96317" grpId="0"/>
      <p:bldP spid="96318" grpId="0"/>
      <p:bldP spid="96319" grpId="0"/>
      <p:bldP spid="96320" grpId="0"/>
      <p:bldP spid="96322" grpId="0"/>
      <p:bldP spid="96323" grpId="0"/>
      <p:bldP spid="96324" grpId="0"/>
      <p:bldP spid="96325" grpId="0"/>
      <p:bldP spid="96326" grpId="0"/>
      <p:bldP spid="96327" grpId="0"/>
      <p:bldP spid="96328" grpId="0"/>
      <p:bldP spid="96329" grpId="0"/>
      <p:bldP spid="96330" grpId="0"/>
      <p:bldP spid="96331" grpId="0"/>
      <p:bldP spid="96332" grpId="0"/>
      <p:bldP spid="96333" grpId="0"/>
      <p:bldP spid="96334" grpId="0"/>
      <p:bldP spid="96335" grpId="0"/>
      <p:bldP spid="96336" grpId="0"/>
      <p:bldP spid="96338" grpId="0"/>
      <p:bldP spid="96339" grpId="0"/>
      <p:bldP spid="96340" grpId="0"/>
      <p:bldP spid="96342" grpId="0"/>
      <p:bldP spid="96343" grpId="0"/>
      <p:bldP spid="96344" grpId="0"/>
      <p:bldP spid="96345" grpId="0"/>
      <p:bldP spid="81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9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995" name="Picture 3" descr="mix2"/>
          <p:cNvPicPr>
            <a:picLocks noGrp="1" noChangeAspect="1" noChangeArrowheads="1" noCrop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916238" y="1052513"/>
            <a:ext cx="2160587" cy="18986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1110" name="AutoShape 6">
            <a:extLst>
              <a:ext uri="{FF2B5EF4-FFF2-40B4-BE49-F238E27FC236}">
                <a16:creationId xmlns:a16="http://schemas.microsoft.com/office/drawing/2014/main" xmlns="" id="{09B124F6-0E62-437B-A0D9-435DBC3E6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3716338"/>
            <a:ext cx="4176712" cy="936625"/>
          </a:xfrm>
          <a:prstGeom prst="wedgeRoundRectCallout">
            <a:avLst>
              <a:gd name="adj1" fmla="val 2792"/>
              <a:gd name="adj2" fmla="val 220338"/>
              <a:gd name="adj3" fmla="val 16667"/>
            </a:avLst>
          </a:prstGeom>
          <a:gradFill rotWithShape="1">
            <a:gsLst>
              <a:gs pos="0">
                <a:srgbClr val="2F5E76"/>
              </a:gs>
              <a:gs pos="50000">
                <a:schemeClr val="accent1"/>
              </a:gs>
              <a:gs pos="100000">
                <a:srgbClr val="2F5E76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tr-TR" alt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AFERİN</a:t>
            </a:r>
          </a:p>
        </p:txBody>
      </p:sp>
    </p:spTree>
  </p:cSld>
  <p:clrMapOvr>
    <a:masterClrMapping/>
  </p:clrMapOvr>
  <p:transition spd="med" advClick="0" advTm="3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0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10" name="AutoShape 6">
            <a:extLst>
              <a:ext uri="{FF2B5EF4-FFF2-40B4-BE49-F238E27FC236}">
                <a16:creationId xmlns:a16="http://schemas.microsoft.com/office/drawing/2014/main" xmlns="" id="{5126730B-2ADE-41D1-8BE6-BAB5C674A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4076700"/>
            <a:ext cx="4465638" cy="2303463"/>
          </a:xfrm>
          <a:prstGeom prst="wedgeRoundRectCallout">
            <a:avLst>
              <a:gd name="adj1" fmla="val 35602"/>
              <a:gd name="adj2" fmla="val 29602"/>
              <a:gd name="adj3" fmla="val 16667"/>
            </a:avLst>
          </a:prstGeom>
          <a:gradFill rotWithShape="1">
            <a:gsLst>
              <a:gs pos="0">
                <a:srgbClr val="2F5E76"/>
              </a:gs>
              <a:gs pos="50000">
                <a:schemeClr val="accent1"/>
              </a:gs>
              <a:gs pos="100000">
                <a:srgbClr val="2F5E76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Artık okuduğumuz cümleleri defterimize</a:t>
            </a:r>
          </a:p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doğru yazalım</a:t>
            </a:r>
          </a:p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olur mu?</a:t>
            </a:r>
          </a:p>
        </p:txBody>
      </p:sp>
      <p:pic>
        <p:nvPicPr>
          <p:cNvPr id="374790" name="Picture 6" descr="egt17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76250"/>
            <a:ext cx="2509837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3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4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10" grpId="0" animBg="1"/>
    </p:bldLst>
  </p:timing>
</p:sld>
</file>

<file path=ppt/theme/theme1.xml><?xml version="1.0" encoding="utf-8"?>
<a:theme xmlns:a="http://schemas.openxmlformats.org/drawingml/2006/main" name="1. grup harfleri">
  <a:themeElements>
    <a:clrScheme name="1. grup harfleri 7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1. grup harfler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and writing Mutlu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and writing Mutlu" pitchFamily="2" charset="0"/>
          </a:defRPr>
        </a:defPPr>
      </a:lstStyle>
    </a:lnDef>
  </a:objectDefaults>
  <a:extraClrSchemeLst>
    <a:extraClrScheme>
      <a:clrScheme name="1. grup harfler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45-JULİDE</Template>
  <TotalTime>1</TotalTime>
  <Words>107</Words>
  <PresentationFormat>Ekran Gösterisi (4:3)</PresentationFormat>
  <Paragraphs>95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1. grup harfleri</vt:lpstr>
      <vt:lpstr>Slayt 1</vt:lpstr>
      <vt:lpstr>Slayt 2</vt:lpstr>
      <vt:lpstr>Slayt 3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2019-01-08T10:00:19Z</dcterms:created>
  <dcterms:modified xsi:type="dcterms:W3CDTF">2019-01-08T09:25:56Z</dcterms:modified>
  <cp:category>https://www.sorubak.com</cp:category>
</cp:coreProperties>
</file>