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27C53-CC0B-4EB7-A9D0-60D37DD726FC}" type="datetimeFigureOut">
              <a:rPr lang="tr-TR" smtClean="0"/>
              <a:pPr/>
              <a:t>17/02/2019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9BAEF-274A-458D-8197-6235E03C687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27C53-CC0B-4EB7-A9D0-60D37DD726FC}" type="datetimeFigureOut">
              <a:rPr lang="tr-TR" smtClean="0"/>
              <a:pPr/>
              <a:t>17/02/2019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9BAEF-274A-458D-8197-6235E03C687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27C53-CC0B-4EB7-A9D0-60D37DD726FC}" type="datetimeFigureOut">
              <a:rPr lang="tr-TR" smtClean="0"/>
              <a:pPr/>
              <a:t>17/02/2019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9BAEF-274A-458D-8197-6235E03C687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27C53-CC0B-4EB7-A9D0-60D37DD726FC}" type="datetimeFigureOut">
              <a:rPr lang="tr-TR" smtClean="0"/>
              <a:pPr/>
              <a:t>17/02/2019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9BAEF-274A-458D-8197-6235E03C687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27C53-CC0B-4EB7-A9D0-60D37DD726FC}" type="datetimeFigureOut">
              <a:rPr lang="tr-TR" smtClean="0"/>
              <a:pPr/>
              <a:t>17/02/2019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9BAEF-274A-458D-8197-6235E03C687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27C53-CC0B-4EB7-A9D0-60D37DD726FC}" type="datetimeFigureOut">
              <a:rPr lang="tr-TR" smtClean="0"/>
              <a:pPr/>
              <a:t>17/02/2019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9BAEF-274A-458D-8197-6235E03C687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27C53-CC0B-4EB7-A9D0-60D37DD726FC}" type="datetimeFigureOut">
              <a:rPr lang="tr-TR" smtClean="0"/>
              <a:pPr/>
              <a:t>17/02/2019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9BAEF-274A-458D-8197-6235E03C687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27C53-CC0B-4EB7-A9D0-60D37DD726FC}" type="datetimeFigureOut">
              <a:rPr lang="tr-TR" smtClean="0"/>
              <a:pPr/>
              <a:t>17/02/2019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9BAEF-274A-458D-8197-6235E03C687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27C53-CC0B-4EB7-A9D0-60D37DD726FC}" type="datetimeFigureOut">
              <a:rPr lang="tr-TR" smtClean="0"/>
              <a:pPr/>
              <a:t>17/02/2019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9BAEF-274A-458D-8197-6235E03C687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27C53-CC0B-4EB7-A9D0-60D37DD726FC}" type="datetimeFigureOut">
              <a:rPr lang="tr-TR" smtClean="0"/>
              <a:pPr/>
              <a:t>17/02/2019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9BAEF-274A-458D-8197-6235E03C687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27C53-CC0B-4EB7-A9D0-60D37DD726FC}" type="datetimeFigureOut">
              <a:rPr lang="tr-TR" smtClean="0"/>
              <a:pPr/>
              <a:t>17/02/2019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9BAEF-274A-458D-8197-6235E03C687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64999">
              <a:srgbClr val="F0EBD5"/>
            </a:gs>
            <a:gs pos="100000">
              <a:srgbClr val="D1C39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527C53-CC0B-4EB7-A9D0-60D37DD726FC}" type="datetimeFigureOut">
              <a:rPr lang="tr-TR" smtClean="0"/>
              <a:pPr/>
              <a:t>17/02/2019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A9BAEF-274A-458D-8197-6235E03C687E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2.bc.edu/john-heineman/maps/18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91527" cy="685800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7772400" cy="1470025"/>
          </a:xfrm>
        </p:spPr>
        <p:txBody>
          <a:bodyPr>
            <a:normAutofit/>
          </a:bodyPr>
          <a:lstStyle/>
          <a:p>
            <a:r>
              <a:rPr lang="tr-TR" sz="8000" dirty="0" smtClean="0">
                <a:solidFill>
                  <a:schemeClr val="bg1"/>
                </a:solidFill>
              </a:rPr>
              <a:t>1830 İHTİLALLERİ</a:t>
            </a:r>
            <a:endParaRPr lang="tr-TR" sz="8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691680" y="0"/>
            <a:ext cx="5688632" cy="994122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1830 İHTİLALLERİ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4" name="2 Alt Başlık"/>
          <p:cNvSpPr>
            <a:spLocks noGrp="1"/>
          </p:cNvSpPr>
          <p:nvPr>
            <p:ph idx="1"/>
          </p:nvPr>
        </p:nvSpPr>
        <p:spPr>
          <a:xfrm>
            <a:off x="179512" y="908720"/>
            <a:ext cx="8856984" cy="5760640"/>
          </a:xfrm>
        </p:spPr>
        <p:txBody>
          <a:bodyPr>
            <a:normAutofit/>
          </a:bodyPr>
          <a:lstStyle/>
          <a:p>
            <a:pPr algn="l"/>
            <a:r>
              <a:rPr lang="tr-TR" sz="2800" dirty="0"/>
              <a:t>1815 Viyana Kongresi’nden sonra ortaya </a:t>
            </a:r>
            <a:r>
              <a:rPr lang="tr-TR" sz="2800" dirty="0" smtClean="0"/>
              <a:t>çıkan tutum, davranış ve siyasi uygulamalar, özgürlük düşüncelerini büyük ölçüde benimsemiş Avrupa toplumlarında </a:t>
            </a:r>
            <a:r>
              <a:rPr lang="tr-TR" sz="2800" b="1" dirty="0" smtClean="0">
                <a:solidFill>
                  <a:srgbClr val="FF0000"/>
                </a:solidFill>
              </a:rPr>
              <a:t>otoriteye karşı tepki oluşmasına</a:t>
            </a:r>
            <a:r>
              <a:rPr lang="tr-TR" sz="2800" dirty="0" smtClean="0">
                <a:solidFill>
                  <a:srgbClr val="FF0000"/>
                </a:solidFill>
              </a:rPr>
              <a:t> </a:t>
            </a:r>
            <a:r>
              <a:rPr lang="tr-TR" sz="2800" dirty="0" smtClean="0"/>
              <a:t>ve her alanda </a:t>
            </a:r>
            <a:r>
              <a:rPr lang="tr-TR" sz="2800" b="1" dirty="0" smtClean="0">
                <a:solidFill>
                  <a:srgbClr val="FF0000"/>
                </a:solidFill>
              </a:rPr>
              <a:t>özgürlük düşüncesinin güçlenmesine </a:t>
            </a:r>
            <a:r>
              <a:rPr lang="tr-TR" sz="2800" dirty="0" smtClean="0"/>
              <a:t>neden oldu. </a:t>
            </a:r>
            <a:r>
              <a:rPr lang="tr-TR" sz="2800" dirty="0"/>
              <a:t>Bu da 1830 </a:t>
            </a:r>
            <a:r>
              <a:rPr lang="tr-TR" sz="2800" dirty="0" smtClean="0"/>
              <a:t>İhtilallerinin meydana </a:t>
            </a:r>
            <a:r>
              <a:rPr lang="tr-TR" sz="2800" dirty="0"/>
              <a:t>gelmesinde önemli bir rol oynadı</a:t>
            </a:r>
            <a:r>
              <a:rPr lang="tr-TR" sz="2800" dirty="0" smtClean="0"/>
              <a:t>.</a:t>
            </a:r>
          </a:p>
          <a:p>
            <a:r>
              <a:rPr lang="tr-TR" sz="2800" dirty="0" smtClean="0"/>
              <a:t>Kral </a:t>
            </a:r>
            <a:r>
              <a:rPr lang="tr-TR" sz="2800" dirty="0"/>
              <a:t>10. </a:t>
            </a:r>
            <a:r>
              <a:rPr lang="tr-TR" sz="2800" dirty="0" err="1" smtClean="0"/>
              <a:t>Şarl</a:t>
            </a:r>
            <a:r>
              <a:rPr lang="tr-TR" sz="2800" dirty="0"/>
              <a:t>, </a:t>
            </a:r>
            <a:r>
              <a:rPr lang="tr-TR" sz="2800" dirty="0" smtClean="0"/>
              <a:t>meclisi </a:t>
            </a:r>
            <a:r>
              <a:rPr lang="tr-TR" sz="2800" dirty="0"/>
              <a:t>dağıttı. yapılan yeni seçimi muhalifler kazanınca kral, meclis'i tekrar dağıttı ve basın özgürlüğünü kaldırdı. </a:t>
            </a:r>
            <a:r>
              <a:rPr lang="tr-TR" sz="2800" dirty="0" smtClean="0"/>
              <a:t>Bu </a:t>
            </a:r>
            <a:r>
              <a:rPr lang="tr-TR" sz="2800" dirty="0"/>
              <a:t>gelişmeler üzerine halk ayaklandı; </a:t>
            </a:r>
            <a:r>
              <a:rPr lang="tr-TR" sz="2800" dirty="0" smtClean="0"/>
              <a:t>Kral </a:t>
            </a:r>
            <a:r>
              <a:rPr lang="tr-TR" sz="2800" dirty="0"/>
              <a:t>tahttan indirilerek daha liberal görüşleri benimseyen </a:t>
            </a:r>
            <a:r>
              <a:rPr lang="tr-TR" sz="2800" dirty="0" err="1" smtClean="0"/>
              <a:t>Lui</a:t>
            </a:r>
            <a:r>
              <a:rPr lang="tr-TR" sz="2800" dirty="0" smtClean="0"/>
              <a:t> </a:t>
            </a:r>
            <a:r>
              <a:rPr lang="tr-TR" sz="2800" dirty="0" err="1" smtClean="0"/>
              <a:t>Filip</a:t>
            </a:r>
            <a:r>
              <a:rPr lang="tr-TR" sz="2800" dirty="0" smtClean="0"/>
              <a:t> </a:t>
            </a:r>
            <a:r>
              <a:rPr lang="tr-TR" sz="2800" dirty="0"/>
              <a:t>tahta </a:t>
            </a:r>
            <a:r>
              <a:rPr lang="tr-TR" sz="2800" dirty="0" smtClean="0"/>
              <a:t>çıkarıldı.</a:t>
            </a:r>
          </a:p>
          <a:p>
            <a:r>
              <a:rPr lang="tr-TR" sz="2800" dirty="0" smtClean="0"/>
              <a:t>Fransa'da </a:t>
            </a:r>
            <a:r>
              <a:rPr lang="tr-TR" sz="2800" dirty="0"/>
              <a:t>meşruti krallık </a:t>
            </a:r>
            <a:r>
              <a:rPr lang="tr-TR" sz="2800" dirty="0" smtClean="0"/>
              <a:t>kuruldu.</a:t>
            </a:r>
            <a:r>
              <a:rPr lang="tr-TR" sz="2800" dirty="0"/>
              <a:t> 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19256" cy="648072"/>
          </a:xfrm>
        </p:spPr>
        <p:txBody>
          <a:bodyPr>
            <a:normAutofit fontScale="90000"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1830 İhtilallerinin sebepleri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</p:spPr>
        <p:txBody>
          <a:bodyPr>
            <a:normAutofit lnSpcReduction="10000"/>
          </a:bodyPr>
          <a:lstStyle/>
          <a:p>
            <a:r>
              <a:rPr lang="tr-TR" sz="2800" b="1" dirty="0"/>
              <a:t>Ekonomik hayatın gelişmesinin </a:t>
            </a:r>
            <a:r>
              <a:rPr lang="tr-TR" sz="2800" dirty="0"/>
              <a:t>ancak siyasal </a:t>
            </a:r>
            <a:r>
              <a:rPr lang="tr-TR" sz="2800" dirty="0" smtClean="0"/>
              <a:t>alandaki </a:t>
            </a:r>
            <a:r>
              <a:rPr lang="tr-TR" sz="2800" b="1" dirty="0" smtClean="0">
                <a:solidFill>
                  <a:srgbClr val="FF0000"/>
                </a:solidFill>
              </a:rPr>
              <a:t>liberalizm</a:t>
            </a:r>
            <a:r>
              <a:rPr lang="tr-TR" sz="2800" dirty="0" smtClean="0"/>
              <a:t> </a:t>
            </a:r>
            <a:r>
              <a:rPr lang="tr-TR" sz="2800" dirty="0"/>
              <a:t>ile gerçekleşeceğine </a:t>
            </a:r>
            <a:r>
              <a:rPr lang="tr-TR" sz="2800" dirty="0" smtClean="0"/>
              <a:t>inanılması,</a:t>
            </a:r>
          </a:p>
          <a:p>
            <a:r>
              <a:rPr lang="tr-TR" sz="2800" dirty="0"/>
              <a:t>Avrupa halklarında </a:t>
            </a:r>
            <a:r>
              <a:rPr lang="tr-TR" sz="2800" b="1" dirty="0">
                <a:solidFill>
                  <a:srgbClr val="FF0000"/>
                </a:solidFill>
              </a:rPr>
              <a:t>özgürlük</a:t>
            </a:r>
            <a:r>
              <a:rPr lang="tr-TR" sz="2800" dirty="0"/>
              <a:t> arayışının gittikçe </a:t>
            </a:r>
            <a:r>
              <a:rPr lang="tr-TR" sz="2800" dirty="0" smtClean="0"/>
              <a:t>yaygınlaşması,</a:t>
            </a:r>
          </a:p>
          <a:p>
            <a:r>
              <a:rPr lang="tr-TR" sz="2800" b="1" dirty="0" err="1">
                <a:solidFill>
                  <a:srgbClr val="FF0000"/>
                </a:solidFill>
              </a:rPr>
              <a:t>Metternich</a:t>
            </a:r>
            <a:r>
              <a:rPr lang="tr-TR" sz="2800" b="1" dirty="0">
                <a:solidFill>
                  <a:srgbClr val="FF0000"/>
                </a:solidFill>
              </a:rPr>
              <a:t> Sistemi </a:t>
            </a:r>
            <a:r>
              <a:rPr lang="tr-TR" sz="2800" dirty="0"/>
              <a:t>ile </a:t>
            </a:r>
            <a:r>
              <a:rPr lang="tr-TR" sz="2800" u="sng" dirty="0"/>
              <a:t>kralların</a:t>
            </a:r>
            <a:r>
              <a:rPr lang="tr-TR" sz="2800" dirty="0"/>
              <a:t> özgürlük </a:t>
            </a:r>
            <a:r>
              <a:rPr lang="tr-TR" sz="2800" dirty="0" smtClean="0"/>
              <a:t>düşüncesini     benimseyen </a:t>
            </a:r>
            <a:r>
              <a:rPr lang="tr-TR" sz="2800" dirty="0"/>
              <a:t>Avrupa halkının üzerinde </a:t>
            </a:r>
            <a:r>
              <a:rPr lang="tr-TR" sz="2800" b="1" dirty="0">
                <a:solidFill>
                  <a:srgbClr val="FF0000"/>
                </a:solidFill>
              </a:rPr>
              <a:t>hakları kısıtlayıcı politika </a:t>
            </a:r>
            <a:r>
              <a:rPr lang="tr-TR" sz="2800" dirty="0" smtClean="0"/>
              <a:t>uygulaması,</a:t>
            </a:r>
          </a:p>
          <a:p>
            <a:r>
              <a:rPr lang="tr-TR" sz="2800" dirty="0" smtClean="0"/>
              <a:t>1815-1830 yılları </a:t>
            </a:r>
            <a:r>
              <a:rPr lang="tr-TR" sz="2800" dirty="0"/>
              <a:t>arasında ülkelerin </a:t>
            </a:r>
            <a:r>
              <a:rPr lang="tr-TR" sz="2800" b="1" dirty="0">
                <a:solidFill>
                  <a:srgbClr val="FF0000"/>
                </a:solidFill>
              </a:rPr>
              <a:t>anayasal düzene geçmeleri</a:t>
            </a:r>
            <a:r>
              <a:rPr lang="tr-TR" sz="2800" dirty="0"/>
              <a:t> ve kralların </a:t>
            </a:r>
            <a:r>
              <a:rPr lang="tr-TR" sz="2800" b="1" dirty="0"/>
              <a:t>anayasayı kaldırmak </a:t>
            </a:r>
            <a:r>
              <a:rPr lang="tr-TR" sz="2800" dirty="0" smtClean="0"/>
              <a:t>veya   </a:t>
            </a:r>
            <a:r>
              <a:rPr lang="tr-TR" sz="2800" u="sng" dirty="0" smtClean="0"/>
              <a:t>anayasanın </a:t>
            </a:r>
            <a:r>
              <a:rPr lang="tr-TR" sz="2800" u="sng" dirty="0"/>
              <a:t>sınırlarını daraltmak</a:t>
            </a:r>
            <a:r>
              <a:rPr lang="tr-TR" sz="2800" dirty="0"/>
              <a:t> istemesi</a:t>
            </a:r>
            <a:r>
              <a:rPr lang="tr-TR" sz="2800" dirty="0" smtClean="0"/>
              <a:t>,</a:t>
            </a:r>
          </a:p>
          <a:p>
            <a:r>
              <a:rPr lang="tr-TR" sz="2800" dirty="0"/>
              <a:t>B</a:t>
            </a:r>
            <a:r>
              <a:rPr lang="tr-TR" sz="2800" dirty="0" smtClean="0"/>
              <a:t>aşka </a:t>
            </a:r>
            <a:r>
              <a:rPr lang="tr-TR" sz="2800" dirty="0"/>
              <a:t>devletlerin egemenliği altındaki </a:t>
            </a:r>
            <a:r>
              <a:rPr lang="tr-TR" sz="2800" dirty="0" smtClean="0"/>
              <a:t>halklarda </a:t>
            </a:r>
            <a:r>
              <a:rPr lang="tr-TR" sz="2800" b="1" dirty="0" smtClean="0">
                <a:solidFill>
                  <a:srgbClr val="FF0000"/>
                </a:solidFill>
              </a:rPr>
              <a:t>milliyetçilik</a:t>
            </a:r>
            <a:r>
              <a:rPr lang="tr-TR" sz="2800" dirty="0" smtClean="0"/>
              <a:t> </a:t>
            </a:r>
            <a:r>
              <a:rPr lang="tr-TR" sz="2800" dirty="0"/>
              <a:t>akımının güçlenmesi</a:t>
            </a:r>
            <a:r>
              <a:rPr lang="tr-TR" sz="2800" dirty="0" smtClean="0"/>
              <a:t>,</a:t>
            </a:r>
          </a:p>
          <a:p>
            <a:r>
              <a:rPr lang="tr-TR" sz="2800" b="1" dirty="0"/>
              <a:t>Almanya’da</a:t>
            </a:r>
            <a:r>
              <a:rPr lang="tr-TR" sz="2800" dirty="0"/>
              <a:t> </a:t>
            </a:r>
            <a:r>
              <a:rPr lang="tr-TR" sz="2800" b="1" dirty="0">
                <a:solidFill>
                  <a:srgbClr val="FF0000"/>
                </a:solidFill>
              </a:rPr>
              <a:t>bilim ve felsefenin ilerlemesiyle </a:t>
            </a:r>
            <a:r>
              <a:rPr lang="tr-TR" sz="2800" dirty="0"/>
              <a:t>Avrupa’ya </a:t>
            </a:r>
            <a:r>
              <a:rPr lang="tr-TR" sz="2800" dirty="0" smtClean="0"/>
              <a:t>liberalizmin yerleşmesi,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116632"/>
            <a:ext cx="8064896" cy="648072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1830 İHTİLALLERİ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048672"/>
          </a:xfrm>
        </p:spPr>
        <p:txBody>
          <a:bodyPr>
            <a:normAutofit lnSpcReduction="10000"/>
          </a:bodyPr>
          <a:lstStyle/>
          <a:p>
            <a:r>
              <a:rPr lang="tr-TR" dirty="0" smtClean="0"/>
              <a:t>İlk </a:t>
            </a:r>
            <a:r>
              <a:rPr lang="tr-TR" dirty="0"/>
              <a:t>olarak </a:t>
            </a:r>
            <a:r>
              <a:rPr lang="tr-TR" dirty="0">
                <a:solidFill>
                  <a:srgbClr val="FF0000"/>
                </a:solidFill>
              </a:rPr>
              <a:t>Fransa’da</a:t>
            </a:r>
            <a:r>
              <a:rPr lang="tr-TR" dirty="0"/>
              <a:t> </a:t>
            </a:r>
            <a:r>
              <a:rPr lang="tr-TR" dirty="0" smtClean="0"/>
              <a:t>başladı.</a:t>
            </a:r>
          </a:p>
          <a:p>
            <a:r>
              <a:rPr lang="tr-TR" sz="2300" b="1" dirty="0">
                <a:solidFill>
                  <a:srgbClr val="FF0000"/>
                </a:solidFill>
              </a:rPr>
              <a:t>Almanya, İtalya, Polonya, </a:t>
            </a:r>
            <a:r>
              <a:rPr lang="tr-TR" sz="2300" b="1" dirty="0" smtClean="0">
                <a:solidFill>
                  <a:srgbClr val="FF0000"/>
                </a:solidFill>
              </a:rPr>
              <a:t>İngiltere ve </a:t>
            </a:r>
            <a:r>
              <a:rPr lang="tr-TR" sz="2300" b="1" dirty="0">
                <a:solidFill>
                  <a:srgbClr val="FF0000"/>
                </a:solidFill>
              </a:rPr>
              <a:t>İspanya’da </a:t>
            </a:r>
            <a:r>
              <a:rPr lang="tr-TR" sz="2300" dirty="0"/>
              <a:t>da etkilerini hissettirdi</a:t>
            </a:r>
            <a:r>
              <a:rPr lang="tr-TR" sz="2300" dirty="0" smtClean="0"/>
              <a:t>.</a:t>
            </a:r>
          </a:p>
          <a:p>
            <a:r>
              <a:rPr lang="tr-TR" sz="2400" u="sng" dirty="0">
                <a:solidFill>
                  <a:srgbClr val="00B0F0"/>
                </a:solidFill>
              </a:rPr>
              <a:t>Fransa, Belçika ve İspanya’da </a:t>
            </a:r>
            <a:r>
              <a:rPr lang="tr-TR" sz="2400" dirty="0">
                <a:solidFill>
                  <a:srgbClr val="FF0000"/>
                </a:solidFill>
              </a:rPr>
              <a:t>liberalizm </a:t>
            </a:r>
            <a:r>
              <a:rPr lang="tr-TR" sz="2400" dirty="0" smtClean="0">
                <a:solidFill>
                  <a:srgbClr val="FF0000"/>
                </a:solidFill>
              </a:rPr>
              <a:t>hareketi </a:t>
            </a:r>
            <a:r>
              <a:rPr lang="tr-TR" sz="2400" b="1" dirty="0" smtClean="0">
                <a:solidFill>
                  <a:srgbClr val="00B050"/>
                </a:solidFill>
              </a:rPr>
              <a:t>başarıyla </a:t>
            </a:r>
            <a:r>
              <a:rPr lang="tr-TR" sz="2400" b="1" dirty="0">
                <a:solidFill>
                  <a:srgbClr val="00B050"/>
                </a:solidFill>
              </a:rPr>
              <a:t>sonuçlandı</a:t>
            </a:r>
            <a:r>
              <a:rPr lang="tr-TR" sz="2400" dirty="0" smtClean="0"/>
              <a:t>.</a:t>
            </a:r>
          </a:p>
          <a:p>
            <a:r>
              <a:rPr lang="tr-TR" sz="2400" dirty="0"/>
              <a:t>Liberalizm akımı sayesinde </a:t>
            </a:r>
            <a:r>
              <a:rPr lang="tr-TR" sz="2400" b="1" dirty="0">
                <a:solidFill>
                  <a:srgbClr val="FF0000"/>
                </a:solidFill>
              </a:rPr>
              <a:t>İsviçre</a:t>
            </a:r>
            <a:r>
              <a:rPr lang="tr-TR" sz="2400" dirty="0"/>
              <a:t> </a:t>
            </a:r>
            <a:r>
              <a:rPr lang="tr-TR" sz="2400" dirty="0">
                <a:solidFill>
                  <a:srgbClr val="00B050"/>
                </a:solidFill>
              </a:rPr>
              <a:t>bağımsızlığını</a:t>
            </a:r>
            <a:r>
              <a:rPr lang="tr-TR" sz="2400" dirty="0"/>
              <a:t> kazandı</a:t>
            </a:r>
            <a:r>
              <a:rPr lang="tr-TR" sz="2000" dirty="0" smtClean="0"/>
              <a:t>.</a:t>
            </a:r>
          </a:p>
          <a:p>
            <a:r>
              <a:rPr lang="tr-TR" sz="2400" dirty="0" smtClean="0"/>
              <a:t>Hükümdarların kutsal </a:t>
            </a:r>
            <a:r>
              <a:rPr lang="tr-TR" sz="2400" dirty="0"/>
              <a:t>hakları yerine, </a:t>
            </a:r>
            <a:r>
              <a:rPr lang="tr-TR" sz="2400" b="1" dirty="0">
                <a:solidFill>
                  <a:srgbClr val="FF0000"/>
                </a:solidFill>
              </a:rPr>
              <a:t>milletlerin egemenliği </a:t>
            </a:r>
            <a:r>
              <a:rPr lang="tr-TR" sz="2400" dirty="0"/>
              <a:t>hâkim olmaya </a:t>
            </a:r>
            <a:r>
              <a:rPr lang="tr-TR" sz="2400" dirty="0" smtClean="0"/>
              <a:t>başladı.Avrupa </a:t>
            </a:r>
            <a:r>
              <a:rPr lang="tr-TR" sz="2400" dirty="0"/>
              <a:t>ülkelerinde liberal demokrasiler güçlenmiş ve </a:t>
            </a:r>
            <a:r>
              <a:rPr lang="tr-TR" sz="2400" b="1" dirty="0"/>
              <a:t>parlamenter sisteme </a:t>
            </a:r>
            <a:r>
              <a:rPr lang="tr-TR" sz="2400" dirty="0"/>
              <a:t>geçiş hızlanmıştır.</a:t>
            </a:r>
            <a:endParaRPr lang="tr-TR" sz="2400" dirty="0" smtClean="0"/>
          </a:p>
          <a:p>
            <a:r>
              <a:rPr lang="tr-TR" sz="2400" b="1" dirty="0" smtClean="0"/>
              <a:t>Aristokrat </a:t>
            </a:r>
            <a:r>
              <a:rPr lang="tr-TR" sz="2400" dirty="0"/>
              <a:t>sınıf, </a:t>
            </a:r>
            <a:r>
              <a:rPr lang="tr-TR" sz="2400" b="1" dirty="0"/>
              <a:t>burjuvazi</a:t>
            </a:r>
            <a:r>
              <a:rPr lang="tr-TR" sz="2400" dirty="0"/>
              <a:t> sınıfına </a:t>
            </a:r>
            <a:r>
              <a:rPr lang="tr-TR" sz="2400" b="1" dirty="0" smtClean="0">
                <a:solidFill>
                  <a:srgbClr val="FF0000"/>
                </a:solidFill>
              </a:rPr>
              <a:t>yenildi.</a:t>
            </a:r>
          </a:p>
          <a:p>
            <a:r>
              <a:rPr lang="tr-TR" sz="2400" dirty="0" smtClean="0">
                <a:solidFill>
                  <a:srgbClr val="FF0000"/>
                </a:solidFill>
              </a:rPr>
              <a:t>50 yıl</a:t>
            </a:r>
            <a:r>
              <a:rPr lang="tr-TR" sz="2400" dirty="0" smtClean="0"/>
              <a:t> </a:t>
            </a:r>
            <a:r>
              <a:rPr lang="tr-TR" sz="2400" dirty="0"/>
              <a:t>boyunca </a:t>
            </a:r>
            <a:r>
              <a:rPr lang="tr-TR" sz="2400" dirty="0" smtClean="0"/>
              <a:t>hâkim sınıf </a:t>
            </a:r>
            <a:r>
              <a:rPr lang="tr-TR" sz="2400" b="1" dirty="0"/>
              <a:t>bankerler</a:t>
            </a:r>
            <a:r>
              <a:rPr lang="tr-TR" sz="2400" dirty="0"/>
              <a:t>, </a:t>
            </a:r>
            <a:r>
              <a:rPr lang="tr-TR" sz="2400" b="1" dirty="0"/>
              <a:t>büyük sanayiciler, üst düzey devlet memurları ve büyük burjuvaziler</a:t>
            </a:r>
            <a:r>
              <a:rPr lang="tr-TR" sz="2400" dirty="0"/>
              <a:t> </a:t>
            </a:r>
            <a:r>
              <a:rPr lang="tr-TR" sz="2400" dirty="0" smtClean="0"/>
              <a:t>oldu.</a:t>
            </a:r>
          </a:p>
          <a:p>
            <a:r>
              <a:rPr lang="tr-TR" sz="2400" dirty="0"/>
              <a:t>1830 İhtilalleri Fransa ve İngiltere’de </a:t>
            </a:r>
            <a:r>
              <a:rPr lang="tr-TR" sz="2800" b="1" dirty="0">
                <a:solidFill>
                  <a:srgbClr val="FF0000"/>
                </a:solidFill>
              </a:rPr>
              <a:t>işçi sınıfının </a:t>
            </a:r>
            <a:r>
              <a:rPr lang="tr-TR" sz="2400" dirty="0"/>
              <a:t>siyasal yaşamda </a:t>
            </a:r>
            <a:r>
              <a:rPr lang="tr-TR" sz="2400" b="1" dirty="0">
                <a:solidFill>
                  <a:srgbClr val="FF0000"/>
                </a:solidFill>
              </a:rPr>
              <a:t>bağımsız bir güç</a:t>
            </a:r>
            <a:r>
              <a:rPr lang="tr-TR" sz="2400" dirty="0"/>
              <a:t> olarak </a:t>
            </a:r>
            <a:r>
              <a:rPr lang="tr-TR" sz="2400" dirty="0" smtClean="0"/>
              <a:t>doğmasını da sağladı.</a:t>
            </a:r>
          </a:p>
          <a:p>
            <a:r>
              <a:rPr lang="tr-TR" sz="2400" dirty="0" smtClean="0"/>
              <a:t>Yeni </a:t>
            </a:r>
            <a:r>
              <a:rPr lang="tr-TR" sz="2400" dirty="0"/>
              <a:t>gruplaşmaların </a:t>
            </a:r>
            <a:r>
              <a:rPr lang="tr-TR" sz="2400" dirty="0" smtClean="0"/>
              <a:t>doğmasına yol </a:t>
            </a:r>
            <a:r>
              <a:rPr lang="tr-TR" sz="2400" dirty="0"/>
              <a:t>açtı</a:t>
            </a:r>
            <a:r>
              <a:rPr lang="tr-TR" sz="2400" dirty="0" smtClean="0"/>
              <a:t>. </a:t>
            </a:r>
          </a:p>
          <a:p>
            <a:r>
              <a:rPr lang="tr-TR" sz="2400" dirty="0" smtClean="0"/>
              <a:t>Doğu </a:t>
            </a:r>
            <a:r>
              <a:rPr lang="tr-TR" sz="2400" dirty="0" err="1" smtClean="0"/>
              <a:t>Bloku</a:t>
            </a:r>
            <a:r>
              <a:rPr lang="tr-TR" sz="2400" dirty="0" smtClean="0"/>
              <a:t>: Monarşiyi </a:t>
            </a:r>
            <a:r>
              <a:rPr lang="tr-TR" sz="2400" dirty="0"/>
              <a:t>savunan </a:t>
            </a:r>
            <a:r>
              <a:rPr lang="tr-TR" sz="2400" b="1" dirty="0">
                <a:solidFill>
                  <a:srgbClr val="FF0000"/>
                </a:solidFill>
              </a:rPr>
              <a:t>Avusturya, Rusya ve </a:t>
            </a:r>
            <a:r>
              <a:rPr lang="tr-TR" sz="2400" b="1" dirty="0" smtClean="0">
                <a:solidFill>
                  <a:srgbClr val="FF0000"/>
                </a:solidFill>
              </a:rPr>
              <a:t>Prusya, </a:t>
            </a:r>
            <a:r>
              <a:rPr lang="tr-TR" sz="2400" b="1" dirty="0">
                <a:solidFill>
                  <a:srgbClr val="FF0000"/>
                </a:solidFill>
              </a:rPr>
              <a:t> </a:t>
            </a:r>
            <a:endParaRPr lang="tr-TR" sz="2400" b="1" dirty="0" smtClean="0">
              <a:solidFill>
                <a:srgbClr val="FF0000"/>
              </a:solidFill>
            </a:endParaRPr>
          </a:p>
          <a:p>
            <a:r>
              <a:rPr lang="tr-TR" sz="2400" dirty="0"/>
              <a:t>Batı </a:t>
            </a:r>
            <a:r>
              <a:rPr lang="tr-TR" sz="2400" dirty="0" err="1" smtClean="0"/>
              <a:t>Bloku</a:t>
            </a:r>
            <a:r>
              <a:rPr lang="tr-TR" sz="2400" dirty="0" smtClean="0"/>
              <a:t>: Liberalizmi savunan </a:t>
            </a:r>
            <a:r>
              <a:rPr lang="tr-TR" sz="2400" b="1" dirty="0">
                <a:solidFill>
                  <a:srgbClr val="0070C0"/>
                </a:solidFill>
              </a:rPr>
              <a:t>İngiltere, </a:t>
            </a:r>
            <a:r>
              <a:rPr lang="tr-TR" sz="2400" b="1" dirty="0" smtClean="0">
                <a:solidFill>
                  <a:srgbClr val="0070C0"/>
                </a:solidFill>
              </a:rPr>
              <a:t>Fransa, İspanya </a:t>
            </a:r>
            <a:r>
              <a:rPr lang="tr-TR" sz="2400" b="1" dirty="0">
                <a:solidFill>
                  <a:srgbClr val="0070C0"/>
                </a:solidFill>
              </a:rPr>
              <a:t>ve </a:t>
            </a:r>
            <a:r>
              <a:rPr lang="tr-TR" sz="2400" b="1" dirty="0" smtClean="0">
                <a:solidFill>
                  <a:srgbClr val="0070C0"/>
                </a:solidFill>
              </a:rPr>
              <a:t>Portekiz</a:t>
            </a:r>
            <a:endParaRPr lang="tr-TR" sz="2400" b="1" dirty="0">
              <a:solidFill>
                <a:srgbClr val="0070C0"/>
              </a:solidFill>
            </a:endParaRPr>
          </a:p>
          <a:p>
            <a:endParaRPr lang="tr-TR" sz="2800" dirty="0" smtClean="0"/>
          </a:p>
          <a:p>
            <a:endParaRPr lang="tr-TR" sz="2300" dirty="0" smtClean="0"/>
          </a:p>
          <a:p>
            <a:endParaRPr lang="tr-T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64096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1848 İhtilalleri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51520" y="1484784"/>
            <a:ext cx="8784976" cy="5256584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4098" name="AutoShape 2" descr="data:image/png;base64,iVBORw0KGgoAAAANSUhEUgAAA4QAAAJsCAYAAAClLm1gAAAgAElEQVR4Xu3diZNld1UH8NPLTAghkc0IEjCBCDiSZCY9iwMUhkJRC6SgNFguKAEFXEqr/Ee0ygVkEQgIUlGLxXIrpVKihkkykyGhopEkYggCBkgCkSSzdHvuTDcZNAO/zrx+777f+XTV8/Vy372/8zlnol/f8lsIXwQIECBAgAABAgQIECBQUmChZNWKJkCAAAECBAgQIECAAIEQCA0BAQIECBAgQIAAAQIEigoIhEUbr2wCBAgQIECAAAECBAgIhGaAAAECBAgQIECAAAECRQUEwqKNVzYBAgQIECBAgAABAgQEQjNAgAABAgQIECBAgACBogICYdHGK5sAAQIECBAgQIAAAQICoRkgQIAAAQIECBAgQIBAUQGBsGjjlU2AAAECBAgQIECAAAGB0AwQIECAAAECBAgQIECgqIBAWLTxyiZAgAABAgQIECBAgIBAaAYIECBAgAABAgQIECBQVEAgLNp4ZRMgQIAAAQIECBAgQEAgNAMECBAgQIAAAQIECBAoKiAQFm28sgkQIECAAAECBAgQICAQmgECBAgQIECAAAECBAgUFRAIizZe2QQIECBAgAABAgQIEBAIzQABAgQIECBAgAABAgSKCgiERRuvbAIECBAgQIAAAQIECAiEZoAAAQIECBAgQIAAAQJFBQTCoo1XNgECBAgQIECAAAECBARCM0CAAAECBAgQIECAAIGiAgJh0cYrmwABAgQIECBAgAABAgKhGSBAgAABAgQIECBAgEBRAYGwaOOVTYAAAQIECBAgQIAAAYHQDBAgQIAAAQIECBAgQKCogEBYtPHKJkCAAAECBAgQIECAgEBoBggQIECAAAECBAgQIFBUQCAs2nhlEyBAgAABAgQIECBAQCA0AwQIECBAgAABAgQIECgqIBAWbbyyCRAgQIAAAQIECBAgIBCaAQIECBAgQIAAAQIECBQVEAiLNl7ZBAgQIECAAAECBAgQEAjNAAECBAgQIECAAAECBIoKCIRFG69sAgQIECBAgAABAgQICIRmgAABAgQIECBAgAABAkUFBMKijVc2AQIECBAgQIAAAQIEBEIzQIAAAQIECBAgQIAAgaICAmHRxiubAAECBAgQIECAAAECAqEZIECAAAECBAgQIECAQFEBgbBo45VNgAABAgQIECBAgAABgdAMECBAgAABAgQIECBAoKiAQFi08comQIAAAQIECBAgQICAQGgGCBAgQIAAAQIECBAgUFRAICzaeGUTIECAAAECBAgQIEBAIDQDBAgQIECAAAECBAgQKCogEBZtvLIJECBAgAABAgQIECAgEJoBAgQIECBAgAABAgQIFBUQCIs2XtkECBAgQIAAAQIECBAQCM0AAQIECBAgQIAAAQIEigoIhEUbr2wCBAgQIECAAAECBAgIhGaAAAECBAgQIECAAAECRQUEwqKNVzYBAgQIECBAgAABAgQEQjNAgAABAgQIECBAgACBogICYdHGK5sAAQIECBAgQIAAAQICoRkgQIAAAQIECBAgQIBAUQGBsGjjlU2AAAECBAgQIECAAAGB0AwQIECAAAECBAgQIECgqIBAWLTxyiZAgAABAgQIECBAgIBAaAYIECBAgAABAgQIECBQVEAgLNp4ZRMgQIAAAQIECBAgQEAgNAMECBAgQIAAAQIECBAoKiAQFm28sgkQIECAAAECBAgQICAQmgECBAgQIECAAAECBAgUFRAIizZe2QQIECBAgAABAgQIEBAIzQABAgQIECBAgAABAgSKCgiERRuvbAIECBAgQIAAAQIECAiEZoAAAQIECBAgQIAAAQJFBQTCoo1XNgECBAgQIECAAAECBARCM0CAAAECBAgQIECAAIGiAgJh0cYrmwABAgQIECBAgAABAgKhGSBAgAABAgQIECBAgEBRAYGwaOOVTYAAAQIECBAgQIAAAYHQDBAgQIAAAQIECBAgQKCogEBYtPHKJkCAAAECBAgQIECAgEBoBggQIECAAAECBAgQIFBUQCAs2nhlEyBAgAABAgQIECBAQCA0AwQIECBAgAABAgQIECgqIBAWbbyyCRAgQIAAAQIECBAgIBCaAQIECBAgQIAAAQIECBQVEAiLNl7ZBAgQIECAAAECBAgQEAjNAAECBAgQIECAAAECBIoKCIRFG69sAgQIECBAgAABAgQICIRmgAABAgQIECBAgAABAkUFBMKijVc2AQIECBAgQIAAAQIEBEIzQIAAAQIECBAgQIAAgaICAmHRxiubAAECBAgQIECAAAECAqEZIECAAAECBAgQIECAQFEBgbBo45VNgAABAgQIECBAgAABgdAMECBAgAABAgQIECBAoKiAQFi08comQIAAAQIECBAgQICAQGgGCBAgQIAAAQIECBAgUFRAICzaeGUTIECAAAECBAgQIEBAIDQDBAgQIECAAAECBAgQKCogEBZtvLIJECBAgAABAgQIECAgEJoBAgQIECBAgAABAgQIFBUQCIs2XtkECBAgQIAAAQIECBAQCM0AAQIECBAgQIAAAQIEigoIhEUbr2wCBAgQIECAAAECBAgIhGaAAAECBAgQIECAAAECRQUEwqKNVzYBAgQIECBAgAABAgQEQjNAgAABAgQIECBAgACBogICYdHGK5sAAQIECBAgQIAAAQICoRkgQIAAAQIECBAgQIBAUQGBsGjjlU2AAAECBAgQIECAAAGB0AwQIECAAAECBAgQIECgqIBAWLTxyiZAgAABAgQIECBAgIBAaAYIECBAgAABAgQIECBQVEAgLNp4ZRMgQIAAAQIECBAgQEAgNAMECBAgQIAAAQIECBAoKiAQFm28sgkQIECAAAECBAgQICAQmgECBAgQIECAAAECBAgUFRAIizZe2QQIECBAgAABAgQIEBAIzQABAgQIECBAgAABAgSKCgiERRuvbAIECBAgQIAAAQIECAiEZoAAAQIECBAgQIAAAQJFBQTCoo1XNgECBAgQIECAAAECBARCM0CAAAECBAgQIECAAIGiAgJh0cYrmwABAgQIECBAgAABAgKhGSBAgAABAgQIECBAgEBRAYGwaOOVTYAAAQIECBAgQIAAAYHQDBAgQIAAAQIECBAgQKCogEBYtPHKJkCAAAECBAgQIECAgEBoBggQIECAAAECBAgQIFBUQCAs2nhlEyBAgAABAgQIECBAQCA0AwQIECBAgAABAgQIECgqIBAWbbyyCRAgQIAAAQIECBAgIBCaAQIECBAgQIAAAQIECBQVEAiLNl7ZBAgQIECAAAECBAgQEAjNAAECBAgQIECAAAECBIoKCIRFG69sAgQIECBAgAABAgQICIRmgAABAgQIECBAgAABAkUFBMKijVc2AQIECBAgQIAAAQIEBEIzQIAAAQIECBAgQIAAgaICAmHRxiubAAECBAgQIECAAAECAqEZIECAAAECBAgQIECAQFEBgbBo45VNgAABAgQIECBAgAABgdAMECBAgAABAgQIECBAoKiAQFi08comQIAAAQIECBAgQICAQGgGCBAgQIAAAQIECBAgUFRAICzaeGUTIECAAAECBAgQIEBAIDQDBAgQIECAAAECBAgQKCogEBZtvLIJECBAgAABAgQIECAgEJoBAgQIECBAgAABAgQIFBUQCIs2XtkECBAgQIAAAQIECBAQCM0AAQIECBAgQIAAAQIEigoIhEUbr2wCBAgQIECAAAECBAgIhGaAAAECBAgQIECAAAECRQUEwqKNVzYBAgQIECBAgAABAgQEQjNAgAABAgQIECBAgACBogICYdHGK5sAAQIECBAgQIAAAQICoRkgQIAAAQIECBAgQIBAUQGBsGjjlU2AAAECBAgQIECAAAGB0AwQIECAAAECBAgQIECgqIBAWLTxyiZAgAABAgQIECBAgIBAaAYIECBAgAABAgQIECBQVEAgLNp4ZRMgQIAAAQIECBAgQEAgNAMECBAgQIAAAQIECBAoKiAQFm28sgkQIECAAAECBAgQICAQmgECBAgQIECAAAECBAgUFRAIizZe2QQIECBAgAABAgQIEBAIzQABAgQIECBAgAABAgSKCgiERRuvbAIECBAgQIAAAQIECAiEZoAAAQIECBAgQIAAAQJFBQTCoo1XNgECBAgQIECAAAECBARCM0CAAAECBAgQIECAAIGiAgJh0cYrmwABAgQIECBAgAABAgKhGSBAgAABAgQIECBAgEBRAYGwaOOVTYAAAQIECBAgQIAAAYHQDBAgQIAAAQIECBAgQKCogEBYtPHKJkCAAAECBAgQIECAgEBoBggQIECAAAECBAgQIFBUQCAs2nhlEyBAgAABAgQIECBAQCA0AwQIECBAgAABAgQIECgqIBAWbbyyCRAgQIAAAQIECBAgIBCaAQIECBAgQIAAAQIECBQVEAiLNl7ZBAgQIECAAAECBAgQEAjNAAECBAgQIECAAAECBIoKCIRFG69sAgQIECBAgAABAgQICIRmgAABAgQIECBAgAABAkUFBMKijVc2AQIECBAgQIAAAQIEBEIzQIAAAQIECBAgQIAAgaICAmHRxiubAAECBAgQIECAAAECAqEZIECAAAECBAgQIECAQFEBgbBo45VNgAABAgQIECBAgAABgdAMECBAgAABAgQIECBAoKiAQFi08comQIAAAQIECBAgQICAQGgGCBAgQIAAAQIECBAgUFRAICzaeGUTIECAAAECBAgQIEBAIDQDBAgQIECAAAECBAgQKCogEBZtvLIJECBAgAABAgQIECAgEJoBAgQIECBAgAABAgQIFBUQCIs2XtkECBAgQIAAAQIECBAQCM0AAQIECBAgQIAAAQIEigoIhEUbr2wCBAgQIECAAAECBAgIhGaAAAECBAgQIECAAAECRQUEwqKNVzYBAgQIECBAgAABAgQEQjNAgAABAgQIECBAgACBogICYdHGK5sAAQIECBAgQIAAAQICoRkgQIAAAQIECBAgQIBAUQGBsGjjlU2AAAECBAgQIECAAAGB0AwQIECAAAECBAgQIECgqIBAWLTxyiZAgAABAgQIECBAgIBAaAYIECBAgAABAgQIECBQVEAgLNp4ZRMgQIAAAQIECBAgQEAgNAMECBAgQIAAAQIECBAoKiAQFm28sgkQIECAAAECBAgQICAQmgECBAgQIECAAAECBAgUFRAIizZe2QQIECBAgAABAgQIEBAIzQABAgQIECBAgAABAgSKCgiERRuvbAIECBAgQIAAAQIECAiEZoAAAQIECBAgQIAAAQJFBQTCoo1XNgECBAgQIECAAAECBARCM0CAAAECBAgQIECAAIGiAgJh0cYrmwABAgQIECBAgAABAgKhGSBAgAABAgQIECBAgEBRAYGwaOOVTYAAAQIECBAgQIAAAYHQDBAgQIAAAQIECBAgQKCogEBYtPHKJkCAAAECBAgQIECAgEBoBggQIECAAAECBAgQIFBUQCAs2nhlEyBAgAABAgQIECBAQCA0AwQIECBAgAABAgQIECgqIBAWbbyyCRAgQIAAAQIECBAgIBCaAQIECBAgQIAAAQIECBQVEAiLNl7ZBAgQIECAAAECBAgQEAjNAAECBAgQIECAAAECBIoKCIRFG69sAgQIECBAgAABAgQICIRmgAABAgQIECBAgAABAkUFBMKijVc2AQIECBAgQIAAAQIEBEIzQIAAAQIECBAgQIAAgaICAmHRxiubAAECBAgQIECAAAECAqEZIECAAAECBAgQIECAQFEBgbBo45VNgAABAgQIECBAgAABgdAMECBAgAABAgQIECBAoKiAQFi08comQIAAAQIECBAgQICAQGgGCBAgQIAAAQIECBAgUFRAICzaeGUTIECAAAECBAgQIEBAIDQDBAgQIECAAAECBAgQKCogEBZtvLIJECBAgAABAgQIECAgEJoBAgQIECBAgAABAgQIFBUQCIs2XtkECBAgQIAAAQIECBAQCM0AAQIECBAgQIAAAQIEigoIhEUbr2wCBAgQIECAAAECBAgIhGaAAAECBAgQIECAAAECRQUEwqKNVzYBAgQIECBAgAABAgQEQjNAgAABAgQIECBAgACBogICYdHGK5sAAQIECBAgQIAAAQICoRkgQIAAAQIECBAgQIBAUQGBsGjjlU2AAAECBAgQIECAAAGB0AwQIECAAAECBAgQIECgqIBAWLTxyiZAgAABAgQIECBAgIBAaAYIECBAgAABAgQIECBQVEAgLNp4ZRMgQIAAAQIECBAgQEAgNAMECBAgQIAAAQIECBAoKiAQFm28sgkQIECAAAECBAgQICAQmgECBAgQIECAAAECBAgUFRAIizZe2QQIECBAgAABAgQIEBAIzQABAgQIECBAgAABAgSKCgiERRuvbAIECBAgQIAAAQIECAiEZoAAAQIECBAgQIAAAQJFBQTCoo1XNgECBAgQIECAAAECBARCM0CAAAECBAgQIECAAIGiAgJh0cYrmwABAgQIECBAgAABAgKhGSBAgAABAgQIECBAgEBRAYGwaOOVTYAAAQIECBAgQIAAAYHQDBAgQIAAAQIECBAgQKCogEBYtPHKJkCAAAECBAgQIECAgEBoBggQIECAAAECBAgQIFBUQCAs2nhlEyBAgAABAgQIECBAQCA0AwQIECBAgAABAgQIECgqIBAWbbyyCRAgQIAAAQIECBAgIBCaAQIECBAgQIAAAQIECBQVEAiLNl7ZBAgQIECAAAECBAgQEAjNAAECBAgQIECAAAECBIoKCIRFG69sAgQIECBAgAABAgQICIRmgAABAgQIECBAgAABAkUFBMKijVc2AQIECBAgQIAAAQIEBEIzQIAAAQIECBAgQIAAgaICAmHRxiubAAECBAgQIECAAAECAqEZIECAAAECBAgQIECAQFEBgbBo45VNgAABAgQIECBAgAABgdAMECBAgAABAgQIECBAoKiAQFi08comQIAAAQIECBAgQICAQGgGCBAgQIAAAQIECBAgUFRAICzaeGUTIECAAAECBAgQIEBAIDQDBAgQIECAAAECBAgQKCogEBZtvLIJECBAgAABAgQIECAgEJoBAgQIECBAgAABAgQIFBUQCIs2XtkECBAgQIAAAQIECBAQCM0AAQIECBAgQIAAAQIEigoIhEUbr2wCBAgQIECAAAECBAgIhGaAAAECBAgQIECAAAECRQUEwqKNVzYBAgQIECBAgAABAgQEQjNAgAABAgQIECBAgACBogICYdHGK5sAAQIECBAgQIAAAQICoRkgQIAAAQIECBAgQIBAUQGBsGjjlU2AAAECBAgQIECAAAGB0AwQIECAAAECBAgQIECgqIBAWLTxyiZAgAABAgQIECBAgIBAaAYIECBAgAABAgQIECBQVEAgLNp4ZRMgQIAAAQIECBAgQEAgNAMECBAgQIAAAQIECBAoKiAQFm28sgkQIECAAAECBAgQICAQmgECBAgQIECAAAECBAgUFRAIizZe2QQIECBAgAABAgQIEBAIzQABAgQIECBAgAABAgSKCgiERRuvbAIECBAgQIAAAQIECAiEZoAAAQIECBAgQIAAAQJFBQTCoo1XNgECBAgQIECAAAECBARCM0CAAAECBAgQIECAAIGiAgJh0cYrmwABAgQIECBAgAABAgKhGSBAgAABAgQIECBAgEBRAYGwaOOVTYAAAQIECBAgQIAAAYHQDBAgQIAAAQIECBAgQKCogEBYtPHKJkCAAAECBAgQIECAgEBoBggQIECAAAECBAgQIFBUQCAs2nhlEyBAgAABAgQIECBAQCA0AwQIECBAgAABAgQIECgqIBAWbbyyCRAgQIAAAQIECBAgIBCaAQIECBAgQIAAAQIECBQVEAiLNl7ZBAgQIDAtgZVnnbzSwbumdUXXIUCAAAECrQICYauU4wgQIECAwKYFdj8vYvXNQxqMeOgjEbc+sOlTeAABAgQIENhCAYFwC3GdmgABAgQqC1y+ktX/fN4+nmHw7zIMHqmsoXYCBAgQGKeAQDjOvlgVAQIECMy1wK6XRCy8Om9/kU8O/tNcl2LxBAgQINC1gEDYdXsVR4AAAQLTFdixPeKsH88geEXE0tURNxye7vVdjQABAgQIbE5AINycl6MJECBAgMBpBHY8IeKcfFZw7fKIY2+NOPwZVAQIECBAYOwCAuHYO2R9BAgQIDAHAvufHHHkZzIM5ofIrP1OxE3/OQeLtkQCBAgQIBACoSEgQIAAAQJnJLDnaRHHfzFPsZYvE31fvkz0i2d0Og8mQIAAAQJTFBAIp4jtUgQIECDQm8CJPQZ/O2+3RWz/UMR1X+2tQvUQIECAQN8CAmHf/VUdAQIECGyZwM7vj1j89Tz9DfmewQ9H3Pw/W3YpJyZAgAABAlskIBBuEazTEiBAgEDPAvsujTj6hqzw7/MTRf82t5Y42nO1aiNAgACBfgUEwn57qzICBAgQ2BKB3S/Ktwtemaf+M3sMbgmwkxIgQIDAFAUEwiliu1STwMZMnnI//N9d96z//PX1+wdPmd0j699fsH7/8Pr9xu+Prv98bP3+eN4/Nc+58fOwrlP/Nvw8HDN8PeGUx5z6+9VTrr9x7Nnrv9v426n3w/dHl3J/srw/vnjyfjnvh++Hv63m/bb1vw3fL+Vtbf33w/1iPnbj5+X8+cT3+bvha2H9b8NjlvL3B/6uSdpBBAhsUuDK/Ld2Z+4xGC/Pf7/vyn9rN2/yBA4nQIAAAQKjExAIR9eSqgva+aMZZp6TwWeYyY3AMwSh/HFt+B/r9wv5KX4bPy+sH7vxabnf/Hk4xRC08tjhBMeHu41zDOdcf9yJ408kqvUAuP63IWxtXO/Ew0557InD87yrG78erjGEs+Hn4fsTD1z/3fr98PPwmIVcyEIeuDYcnLfF/HlY4/Dzxt+ODd9v/G3j93nMiWOHx+b98P1Q09qxR449cd7189/4N+trWF+OOwIEzlxg5fH5b/BV+e9vf/5b+72IQ7ef+TmdgQABAgQIzF5AIJx9D6zghMAQCBcveiTgHF0PRqcGnSEILebvjwyB6ZTQtDoEoY3QtH7M0hCa8pjhNny/8fMQuJaHn/P+RPgaPiZ+OOd6aFsezpvfP5S3je8fHs4xnD9v2/P7B9bvl/P+vrydlb/blvfn5v3dw9/ydn5+/915f80Q/jaCol4TIDCXAjufmP/+X5v/vTg/l391vkz0rrksw6IJECBAgMCjCAiExoIAAQIECJxW4NIMgWe9Lv//Ovly0aX35stEvwSLAAECBAj0JCAQ9tRNtRAgQIDABAX2XZCvJLgqT3hPvoog9xi85d4JntypCBAgQIDAKAQEwlG0wSIIECBAYFwCe56d7xn8rXzZ+YF8ZjD3GDz4jXGtz2oIECBAgMBkBATCyTg6CwECBAh0I7BrR75n8M1ZTn5i77m5x+C1+QFOvggQIECAQJ8CAmGffVUVAQIECDwmgZV9+bCfy9s19hh8TIAeRIAAAQJzJiAQzlnDLJcAAQIEtkQg//fh5bm/4MIr8uzvyDB4y5ZcxUkJECBAgMDIBATCkTXEcggQIEBg2gIXnxXxXbnH4OpL8qWiv5th8I5pr8D1CBAgQIDArAQEwlnJuy4BAgQIjEDgRedGPDzsMfiMXMy7I2743AgWZQkECBAgQGBqAgLh1KhdiAABAgTGJbD3KbmtRO4xuLg9t5V4T8TN/z2u9VkNAQIECBDYegGBcOuNXYEAAQIERiew8vR8iegv57K+nJvOfzDi8H2jW6IFESBAgACBKQgIhFNAdgkCBAgQGJPAzgvzWcHX54o+E3HWX0Rc9+CYVmctBAgQIEBgmgIC4TS1XYsAAQIEZiyw97n5MtHfjFj+m4jr/zoXc3zGC3J5AgQIECAwUwGBcKb8Lk6AAAEC0xPYt5L576p8v+CH8v2Cn5jedV2JAAECBAiMV0AgHG9vrIwAAQIEJiaw62X5SaKvyWcH35Zh8NMTO60TESBAgACBORcQCOe8gZZPgAABAt9OYGVbhsBX5ktEL8/3DQ7bStzJiwABAgQIEHhEQCA0DQQIECDQqcCl52QQvDKD4IURS++MOHB3p4UqiwABAgQIPGYBgfAx03kgAQIECIxX4JInRWz/hdxS4nF5e0/ETfeMd61WRoAAAQIEZicgEM7O3pUJECBAYEsE9n1PxNE3ZhC8N58d/EDEwfu35DJOSoAAAQIEOhAQCDtoohIIECBAYENgzzNPbji/9u8R5/15xLUPsSFAgAABAgROLyAQmg4CBAgQ6ERg5TkZBHNbieVP5h6Df5VFrXZSmDIIECBAgMCWCQiEW0brxAQIECAwPYGdO3NbiTflPoMftMfg9NRdiQABAgTmX0AgnP8eqoAAAQLFBXZekZ8i+mMZCP8k4kZ7DBafBuUTIECAwOYEBMLNeTmaAAECBMYjsBix+yfzlaF78mWi78qXif7HeJZmJQQIECBAYD4EBML56JNVEiBAgMC3CFyR20k88Np8z2C+b/DY2yM+9XlABAgQIECAwOYFBMLNm3kEAQIECMxUYN95ua3E63IJufH8wh/nthJfnulyXJwAAQIECMyxgEA4x82zdAIECNQTWHnqyW0lIvcW3J7vGTzwtXoGKiZAgAABApMTEAgnZ+lMBAgQILClApc9I98r+ObcbP62iHv/LOL2h7f0ck5OgAABAgQKCAiEBZqsRAIECMy/wN6LTj4zuJB7DN7wl1nP2vzXpAICBAgQIDB7AYFw9j2wAgIECBD4tgIrl2T+y/cMHvuYPQaNCgECBAgQmKyAQDhZT2cjQIAAgYkKrLw4nxXMrSXiffYYnCiskxEgQIAAgRMCAqFBIECAAIGRClz+ynxm8IV5y20lDn92pIu0LAIECBAgMNcCAuFct8/iCRAg0KPAju0Rj7syg+Dzsrq3Rdz0Xz1WqSYCBAgQIDAGAYFwDF2wBgIECBBYF9jxhIizfyHDYO41uPyuiB9vYkAAABp0SURBVOu/goYAAQIECBDYOgGBcOtsnZkAAQIENiWw/8kRD78x383wQMQD74+47euberiDCRAgQIAAgU0LCISbJvMAAgQIEJi8wJ6n5aeI/lqGwdxj8KFrIm49MvlrOCMBAgQIECDwfwUEQjNBgAABAjMW2PV9uYDccH7huohDubWELwIECBAgQGBaAgLhtKRdhwABAgQeReCyH4xY+sX8Q242f+gTiAgQIECAAIHpCgiE0/V2NQIECBD4psDe/RGrr8lbvl/w0M1gCBAgQIAAgekLCITTN3dFAgQIEIjdPxFx/Ifzk0Rzj8Eb7gRCgAABAgQIzEZAIJyNu6sSIECgqMCVSxG35x6Di/lS0fjDiINfKAqhbAIECBAgMAoBgXAUbbAIAgQIVBDYf3ZuK/G63GPwSbnx/DsirvtqharVSIAAAQIExiwgEI65O9ZGgACBbgR2PjE/RfQN+czgQxEPXp3bSuReg74IECBAgACBWQsIhLPugOsTIECge4FLz4/Y9pZ8ZjDfK7jwoXyZ6NHuS1YgAQIECBCYEwGBcE4aZZkECBCYT4GVZ+Wzgr+aa/+X/PAYewzOZxOtmgABAgQ6FhAIO26u0ggQIDBbgX07Io5dlc8MftQeg7PthKsTIECAAIHTCQiEZoMAAQIEtkBg9958eehrc2uJfL+gPQa3ANgpCRAgQIDARAQEwokwOgkBAgQIPCJw2csjll6Wtz+yx6C5IECAAAEC4xYQCMfdH6sjQIDAPAnk/07Z/VP5EtHLcsP534848KV5Wry1EiBAgACBigICYcWuq5kAAQITF7j4rIgn/nyGwe+OOPL2iFvunfglnJAAAQIECBCYuIBAOHFSJyRAgEA1gRedG/FQ7jF4PLeTWHpPbivxjWoC6iVAgAABAvMqIBDOa+esmwABAqMQ2PuUDIK5rcTaZyPO+9OIa4+NYlkWQYAAAQIECDQJCIRNTA4iQIAAgf8vsO+C3FbiN3KfwX+2x6D5IECAAAEC8ykgEM5n36yaAAECMxZYeX4+K/jGXIQ9BmfcCZcnQIAAAQJnIiAQnomexxIgQKCkwK7d+azgz+b7BXOPwes/VZJA0QQIECBAoBMBgbCTRiqDAAEC0xHYk/sLrv54PjuYewweun0613QVAgQIECBAYKsEBMKtknVeAgQIdCew9zUZBC+P+J8/iLj1i92VpyACBAgQIFBQQCAs2HQlEyBAYHMCVyxH3Jd7DC487eQzg4fv29zjHU2AAAECBAiMVUAgHGtnrIsAAQKjELj0nIjlq/JloqsRZ7874roHR7EsiyBAgAABAgQmIiAQToTRSQgQINCjwCVPinjcW/JZwbsjLvpAxDXHe6xSTQQIECBAoLKAQFi5+2onQIDAaQX2PyPi6K/lM4OfzA+P+RgoAgQIECBAoE8BgbDPvqqKAAECZyCw+3n5rOCbMhB+OOLmT5zBiTyUAAECBAgQGLmAQDjyBlkeAQIEpiuwkp8iuvC6vL034obD0722qxEgQIAAAQLTFhAIpy3uegQIEBitwM4rcrP5V+aHyOQniR74zGiXaWEECBAgQIDAxAQEwolROhEBAgTmWWD3q/L9gnvzmcHcY/DgF+a5EmsnQIAAAQIE2gUEwnYrRxIgQKBHgcWIXbnHYHxvxOLbMgze32ORaiJAgAABAgQeXUAgNBkECBAoK3DF4yK+nnsMDl/n5h6D1z5UlkLhBAgQIECgqIBAWLTxyiZAoLrAvvMijv1qPiv4+fzwmNxjMHLjeV8ECBAgQIBANQGBsFrH1UuAAIFYeXrmv9xjcOF6ewwaBwIECBAgUFtAIKzdf9UTIFBO4LLnRmx7c8Txj0Tc9I/lylcwAQIECBAg8C0CAqGBIECAQBmB3btyw/lfynKvzg+POVSmbIUSIECAAAECpxUQCA0HAQIESgisvDjLfE3E0bdH3HxbiZIVSYAAAQIECHxHAYHwOxI5gAABAvMusPKKrOCH8n2Db82Xif7XvFdj/QQIECBAgMDkBATCyVk6EwECBEYosPJzGQSfGbE9w+CBr41wgZZEgAABAgQIzFBAIJwhvksTIEBg6wR2bI94fO4xuLYUcf+7Im5/eOuu5cwECBAgQIDAvAoIhPPaOesmQIDAaQV2PCHDYO4xGF+MuPH9eb8GiwABAgQIECDwaAICobkgQIBAVwJ7npZbSrwlYulgbjj/sa5KUwwBAgQIECAwcQGBcOKkTkiAAIFZCey/OOJIhsHVj9pjcFY9cF0CBAgQIDBfAgLhfPXLagkQIHAagb2X5TODb8htJd6b20rYY9CcECBAgAABAk0CAmETk4MIECAwZoGdL4xYvDJvb8v3DNpjcMytsjYCBAgQIDAyAYFwZA2xHAIECGxO4PIfi1jITee3Zxi87vObe6yjCRAgQIAAgeoCAmH1CVA/AQJzLLDntfl+wYvypaJ/FHH4vjkuxNIJECBAgACBGQkIhDOCd1kCBAg8doErc2/BO96YzwwuRzz4zohbjzz2c3kkAQIECBAgUFlAIKzcfbUTIDCHAiuPz2cF85NE4578JNH3zWEBlkyAAAECBAiMSEAgHFEzLIUAAQLfXuAF35PvFcwwuHhTfnhMbi3hiwABAgQIECBwZgIC4Zn5eTQBAgSmJLDynHyJ6JvyYn+dYfDaKV3UZQgQIECAAIHOBQTCzhusPAIEehDYlXsMLuZ7BlevzpeJ3thDRWogQIAAAQIExiEgEI6jD1ZBgACB0wjs2p/PDOanicbbIw79KyYCBAgQIECAwCQFBMJJajoXAQIEJiqw8vIMgy+JWMo9Bg/cPdFTOxkBAgQIECBAIAUEQmNAgACBUQrs+ul8mejFEUdyj8Fb7h3lEi2KAAECBAgQmHsBgXDuW6gAAgQ6E8j/Lu+6KmLt7HxmMF8mevBoZ/UphwABAgQIEBiRgEA4omZYCgEC1QUuyBD49Pwk0bWv5ieJ2mOw+jionwABAgQITEFAIJwCsksQIEDgOwu88Px8eeiv5HG32GPwO2s5ggABAgQIEJiMgEA4GUdnIUCAwBkI7L0o4ujwzODfRhy+9gxO5KEECBAgQIAAgU0JCISb4nIwAQIEJi2wckkGwQyDwx6Dh2+Y9NmdjwABAgQIECDw7QQEQvNBgACBmQlc/kN56Z+J2PaO3Fbi1pktw4UJECBAgACBsgICYdnWK5wAgdkK7HpZ7vzz0rwNnyR612zX4uoECBAgQIBAVQGBsGrn1U2AwAwFVl6dLxF9/slnBq//ygwX4tIECBAgQIBAcQGBsPgAKJ8AgWkL7Hl9xPFzIh7KMHjrkWlf3fUIECBAgAABAqcKCITmgQABAlMR+ImzIr6U20os3m+PwamAuwgBAgQIECDQICAQNiA5hAABAmcmsPLUfFYww+ByfnDMjR85s3N5NAECBAgQIEBgcgIC4eQsnYkAAQKPIrDzwnxWcNhw/h8iDn0cEQECBAgQIEBgTAIC4Zi6YS0ECHQmsPsFucfgL2dRH8xPEj3QWXHKIUCAAAECBDoQEAg7aKISCBAYs8ClGQpv/vSYV2htBAgQIECAQF0BgbBu71VOgAABAgQIECBAgEBxAYGw+AAonwABAgQIECBAgACBugICYd3eq5wAAQIECBAgQIAAgeICAmHxAVA+AQIECBAgQIAAAQJ1BQTCur1XOQECBAgQIECAAAECxQUEwuIDoHwCBAgQIECAAAECBOoKCIR1e69yAgQIECBAgAABAgSKCwiExQdA+QQIECBAgAABAgQI1BUQCOv2XuUECBAgQIAAAQIECBQXEAiLD4DyCRAgQIAAAQIECBCoKyAQ1u29ygkQIECAAAECBAgQKC4gEBYfAOUTIECAAAECBAgQIFBXQCCs23uVEyBAgAABAgQIECBQXEAgLD4AyidAgAABAgQIECBAoK6AQFi39yonQIAAAQIECBAgQKC4gEBYfACUT4AAAQIECBAgQIBAXQGBsG7vVU6AAAECBAgQIECAQHEBgbD4ACifAAECBAgQIECAAIG6AgJh3d6rnAABAgQIECBAgACB4gICYfEBUD4BAgQIECBAgAABAnUFBMK6vVc5AQIECBAgQIAAAQLFBQTC4gOgfAIECBAgQIAAAQIE6goIhHV7r3ICBAgQIECAAAECBIoLCITFB0D5BAgQIECAAAECBAjUFRAI6/Ze5QQIECBAgAABAgQIFBcQCIsPgPIJECBAgAABAgQIEKgrIBDW7b3KCRAgQIAAAQIECBAoLiAQFh8A5RMgQIAAAQIECBAgUFdAIKzbe5UTIECAAAECBAgQIFBcQCAsPgDKJ0CAAAECBAgQIECgroBAWLf3KidAgAABAgQIECBAoLiAQFh8AJRPgAABAgQIECBAgEBdAYGwbu9VToAAAQIECBAgQIBAcQGBsPgAKJ8AAQIECBAgQIAAgboCAmHd3qucAAECBAgQIECAAIHiAgJh8QFQPgECBAgQIECAAAECdQUEwrq9VzkBAgQIECBAgAABAsUFBMLiA6B8AgQIECBAgAABAgTqCgiEdXuvcgJzLHDFcsS1x+a4AEsnQIAAAQIECIxCQCAcRRssggCBzQmsvDRi4ex8zB0Ri1+OuP4rm3u8owkQIECAAAECBAYBgdAcECAwhwK7XpJB8EfWF57/HVu8K+J4hsOlz54MiAe+NodFWTIBAgQIECBAYOoCAuHUyV2QAIEJCOR/u/Y+Oc/zlIiHL4xYfnbE2jNPnnch/7bwbxkMP5O/uzv/lgHxugcncE2nIECAAAECBAh0JyAQdtdSBRGoKrA3w+GRISRmQFz6/ojVZ52UWMqXky78Z4bDDIgLX4g4JwOi9x9WnRJ1EyBAgAABAt8qIBCaCAIEOhXYn+HwwQyJC9+Xzxb+QAbE78r7vC38dxZ8WwbEf8+weI/3H3bafmURIECAAAECTQICYROTgwgQmH+BH8yAeFbe1i7MYLgjA+ITMxAu5s/5fsO1W/P7DIjefzj/fVYBAQIECBAgsBkBgXAzWo4lQKAjgUueFLEtn0GM55wMiGv588JqfjhNvsR0+eb8/Z3ef9hRu5VCgAABAgQIPKqAQGgwCBAgcEJg5/CM4fAS0+dmOMyAuJABcS0D4trn8vsMiIv5PsTVDIsHjwIjQIAAAQIECPQiIBD20kl1ECAwYYEhIG7Ll5gu5PsPj+dt+ETTOJahMD+cZtun8vv8BFP7H04Y3ekIECBAgACBKQsIhFMGdzkCBOZVYGX4UJoMhWsvOBkQh2cTV7+R1fxrBsRbMit+Pp89vH9eq7NuAgQIECBAoKaAQFiz76omQOCMBYaAuHx+xNEMiJEBcWEIi8P7D/MDalYzJA4vNT04BEZfBAgQIECAAIHRCgiEo22NhREgMF8C+87LfRAvyDXn+w8Xn58BcfhE03zWcCED4kJuc7E6BETvP5yvplotAQIECBDoXkAg7L7FCiRAYDYCQ0A8lnsgDh9QMwTEyPckruUnl8an83ZHhsO7ZrMuVyVAgAABAgQIPCIgEJoGAgQITEXgRedGPHxxhsLhA2qGgHhOPnOYex+uDs8g3p4B8QtTWYaLECBAgAABAgROERAIjQMBAgRmIjDsg7iUAXE5w+Hq8zIoLuX3GRCP/WXETffMZEkuSoAAAQIECJQTEAjLtVzBBAiMU+DS/ICa5WdHHPrkONdnVQQIECBAgECPAgJhj11VEwECBAgQIECAAAECBBoEBMIGJIcQIECAAAECBAgQIECgRwGBsMeuqokAAQIECBAgQIAAAQINAgJhA5JDCBAgQIAAAQIECBAg0KOAQNhjV9VEgAABAgQIECBAgACBBgGBsAHJIQQIECBAgAABAgQIEOhRQCDssatqIkCAAAECBAgQIECAQIOAQNiA5BACBAgQIECAAAECBAj0KCAQ9thVNREgQIAAAQIECBAgQKBBQCBsQHIIAQIECBAgQIAAAQIEehQQCHvsqpoIECBAgAABAgQIECDQICAQNiA5hAABAgQIECBAgAABAj0KCIQ9dlVNBAgQIECAAAECBAgQaBAQCBuQHEKAAAECBAgQIECAAIEeBQTCHruqJgIECBAgQIAAAQIECDQICIQNSA4hQIAAAQIECBAgQIBAjwICYY9dVRMBAgQIECBAgAABAgQaBATCBiSHECBAgAABAgQIECBAoEcBgbDHrqqJAAECBAgQIECAAAECDQICYQOSQwgQIECAAAECBAgQINCjgEDYY1fVRIAAAQIECBAgQIAAgQYBgbABySEECBAgQIAAAQIECBDoUUAg7LGraiJAgAABAgQIECBAgECDgEDYgOQQAgQIECBAgAABAgQI9CggEPbYVTURIECAAAECBAgQIECgQUAgbEByCAECBAgQIECAAAECBHoUEAh77KqaCBAgQIAAAQIECBAg0CAgEDYgOYQAAQIECBAgQIAAAQI9CgiEPXZVTQQIECBAgAABAgQIEGgQEAgbkBxCgAABAgQIECBAgACBHgUEwh67qiYCBAgQIECAAAECBAg0CAiEDUgOIUCAAAECBAgQIECAQI8CAmGPXVUTAQIECBAgQIAAAQIEGgQEwgYkhxAgQIAAAQIECBAgQKBHAYGwx66qiQABAgQIECBAgAABAg0CAmEDkkMIECBAgAABAgQIECDQo4BA2GNX1USAAAECBAgQIECAAIEGAYGwAckhBAgQIECAAAECBAgQ6FFAIOyxq2oiQIAAAQIECBAgQIBAg4BA2IDkEAIECBAgQIAAAQIECPQoIBD22FU1ESBAgAABAgQIECBAoEFAIGxAcggBAgQIECBAgAABAgR6FBAIe+yqmggQIECAAAECBAgQINAgIBA2IDmEAAECBAgQIECAAAECPQoIhD12VU0ECBAgQIAAAQIECBBoEBAIG5AcQoAAAQIECBAgQIAAgR4FBMIeu6omAgQIECBAgAABAgQINAgIhA1IDiFAgAABAgQIECBAgECPAgJhj11VEwECBAgQIECAAAECBBoEBMIGJIcQIECAAAECBAgQIECgRwGBsMeuqokAAQIECBAgQIAAAQINAgJhA5JDCBAgQIAAAQIECBAg0KOAQNhjV9VEgAABAgQIECBAgACBBgGBsAHJIQQIECBAgAABAgQIEOhRQCDssatqIkCAAAECBAgQIECAQIOAQNiA5BACBAgQIECAAAECBAj0KCAQ9thVNREgQIAAAQIECBAgQKBBQCBsQHIIAQIECBAgQIAAAQIEehQQCHvsqpoIECBAgAABAgQIECDQICAQNiA5hAABAgQIECBAgAABAj0KCIQ9dlVNBAgQIECAAAECBAgQaBAQCBuQHEKAAAECBAgQIECAAIEeBQTCHruqJgIECBAgQIAAAQIECDQICIQNSA4hQIAAAQIECBAgQIBAjwICYY9dVRMBAgQIECBAgAABAgQaBATCBiSHECBAgAABAgQIECBAoEcBgbDHrqqJAAECBAgQIECAAAECDQICYQOSQwgQIECAAAECBAgQINCjgEDYY1fVRIAAAQIECBAgQIAAgQYBgbABySEECBAgQIAAAQIECBDoUUAg7LGraiJAgAABAgQIECBAgECDgEDYgOQQAgQIECBAgAABAgQI9CggEPbYVTURIECAAAECBAgQIECgQUAgbEByCAECBAgQIECAAAECBHoUEAh77KqaCBAgQIAAAQIECBAg0CAgEDYgOYQAAQIECBAgQIAAAQI9CgiEPXZVTQQIECBAgAABAgQIEGgQEAgbkBxCgAABAgQIECBAgACBHgUEwh67qiYCBAgQIECAAAECBAg0CAiEDUgOIUCAAAECBAgQIECAQI8CAmGPXVUTAQIECBAgQIAAAQIEGgQEwgYkhxAgQIAAAQIECBAgQKBHAYGwx66qiQABAgQIECBAgAABAg0CAmEDkkMIECBAgAABAgQIECDQo4BA2GNX1USAAAECBAgQIECAAIEGAYGwAckhBAgQIECAAAECBAgQ6FFAIOyxq2oiQIAAAQIECBAgQIBAg4BA2IDkEAIECBAgQIAAAQIECPQoIBD22FU1ESBAgAABAgQIECBAoEFAIGxAcggBAgQIECBAgAABAgR6FBAIe+yqmggQIECAAAECBAgQINAgIBA2IDmEAAECBAgQIECAAAECPQoIhD12VU0ECBAgQIAAAQIECBBoEBAIG5AcQoAAAQIECBAgQIAAgR4FBMIeu6omAgQIECBAgAABAgQINAgIhA1IDiFAgAABAgQIECBAgECPAgJhj11VEwECBAgQIECAAAECBBoEBMIGJIcQIECAAAECBAgQIECgRwGBsMeuqokAAQIECBAgQIAAAQINAgJhA5JDCBAgQIAAAQIECBAg0KOAQNhjV9VEgAABAgQIECBAgACBBgGBsAHJIQQIECBAgAABAgQIEOhRQCDssatqIkCAAAECBAgQIECAQIOAQNiA5BACBAgQIECAAAECBAj0KCAQ9thVNREgQIAAAQIECBAgQKBBQCBsQHIIAQIECBAgQIAAAQIEehQQCHvsqpoIECBAgAABAgQIECDQICAQNiA5hAABAgQIECBAgAABAj0KCIQ9dlVNBAgQIECAAAECBAgQaBAQCBuQHEKAAAECBAgQIECAAIEeBQTCHruqJgIECBAgQIAAAQIECDQICIQNSA4hQIAAAQIECBAgQIBAjwICYY9dVRMBAgQIECBAgAABAgQaBATCBiSHECBAgAABAgQIECBAoEcBgbDHrqqJAAECBAgQIECAAAECDQICYQOSQwgQIECAAAECBAgQINCjgEDYY1fVRIAAAQIECBAgQIAAgQYBgbABySEECBAgQIAAAQIECBDoUUAg7LGraiJAgAABAgQIECBAgECDgEDYgOQQAgQIECBAgAABAgQI9CggEPbYVTURIECAAAECBAgQIECgQUAgbEByCAECBAgQIECAAAECBHoUEAh77KqaCBAgQIAAAQIECBAg0CAgEDYgOYQAAQIECBAgQIAAAQI9CgiEPXZVTQQIECBAgAABAgQIEGgQEAgbkBxCgAABAgQIECBAgACBHgX+F+yJLJrdvloD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100" name="AutoShape 4" descr="data:image/png;base64,iVBORw0KGgoAAAANSUhEUgAAA4QAAAJsCAYAAAClLm1gAAAgAElEQVR4Xu3diZNld1UH8NPLTAghkc0IEjCBCDiSZCY9iwMUhkJRC6SgNFguKAEFXEqr/Ee0ygVkEQgIUlGLxXIrpVKihkkykyGhopEkYggCBkgCkSSzdHvuTDcZNAO/zrx+777f+XTV8/Vy372/8zlnol/f8lsIXwQIECBAgAABAgQIECBQUmChZNWKJkCAAAECBAgQIECAAIEQCA0BAQIECBAgQIAAAQIEigoIhEUbr2wCBAgQIECAAAECBAgIhGaAAAECBAgQIECAAAECRQUEwqKNVzYBAgQIECBAgAABAgQEQjNAgAABAgQIECBAgACBogICYdHGK5sAAQIECBAgQIAAAQICoRkgQIAAAQIECBAgQIBAUQGBsGjjlU2AAAECBAgQIECAAAGB0AwQIECAAAECBAgQIECgqIBAWLTxyiZAgAABAgQIECBAgIBAaAYIECBAgAABAgQIECBQVEAgLNp4ZRMgQIAAAQIECBAgQEAgNAMECBAgQIAAAQIECBAoKiAQFm28sgkQIECAAAECBAgQICAQmgECBAgQIECAAAECBAgUFRAIizZe2QQIECBAgAABAgQIEBAIzQABAgQIECBAgAABAgSKCgiERRuvbAIECBAgQIAAAQIECAiEZoAAAQIECBAgQIAAAQJFBQTCoo1XNgECBAgQIECAAAECBARCM0CAAAECBAgQIECAAIGiAgJh0cYrmwABAgQIECBAgAABAgKhGSBAgAABAgQIECBAgEBRAYGwaOOVTYAAAQIECBAgQIAAAYHQDBAgQIAAAQIECBAgQKCogEBYtPHKJkCAAAECBAgQIECAgEBoBggQIECAAAECBAgQIFBUQCAs2nhlEyBAgAABAgQIECBAQCA0AwQIECBAgAABAgQIECgqIBAWbbyyCRAgQIAAAQIECBAgIBCaAQIECBAgQIAAAQIECBQVEAiLNl7ZBAgQIECAAAECBAgQEAjNAAECBAgQIECAAAECBIoKCIRFG69sAgQIECBAgAABAgQICIRmgAABAgQIECBAgAABAkUFBMKijVc2AQIECBAgQIAAAQIEBEIzQIAAAQIECBAgQIAAgaICAmHRxiubAAECBAgQIECAAAECAqEZIECAAAECBAgQIECAQFEBgbBo45VNgAABAgQIECBAgAABgdAMECBAgAABAgQIECBAoKiAQFi08comQIAAAQIECBAgQICAQGgGCBAgQIAAAQIECBAgUFRAICzaeGUTIECAAAECBAgQIEBAIDQDBAgQIECAAAECBAgQKCogEBZtvLIJECBAgAABAgQIECAgEJoBAgQIECBAgAABAgQIFBUQCIs2XtkECBAgQIAAAQIECBAQCM0AAQIECBAgQIAAAQIEigoIhEUbr2wCBAgQIECAAAECBAgIhGaAAAECBAgQIECAAAECRQUEwqKNVzYBAgQIECBAgAABAgQEQjNAgAABAgQIECBAgACBogICYdHGK5sAAQIECBAgQIAAAQICoRkgQIAAAQIECBAgQIBAUQGBsGjjlU2AAAECBAgQIECAAAGB0AwQIECAAAECBAgQIECgqIBAWLTxyiZAgAABAgQIECBAgIBAaAYIECBAgAABAgQIECBQVEAgLNp4ZRMgQIAAAQIECBAgQEAgNAMECBAgQIAAAQIECBAoKiAQFm28sgkQIECAAAECBAgQICAQmgECBAgQIECAAAECBAgUFRAIizZe2QQIECBAgAABAgQIEBAIzQABAgQIECBAgAABAgSKCgiERRuvbAIECBAgQIAAAQIECAiEZoAAAQIECBAgQIAAAQJFBQTCoo1XNgECBAgQIECAAAECBARCM0CAAAECBAgQIECAAIGiAgJh0cYrmwABAgQIECBAgAABAgKhGSBAgAABAgQIECBAgEBRAYGwaOOVTYAAAQIECBAgQIAAAYHQDBAgQIAAAQIECBAgQKCogEBYtPHKJkCAAAECBAgQIECAgEBoBggQIECAAAECBAgQIFBUQCAs2nhlEyBAgAABAgQIECBAQCA0AwQIECBAgAABAgQIECgqIBAWbbyyCRAgQIAAAQIECBAgIBCaAQIECBAgQIAAAQIECBQVEAiLNl7ZBAgQIECAAAECBAgQEAjNAAECBAgQIECAAAECBIoKCIRFG69sAgQIECBAgAABAgQICIRmgAABAgQIECBAgAABAkUFBMKijVc2AQIECBAgQIAAAQIEBEIzQIAAAQIECBAgQIAAgaICAmHRxiubAAECBAgQIECAAAECAqEZIECAAAECBAgQIECAQFEBgbBo45VNgAABAgQIECBAgAABgdAMECBAgAABAgQIECBAoKiAQFi08comQIAAAQIECBAgQICAQGgGCBAgQIAAAQIECBAgUFRAICzaeGUTIECAAAECBAgQIEBAIDQDBAgQIECAAAECBAgQKCogEBZtvLIJECBAgAABAgQIECAgEJoBAgQIECBAgAABAgQIFBUQCIs2XtkECBAgQIAAAQIECBAQCM0AAQIECBAgQIAAAQIEigoIhEUbr2wCBAgQIECAAAECBAgIhGaAAAECBAgQIECAAAECRQUEwqKNVzYBAgQIECBAgAABAgQEQjNAgAABAgQIECBAgACBogICYdHGK5sAAQIECBAgQIAAAQICoRkgQIAAAQIECBAgQIBAUQGBsGjjlU2AAAECBAgQIECAAAGB0AwQIECAAAECBAgQIECgqIBAWLTxyiZAgAABAgQIECBAgIBAaAYIECBAgAABAgQIECBQVEAgLNp4ZRMgQIAAAQIECBAgQEAgNAMECBAgQIAAAQIECBAoKiAQFm28sgkQIECAAAECBAgQICAQmgECBAgQIECAAAECBAgUFRAIizZe2QQIECBAgAABAgQIEBAIzQABAgQIECBAgAABAgSKCgiERRuvbAIECBAgQIAAAQIECAiEZoAAAQIECBAgQIAAAQJFBQTCoo1XNgECBAgQIECAAAECBARCM0CAAAECBAgQIECAAIGiAgJh0cYrmwABAgQIECBAgAABAgKhGSBAgAABAgQIECBAgEBRAYGwaOOVTYAAAQIECBAgQIAAAYHQDBAgQIAAAQIECBAgQKCogEBYtPHKJkCAAAECBAgQIECAgEBoBggQIECAAAECBAgQIFBUQCAs2nhlEyBAgAABAgQIECBAQCA0AwQIECBAgAABAgQIECgqIBAWbbyyCRAgQIAAAQIECBAgIBCaAQIECBAgQIAAAQIECBQVEAiLNl7ZBAgQIECAAAECBAgQEAjNAAECBAgQIECAAAECBIoKCIRFG69sAgQIECBAgAABAgQICIRmgAABAgQIECBAgAABAkUFBMKijVc2AQIECBAgQIAAAQIEBEIzQIAAAQIECBAgQIAAgaICAmHRxiubAAECBAgQIECAAAECAqEZIECAAAECBAgQIECAQFEBgbBo45VNgAABAgQIECBAgAABgdAMECBAgAABAgQIECBAoKiAQFi08comQIAAAQIECBAgQICAQGgGCBAgQIAAAQIECBAgUFRAICzaeGUTIECAAAECBAgQIEBAIDQDBAgQIECAAAECBAgQKCogEBZtvLIJECBAgAABAgQIECAgEJoBAgQIECBAgAABAgQIFBUQCIs2XtkECBAgQIAAAQIECBAQCM0AAQIECBAgQIAAAQIEigoIhEUbr2wCBAgQIECAAAECBAgIhGaAAAECBAgQIECAAAECRQUEwqKNVzYBAgQIECBAgAABAgQEQjNAgAABAgQIECBAgACBogICYdHGK5sAAQIECBAgQIAAAQICoRkgQIAAAQIECBAgQIBAUQGBsGjjlU2AAAECBAgQIECAAAGB0AwQIECAAAECBAgQIECgqIBAWLTxyiZAgAABAgQIECBAgIBAaAYIECBAgAABAgQIECBQVEAgLNp4ZRMgQIAAAQIECBAgQEAgNAMECBAgQIAAAQIECBAoKiAQFm28sgkQIECAAAECBAgQICAQmgECBAgQIECAAAECBAgUFRAIizZe2QQIECBAgAABAgQIEBAIzQABAgQIECBAgAABAgSKCgiERRuvbAIECBAgQIAAAQIECAiEZoAAAQIECBAgQIAAAQJFBQTCoo1XNgECBAgQIECAAAECBARCM0CAAAECBAgQIECAAIGiAgJh0cYrmwABAgQIECBAgAABAgKhGSBAgAABAgQIECBAgEBRAYGwaOOVTYAAAQIECBAgQIAAAYHQDBAgQIAAAQIECBAgQKCogEBYtPHKJkCAAAECBAgQIECAgEBoBggQIECAAAECBAgQIFBUQCAs2nhlEyBAgAABAgQIECBAQCA0AwQIECBAgAABAgQIECgqIBAWbbyyCRAgQIAAAQIECBAgIBCaAQIECBAgQIAAAQIECBQVEAiLNl7ZBAgQIECAAAECBAgQEAjNAAECBAgQIECAAAECBIoKCIRFG69sAgQIECBAgAABAgQICIRmgAABAgQIECBAgAABAkUFBMKijVc2AQIECBAgQIAAAQIEBEIzQIAAAQIECBAgQIAAgaICAmHRxiubAAECBAgQIECAAAECAqEZIECAAAECBAgQIECAQFEBgbBo45VNgAABAgQIECBAgAABgdAMECBAgAABAgQIECBAoKiAQFi08comQIAAAQIECBAgQICAQGgGCBAgQIAAAQIECBAgUFRAICzaeGUTIECAAAECBAgQIEBAIDQDBAgQIECAAAECBAgQKCogEBZtvLIJECBAgAABAgQIECAgEJoBAgQIECBAgAABAgQIFBUQCIs2XtkECBAgQIAAAQIECBAQCM0AAQIECBAgQIAAAQIEigoIhEUbr2wCBAgQIECAAAECBAgIhGaAAAECBAgQIECAAAECRQUEwqKNVzYBAgQIECBAgAABAgQEQjNAgAABAgQIECBAgACBogICYdHGK5sAAQIECBAgQIAAAQICoRkgQIAAAQIECBAgQIBAUQGBsGjjlU2AAAECBAgQIECAAAGB0AwQIECAAAECBAgQIECgqIBAWLTxyiZAgAABAgQIECBAgIBAaAYIECBAgAABAgQIECBQVEAgLNp4ZRMgQIAAAQIECBAgQEAgNAMECBAgQIAAAQIECBAoKiAQFm28sgkQIECAAAECBAgQICAQmgECBAgQIECAAAECBAgUFRAIizZe2QQIECBAgAABAgQIEBAIzQABAgQIECBAgAABAgSKCgiERRuvbAIECBAgQIAAAQIECAiEZoAAAQIECBAgQIAAAQJFBQTCoo1XNgECBAgQIECAAAECBARCM0CAAAECBAgQIECAAIGiAgJh0cYrmwABAgQIECBAgAABAgKhGSBAgAABAgQIECBAgEBRAYGwaOOVTYAAAQIECBAgQIAAAYHQDBAgQIAAAQIECBAgQKCogEBYtPHKJkCAAAECBAgQIECAgEBoBggQIECAAAECBAgQIFBUQCAs2nhlEyBAgAABAgQIECBAQCA0AwQIECBAgAABAgQIECgqIBAWbbyyCRAgQIAAAQIECBAgIBCaAQIECBAgQIAAAQIECBQVEAiLNl7ZBAgQIECAAAECBAgQEAjNAAECBAgQIECAAAECBIoKCIRFG69sAgQIECBAgAABAgQICIRmgAABAgQIECBAgAABAkUFBMKijVc2AQIECBAgQIAAAQIEBEIzQIAAAQIECBAgQIAAgaICAmHRxiubAAECBAgQIECAAAECAqEZIECAAAECBAgQIECAQFEBgbBo45VNgAABAgQIECBAgAABgdAMECBAgAABAgQIECBAoKiAQFi08comQIAAAQIECBAgQICAQGgGCBAgQIAAAQIECBAgUFRAICzaeGUTIECAAAECBAgQIEBAIDQDBAgQIECAAAECBAgQKCogEBZtvLIJECBAgAABAgQIECAgEJoBAgQIECBAgAABAgQIFBUQCIs2XtkECBAgQIAAAQIECBAQCM0AAQIECBAgQIAAAQIEigoIhEUbr2wCBAgQIECAAAECBAgIhGaAAAECBAgQIECAAAECRQUEwqKNVzYBAgQIECBAgAABAgQEQjNAgAABAgQIECBAgACBogICYdHGK5sAAQIECBAgQIAAAQICoRkgQIAAAQIECBAgQIBAUQGBsGjjlU2AAAECBAgQIECAAAGB0AwQIECAAAECBAgQIECgqIBAWLTxyiZAgAABAgQIECBAgIBAaAYIECBAgAABAgQIECBQVEAgLNp4ZRMgQIAAAQIECBAgQEAgNAMECBAgQIAAAQIECBAoKiAQFm28sgkQIECAAAECBAgQICAQmgECBAgQIECAAAECBAgUFRAIizZe2QQIECBAgAABAgQIEBAIzQABAgQIECBAgAABAgSKCgiERRuvbAIECBAgQIAAAQIECAiEZoAAAQIECBAgQIAAAQJFBQTCoo1XNgECBAgQIECAAAECBARCM0CAAAECBAgQIECAAIGiAgJh0cYrmwABAgQIECBAgAABAgKhGSBAgAABAgQIECBAgEBRAYGwaOOVTYAAAQIECBAgQIAAAYHQDBAgQIAAAQIECBAgQKCogEBYtPHKJkCAAAECBAgQIECAgEBoBggQIECAAAECBAgQIFBUQCAs2nhlEyBAgAABAgQIECBAQCA0AwQIECBAgAABAgQIECgqIBAWbbyyCRAgQIAAAQIECBAgIBCaAQIECBAgQIAAAQIECBQVEAiLNl7ZBAgQIECAAAECBAgQEAjNAAECBAgQIECAAAECBIoKCIRFG69sAgQIECBAgAABAgQICIRmgAABAgQIECBAgAABAkUFBMKijVc2AQIECBAgQIAAAQIEBEIzQIAAAQIECBAgQIAAgaICAmHRxiubAAECBAgQIECAAAECAqEZIECAAAECBAgQIECAQFEBgbBo45VNgAABAgQIECBAgAABgdAMECBAgAABAgQIECBAoKiAQFi08comQIAAAQIECBAgQICAQGgGCBAgQIAAAQIECBAgUFRAICzaeGUTIECAAAECBAgQIEBAIDQDBAgQIECAAAECBAgQKCogEBZtvLIJECBAgAABAgQIECAgEJoBAgQIECBAgAABAgQIFBUQCIs2XtkECBAgQIAAAQIECBAQCM0AAQIECBAgQIAAAQIEigoIhEUbr2wCBAgQIECAAAECBAgIhGaAAAECBAgQIECAAAECRQUEwqKNVzYBAgQIECBAgAABAgQEQjNAgAABAgQIECBAgACBogICYdHGK5sAAQIECBAgQIAAAQICoRkgQIAAAQIECBAgQIBAUQGBsGjjlU2AAAECBAgQIECAAAGB0AwQIECAAAECBAgQIECgqIBAWLTxyiZAgAABAgQIECBAgIBAaAYIECBAgAABAgQIECBQVEAgLNp4ZRMgQIAAAQIECBAgQEAgNAMECBAgQIAAAQIECBAoKiAQFm28sgkQIECAAAECBAgQICAQmgECBAgQIECAAAECBAgUFRAIizZe2QQIECBAgAABAgQIEBAIzQABAgQIECBAgAABAgSKCgiERRuvbAIECBAgQIAAAQIECAiEZoAAAQIECBAgQIAAAQJFBQTCoo1XNgECBAgQIECAAAECBARCM0CAAAECBAgQIECAAIGiAgJh0cYrmwABAgQIECBAgAABAgKhGSBAgAABAgQIECBAgEBRAYGwaOOVTYAAAQIECBAgQIAAAYHQDBAgQIAAAQIECBAgQKCogEBYtPHKJkCAAAECBAgQIECAgEBoBggQIECAAAECBAgQIFBUQCAs2nhlEyBAgAABAgQIECBAQCA0AwQIECBAgAABAgQIECgqIBAWbbyyCRAgQIAAAQIECBAgIBCaAQIECBAgQIAAAQIECBQVEAiLNl7ZBAgQIDAtgZVnnbzSwbumdUXXIUCAAAECrQICYauU4wgQIECAwKYFdj8vYvXNQxqMeOgjEbc+sOlTeAABAgQIENhCAYFwC3GdmgABAgQqC1y+ktX/fN4+nmHw7zIMHqmsoXYCBAgQGKeAQDjOvlgVAQIECMy1wK6XRCy8Om9/kU8O/tNcl2LxBAgQINC1gEDYdXsVR4AAAQLTFdixPeKsH88geEXE0tURNxye7vVdjQABAgQIbE5AINycl6MJECBAgMBpBHY8IeKcfFZw7fKIY2+NOPwZVAQIECBAYOwCAuHYO2R9BAgQIDAHAvufHHHkZzIM5ofIrP1OxE3/OQeLtkQCBAgQIBACoSEgQIAAAQJnJLDnaRHHfzFPsZYvE31fvkz0i2d0Og8mQIAAAQJTFBAIp4jtUgQIECDQm8CJPQZ/O2+3RWz/UMR1X+2tQvUQIECAQN8CAmHf/VUdAQIECGyZwM7vj1j89Tz9DfmewQ9H3Pw/W3YpJyZAgAABAlskIBBuEazTEiBAgEDPAvsujTj6hqzw7/MTRf82t5Y42nO1aiNAgACBfgUEwn57qzICBAgQ2BKB3S/Ktwtemaf+M3sMbgmwkxIgQIDAFAUEwiliu1STwMZMnnI//N9d96z//PX1+wdPmd0j699fsH7/8Pr9xu+Prv98bP3+eN4/Nc+58fOwrlP/Nvw8HDN8PeGUx5z6+9VTrr9x7Nnrv9v426n3w/dHl3J/srw/vnjyfjnvh++Hv63m/bb1vw3fL+Vtbf33w/1iPnbj5+X8+cT3+bvha2H9b8NjlvL3B/6uSdpBBAhsUuDK/Ld2Z+4xGC/Pf7/vyn9rN2/yBA4nQIAAAQKjExAIR9eSqgva+aMZZp6TwWeYyY3AMwSh/HFt+B/r9wv5KX4bPy+sH7vxabnf/Hk4xRC08tjhBMeHu41zDOdcf9yJ408kqvUAuP63IWxtXO/Ew0557InD87yrG78erjGEs+Hn4fsTD1z/3fr98PPwmIVcyEIeuDYcnLfF/HlY4/Dzxt+ODd9v/G3j93nMiWOHx+b98P1Q09qxR449cd7189/4N+trWF+OOwIEzlxg5fH5b/BV+e9vf/5b+72IQ7ef+TmdgQABAgQIzF5AIJx9D6zghMAQCBcveiTgHF0PRqcGnSEILebvjwyB6ZTQtDoEoY3QtH7M0hCa8pjhNny/8fMQuJaHn/P+RPgaPiZ+OOd6aFsezpvfP5S3je8fHs4xnD9v2/P7B9bvl/P+vrydlb/blvfn5v3dw9/ydn5+/915f80Q/jaCol4TIDCXAjufmP/+X5v/vTg/l391vkz0rrksw6IJECBAgMCjCAiExoIAAQIECJxW4NIMgWe9Lv//Ovly0aX35stEvwSLAAECBAj0JCAQ9tRNtRAgQIDABAX2XZCvJLgqT3hPvoog9xi85d4JntypCBAgQIDAKAQEwlG0wSIIECBAYFwCe56d7xn8rXzZ+YF8ZjD3GDz4jXGtz2oIECBAgMBkBATCyTg6CwECBAh0I7BrR75n8M1ZTn5i77m5x+C1+QFOvggQIECAQJ8CAmGffVUVAQIECDwmgZV9+bCfy9s19hh8TIAeRIAAAQJzJiAQzlnDLJcAAQIEtkQg//fh5bm/4MIr8uzvyDB4y5ZcxUkJECBAgMDIBATCkTXEcggQIEBg2gIXnxXxXbnH4OpL8qWiv5th8I5pr8D1CBAgQIDArAQEwlnJuy4BAgQIjEDgRedGPDzsMfiMXMy7I2743AgWZQkECBAgQGBqAgLh1KhdiAABAgTGJbD3KbmtRO4xuLg9t5V4T8TN/z2u9VkNAQIECBDYegGBcOuNXYEAAQIERiew8vR8iegv57K+nJvOfzDi8H2jW6IFESBAgACBKQgIhFNAdgkCBAgQGJPAzgvzWcHX54o+E3HWX0Rc9+CYVmctBAgQIEBgmgIC4TS1XYsAAQIEZiyw97n5MtHfjFj+m4jr/zoXc3zGC3J5AgQIECAwUwGBcKb8Lk6AAAEC0xPYt5L576p8v+CH8v2Cn5jedV2JAAECBAiMV0AgHG9vrIwAAQIEJiaw62X5SaKvyWcH35Zh8NMTO60TESBAgACBORcQCOe8gZZPgAABAt9OYGVbhsBX5ktEL8/3DQ7bStzJiwABAgQIEHhEQCA0DQQIECDQqcCl52QQvDKD4IURS++MOHB3p4UqiwABAgQIPGYBgfAx03kgAQIECIxX4JInRWz/hdxS4nF5e0/ETfeMd61WRoAAAQIEZicgEM7O3pUJECBAYEsE9n1PxNE3ZhC8N58d/EDEwfu35DJOSoAAAQIEOhAQCDtoohIIECBAYENgzzNPbji/9u8R5/15xLUPsSFAgAABAgROLyAQmg4CBAgQ6ERg5TkZBHNbieVP5h6Df5VFrXZSmDIIECBAgMCWCQiEW0brxAQIECAwPYGdO3NbiTflPoMftMfg9NRdiQABAgTmX0AgnP8eqoAAAQLFBXZekZ8i+mMZCP8k4kZ7DBafBuUTIECAwOYEBMLNeTmaAAECBMYjsBix+yfzlaF78mWi78qXif7HeJZmJQQIECBAYD4EBML56JNVEiBAgMC3CFyR20k88Np8z2C+b/DY2yM+9XlABAgQIECAwOYFBMLNm3kEAQIECMxUYN95ua3E63IJufH8wh/nthJfnulyXJwAAQIECMyxgEA4x82zdAIECNQTWHnqyW0lIvcW3J7vGTzwtXoGKiZAgAABApMTEAgnZ+lMBAgQILClApc9I98r+ObcbP62iHv/LOL2h7f0ck5OgAABAgQKCAiEBZqsRAIECMy/wN6LTj4zuJB7DN7wl1nP2vzXpAICBAgQIDB7AYFw9j2wAgIECBD4tgIrl2T+y/cMHvuYPQaNCgECBAgQmKyAQDhZT2cjQIAAgYkKrLw4nxXMrSXiffYYnCiskxEgQIAAgRMCAqFBIECAAIGRClz+ynxm8IV5y20lDn92pIu0LAIECBAgMNcCAuFct8/iCRAg0KPAju0Rj7syg+Dzsrq3Rdz0Xz1WqSYCBAgQIDAGAYFwDF2wBgIECBBYF9jxhIizfyHDYO41uPyuiB9vYkAAABp0SURBVOu/goYAAQIECBDYOgGBcOtsnZkAAQIENiWw/8kRD78x383wQMQD74+47euberiDCRAgQIAAgU0LCISbJvMAAgQIEJi8wJ6n5aeI/lqGwdxj8KFrIm49MvlrOCMBAgQIECDwfwUEQjNBgAABAjMW2PV9uYDccH7huohDubWELwIECBAgQGBaAgLhtKRdhwABAgQeReCyH4xY+sX8Q242f+gTiAgQIECAAIHpCgiE0/V2NQIECBD4psDe/RGrr8lbvl/w0M1gCBAgQIAAgekLCITTN3dFAgQIEIjdPxFx/Ifzk0Rzj8Eb7gRCgAABAgQIzEZAIJyNu6sSIECgqMCVSxG35x6Di/lS0fjDiINfKAqhbAIECBAgMAoBgXAUbbAIAgQIVBDYf3ZuK/G63GPwSbnx/DsirvtqharVSIAAAQIExiwgEI65O9ZGgACBbgR2PjE/RfQN+czgQxEPXp3bSuReg74IECBAgACBWQsIhLPugOsTIECge4FLz4/Y9pZ8ZjDfK7jwoXyZ6NHuS1YgAQIECBCYEwGBcE4aZZkECBCYT4GVZ+Wzgr+aa/+X/PAYewzOZxOtmgABAgQ6FhAIO26u0ggQIDBbgX07Io5dlc8MftQeg7PthKsTIECAAIHTCQiEZoMAAQIEtkBg9958eehrc2uJfL+gPQa3ANgpCRAgQIDARAQEwokwOgkBAgQIPCJw2csjll6Wtz+yx6C5IECAAAEC4xYQCMfdH6sjQIDAPAnk/07Z/VP5EtHLcsP534848KV5Wry1EiBAgACBigICYcWuq5kAAQITF7j4rIgn/nyGwe+OOPL2iFvunfglnJAAAQIECBCYuIBAOHFSJyRAgEA1gRedG/FQ7jF4PLeTWHpPbivxjWoC6iVAgAABAvMqIBDOa+esmwABAqMQ2PuUDIK5rcTaZyPO+9OIa4+NYlkWQYAAAQIECDQJCIRNTA4iQIAAgf8vsO+C3FbiN3KfwX+2x6D5IECAAAEC8ykgEM5n36yaAAECMxZYeX4+K/jGXIQ9BmfcCZcnQIAAAQJnIiAQnomexxIgQKCkwK7d+azgz+b7BXOPwes/VZJA0QQIECBAoBMBgbCTRiqDAAEC0xHYk/sLrv54PjuYewweun0613QVAgQIECBAYKsEBMKtknVeAgQIdCew9zUZBC+P+J8/iLj1i92VpyACBAgQIFBQQCAs2HQlEyBAYHMCVyxH3Jd7DC487eQzg4fv29zjHU2AAAECBAiMVUAgHGtnrIsAAQKjELj0nIjlq/JloqsRZ7874roHR7EsiyBAgAABAgQmIiAQToTRSQgQINCjwCVPinjcW/JZwbsjLvpAxDXHe6xSTQQIECBAoLKAQFi5+2onQIDAaQX2PyPi6K/lM4OfzA+P+RgoAgQIECBAoE8BgbDPvqqKAAECZyCw+3n5rOCbMhB+OOLmT5zBiTyUAAECBAgQGLmAQDjyBlkeAQIEpiuwkp8iuvC6vL034obD0722qxEgQIAAAQLTFhAIpy3uegQIEBitwM4rcrP5V+aHyOQniR74zGiXaWEECBAgQIDAxAQEwolROhEBAgTmWWD3q/L9gnvzmcHcY/DgF+a5EmsnQIAAAQIE2gUEwnYrRxIgQKBHgcWIXbnHYHxvxOLbMgze32ORaiJAgAABAgQeXUAgNBkECBAoK3DF4yK+nnsMDl/n5h6D1z5UlkLhBAgQIECgqIBAWLTxyiZAoLrAvvMijv1qPiv4+fzwmNxjMHLjeV8ECBAgQIBANQGBsFrH1UuAAIFYeXrmv9xjcOF6ewwaBwIECBAgUFtAIKzdf9UTIFBO4LLnRmx7c8Txj0Tc9I/lylcwAQIECBAg8C0CAqGBIECAQBmB3btyw/lfynKvzg+POVSmbIUSIECAAAECpxUQCA0HAQIESgisvDjLfE3E0bdH3HxbiZIVSYAAAQIECHxHAYHwOxI5gAABAvMusPKKrOCH8n2Db82Xif7XvFdj/QQIECBAgMDkBATCyVk6EwECBEYosPJzGQSfGbE9w+CBr41wgZZEgAABAgQIzFBAIJwhvksTIEBg6wR2bI94fO4xuLYUcf+7Im5/eOuu5cwECBAgQIDAvAoIhPPaOesmQIDAaQV2PCHDYO4xGF+MuPH9eb8GiwABAgQIECDwaAICobkgQIBAVwJ7npZbSrwlYulgbjj/sa5KUwwBAgQIECAwcQGBcOKkTkiAAIFZCey/OOJIhsHVj9pjcFY9cF0CBAgQIDBfAgLhfPXLagkQIHAagb2X5TODb8htJd6b20rYY9CcECBAgAABAk0CAmETk4MIECAwZoGdL4xYvDJvb8v3DNpjcMytsjYCBAgQIDAyAYFwZA2xHAIECGxO4PIfi1jITee3Zxi87vObe6yjCRAgQIAAgeoCAmH1CVA/AQJzLLDntfl+wYvypaJ/FHH4vjkuxNIJECBAgACBGQkIhDOCd1kCBAg8doErc2/BO96YzwwuRzz4zohbjzz2c3kkAQIECBAgUFlAIKzcfbUTIDCHAiuPz2cF85NE4578JNH3zWEBlkyAAAECBAiMSEAgHFEzLIUAAQLfXuAF35PvFcwwuHhTfnhMbi3hiwABAgQIECBwZgIC4Zn5eTQBAgSmJLDynHyJ6JvyYn+dYfDaKV3UZQgQIECAAIHOBQTCzhusPAIEehDYlXsMLuZ7BlevzpeJ3thDRWogQIAAAQIExiEgEI6jD1ZBgACB0wjs2p/PDOanicbbIw79KyYCBAgQIECAwCQFBMJJajoXAQIEJiqw8vIMgy+JWMo9Bg/cPdFTOxkBAgQIECBAIAUEQmNAgACBUQrs+ul8mejFEUdyj8Fb7h3lEi2KAAECBAgQmHsBgXDuW6gAAgQ6E8j/Lu+6KmLt7HxmMF8mevBoZ/UphwABAgQIEBiRgEA4omZYCgEC1QUuyBD49Pwk0bWv5ieJ2mOw+jionwABAgQITEFAIJwCsksQIEDgOwu88Px8eeiv5HG32GPwO2s5ggABAgQIEJiMgEA4GUdnIUCAwBkI7L0o4ujwzODfRhy+9gxO5KEECBAgQIAAgU0JCISb4nIwAQIEJi2wckkGwQyDwx6Dh2+Y9NmdjwABAgQIECDw7QQEQvNBgACBmQlc/kN56Z+J2PaO3Fbi1pktw4UJECBAgACBsgICYdnWK5wAgdkK7HpZ7vzz0rwNnyR612zX4uoECBAgQIBAVQGBsGrn1U2AwAwFVl6dLxF9/slnBq//ygwX4tIECBAgQIBAcQGBsPgAKJ8AgWkL7Hl9xPFzIh7KMHjrkWlf3fUIECBAgAABAqcKCITmgQABAlMR+ImzIr6U20os3m+PwamAuwgBAgQIECDQICAQNiA5hAABAmcmsPLUfFYww+ByfnDMjR85s3N5NAECBAgQIEBgcgIC4eQsnYkAAQKPIrDzwnxWcNhw/h8iDn0cEQECBAgQIEBgTAIC4Zi6YS0ECHQmsPsFucfgL2dRH8xPEj3QWXHKIUCAAAECBDoQEAg7aKISCBAYs8ClGQpv/vSYV2htBAgQIECAQF0BgbBu71VOgAABAgQIECBAgEBxAYGw+AAonwABAgQIECBAgACBugICYd3eq5wAAQIECBAgQIAAgeICAmHxAVA+AQIECBAgQIAAAQJ1BQTCur1XOQECBAgQIECAAAECxQUEwuIDoHwCBAgQIECAAAECBOoKCIR1e69yAgQIECBAgAABAgSKCwiExQdA+QQIECBAgAABAgQI1BUQCOv2XuUECBAgQIAAAQIECBQXEAiLD4DyCRAgQIAAAQIECBCoKyAQ1u29ygkQIECAAAECBAgQKC4gEBYfAOUTIECAAAECBAgQIFBXQCCs23uVEyBAgAABAgQIECBQXEAgLD4AyidAgAABAgQIECBAoK6AQFi39yonQIAAAQIECBAgQKC4gEBYfACUT4AAAQIECBAgQIBAXQGBsG7vVU6AAAECBAgQIECAQHEBgbD4ACifAAECBAgQIECAAIG6AgJh3d6rnAABAgQIECBAgACB4gICYfEBUD4BAgQIECBAgAABAnUFBMK6vVc5AQIECBAgQIAAAQLFBQTC4gOgfAIECBAgQIAAAQIE6goIhHV7r3ICBAgQIECAAAECBIoLCITFB0D5BAgQIECAAAECBAjUFRAI6/Ze5QQIECBAgAABAgQIFBcQCIsPgPIJECBAgAABAgQIEKgrIBDW7b3KCRAgQIAAAQIECBAoLiAQFh8A5RMgQIAAAQIECBAgUFdAIKzbe5UTIECAAAECBAgQIFBcQCAsPgDKJ0CAAAECBAgQIECgroBAWLf3KidAgAABAgQIECBAoLiAQFh8AJRPgAABAgQIECBAgEBdAYGwbu9VToAAAQIECBAgQIBAcQGBsPgAKJ8AAQIECBAgQIAAgboCAmHd3qucAAECBAgQIECAAIHiAgJh8QFQPgECBAgQIECAAAECdQUEwrq9VzkBAgQIECBAgAABAsUFBMLiA6B8AgQIECBAgAABAgTqCgiEdXuvcgJzLHDFcsS1x+a4AEsnQIAAAQIECIxCQCAcRRssggCBzQmsvDRi4ex8zB0Ri1+OuP4rm3u8owkQIECAAAECBAYBgdAcECAwhwK7XpJB8EfWF57/HVu8K+J4hsOlz54MiAe+NodFWTIBAgQIECBAYOoCAuHUyV2QAIEJCOR/u/Y+Oc/zlIiHL4xYfnbE2jNPnnch/7bwbxkMP5O/uzv/lgHxugcncE2nIECAAAECBAh0JyAQdtdSBRGoKrA3w+GRISRmQFz6/ojVZ52UWMqXky78Z4bDDIgLX4g4JwOi9x9WnRJ1EyBAgAABAt8qIBCaCAIEOhXYn+HwwQyJC9+Xzxb+QAbE78r7vC38dxZ8WwbEf8+weI/3H3bafmURIECAAAECTQICYROTgwgQmH+BH8yAeFbe1i7MYLgjA+ITMxAu5s/5fsO1W/P7DIjefzj/fVYBAQIECBAgsBkBgXAzWo4lQKAjgUueFLEtn0GM55wMiGv588JqfjhNvsR0+eb8/Z3ef9hRu5VCgAABAgQIPKqAQGgwCBAgcEJg5/CM4fAS0+dmOMyAuJABcS0D4trn8vsMiIv5PsTVDIsHjwIjQIAAAQIECPQiIBD20kl1ECAwYYEhIG7Ll5gu5PsPj+dt+ETTOJahMD+cZtun8vv8BFP7H04Y3ekIECBAgACBKQsIhFMGdzkCBOZVYGX4UJoMhWsvOBkQh2cTV7+R1fxrBsRbMit+Pp89vH9eq7NuAgQIECBAoKaAQFiz76omQOCMBYaAuHx+xNEMiJEBcWEIi8P7D/MDalYzJA4vNT04BEZfBAgQIECAAIHRCgiEo22NhREgMF8C+87LfRAvyDXn+w8Xn58BcfhE03zWcCED4kJuc7E6BETvP5yvplotAQIECBDoXkAg7L7FCiRAYDYCQ0A8lnsgDh9QMwTEyPckruUnl8an83ZHhsO7ZrMuVyVAgAABAgQIPCIgEJoGAgQITEXgRedGPHxxhsLhA2qGgHhOPnOYex+uDs8g3p4B8QtTWYaLECBAgAABAgROERAIjQMBAgRmIjDsg7iUAXE5w+Hq8zIoLuX3GRCP/WXETffMZEkuSoAAAQIECJQTEAjLtVzBBAiMU+DS/ICa5WdHHPrkONdnVQQIECBAgECPAgJhj11VEwECBAgQIECAAAECBBoEBMIGJIcQIECAAAECBAgQIECgRwGBsMeuqokAAQIECBAgQIAAAQINAgJhA5JDCBAgQIAAAQIECBAg0KOAQNhjV9VEgAABAgQIECBAgACBBgGBsAHJIQQIECBAgAABAgQIEOhRQCDssatqIkCAAAECBAgQIECAQIOAQNiA5BACBAgQIECAAAECBAj0KCAQ9thVNREgQIAAAQIECBAgQKBBQCBsQHIIAQIECBAgQIAAAQIEehQQCHvsqpoIECBAgAABAgQIECDQICAQNiA5hAABAgQIECBAgAABAj0KCIQ9dlVNBAgQIECAAAECBAgQaBAQCBuQHEKAAAECBAgQIECAAIEeBQTCHruqJgIECBAgQIAAAQIECDQICIQNSA4hQIAAAQIECBAgQIBAjwICYY9dVRMBAgQIECBAgAABAgQaBATCBiSHECBAgAABAgQIECBAoEcBgbDHrqqJAAECBAgQIECAAAECDQICYQOSQwgQIECAAAECBAgQINCjgEDYY1fVRIAAAQIECBAgQIAAgQYBgbABySEECBAgQIAAAQIECBDoUUAg7LGraiJAgAABAgQIECBAgECDgEDYgOQQAgQIECBAgAABAgQI9CggEPbYVTURIECAAAECBAgQIECgQUAgbEByCAECBAgQIECAAAECBHoUEAh77KqaCBAgQIAAAQIECBAg0CAgEDYgOYQAAQIECBAgQIAAAQI9CgiEPXZVTQQIECBAgAABAgQIEGgQEAgbkBxCgAABAgQIECBAgACBHgUEwh67qiYCBAgQIECAAAECBAg0CAiEDUgOIUCAAAECBAgQIECAQI8CAmGPXVUTAQIECBAgQIAAAQIEGgQEwgYkhxAgQIAAAQIECBAgQKBHAYGwx66qiQABAgQIECBAgAABAg0CAmEDkkMIECBAgAABAgQIECDQo4BA2GNX1USAAAECBAgQIECAAIEGAYGwAckhBAgQIECAAAECBAgQ6FFAIOyxq2oiQIAAAQIECBAgQIBAg4BA2IDkEAIECBAgQIAAAQIECPQoIBD22FU1ESBAgAABAgQIECBAoEFAIGxAcggBAgQIECBAgAABAgR6FBAIe+yqmggQIECAAAECBAgQINAgIBA2IDmEAAECBAgQIECAAAECPQoIhD12VU0ECBAgQIAAAQIECBBoEBAIG5AcQoAAAQIECBAgQIAAgR4FBMIeu6omAgQIECBAgAABAgQINAgIhA1IDiFAgAABAgQIECBAgECPAgJhj11VEwECBAgQIECAAAECBBoEBMIGJIcQIECAAAECBAgQIECgRwGBsMeuqokAAQIECBAgQIAAAQINAgJhA5JDCBAgQIAAAQIECBAg0KOAQNhjV9VEgAABAgQIECBAgACBBgGBsAHJIQQIECBAgAABAgQIEOhRQCDssatqIkCAAAECBAgQIECAQIOAQNiA5BACBAgQIECAAAECBAj0KCAQ9thVNREgQIAAAQIECBAgQKBBQCBsQHIIAQIECBAgQIAAAQIEehQQCHvsqpoIECBAgAABAgQIECDQICAQNiA5hAABAgQIECBAgAABAj0KCIQ9dlVNBAgQIECAAAECBAgQaBAQCBuQHEKAAAECBAgQIECAAIEeBQTCHruqJgIECBAgQIAAAQIECDQICIQNSA4hQIAAAQIECBAgQIBAjwICYY9dVRMBAgQIECBAgAABAgQaBATCBiSHECBAgAABAgQIECBAoEcBgbDHrqqJAAECBAgQIECAAAECDQICYQOSQwgQIECAAAECBAgQINCjgEDYY1fVRIAAAQIECBAgQIAAgQYBgbABySEECBAgQIAAAQIECBDoUUAg7LGraiJAgAABAgQIECBAgECDgEDYgOQQAgQIECBAgAABAgQI9CggEPbYVTURIECAAAECBAgQIECgQUAgbEByCAECBAgQIECAAAECBHoUEAh77KqaCBAgQIAAAQIECBAg0CAgEDYgOYQAAQIECBAgQIAAAQI9CgiEPXZVTQQIECBAgAABAgQIEGgQEAgbkBxCgAABAgQIECBAgACBHgUEwh67qiYCBAgQIECAAAECBAg0CAiEDUgOIUCAAAECBAgQIECAQI8CAmGPXVUTAQIECBAgQIAAAQIEGgQEwgYkhxAgQIAAAQIECBAgQKBHAYGwx66qiQABAgQIECBAgAABAg0CAmEDkkMIECBAgAABAgQIECDQo4BA2GNX1USAAAECBAgQIECAAIEGAYGwAckhBAgQIECAAAECBAgQ6FFAIOyxq2oiQIAAAQIECBAgQIBAg4BA2IDkEAIECBAgQIAAAQIECPQoIBD22FU1ESBAgAABAgQIECBAoEFAIGxAcggBAgQIECBAgAABAgR6FBAIe+yqmggQIECAAAECBAgQINAgIBA2IDmEAAECBAgQIECAAAECPQoIhD12VU0ECBAgQIAAAQIECBBoEBAIG5AcQoAAAQIECBAgQIAAgR4FBMIeu6omAgQIECBAgAABAgQINAgIhA1IDiFAgAABAgQIECBAgECPAgJhj11VEwECBAgQIECAAAECBBoEBMIGJIcQIECAAAECBAgQIECgRwGBsMeuqokAAQIECBAgQIAAAQINAgJhA5JDCBAgQIAAAQIECBAg0KOAQNhjV9VEgAABAgQIECBAgACBBgGBsAHJIQQIECBAgAABAgQIEOhRQCDssatqIkCAAAECBAgQIECAQIOAQNiA5BACBAgQIECAAAECBAj0KCAQ9thVNREgQIAAAQIECBAgQKBBQCBsQHIIAQIECBAgQIAAAQIEehQQCHvsqpoIECBAgAABAgQIECDQICAQNiA5hAABAgQIECBAgAABAj0KCIQ9dlVNBAgQIECAAAECBAgQaBAQCBuQHEKAAAECBAgQIECAAIEeBQTCHruqJgIECBAgQIAAAQIECDQICIQNSA4hQIAAAQIECBAgQIBAjwICYY9dVRMBAgQIECBAgAABAgQaBATCBiSHECBAgAABAgQIECBAoEcBgbDHrqqJAAECBAgQIECAAAECDQICYQOSQwgQIECAAAECBAgQINCjgEDYY1fVRIAAAQIECBAgQIAAgQYBgbABySEECBAgQIAAAQIECBDoUUAg7LGraiJAgAABAgQIECBAgECDgEDYgOQQAgQIECBAgAABAgQI9CggEPbYVTURIECAAAECBAgQIECgQUAgbEByCAECBAgQIECAAAECBHoUEAh77KqaCBAgQIAAAQIECBAg0CAgEDYgOYQAAQIECBAgQIAAAQI9CgiEPXZVTQQIECBAgAABAgQIEGgQEAgbkBxCgAABAgQIECBAgACBHgX+F+yJLJrdvloD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102" name="AutoShape 6" descr="data:image/png;base64,iVBORw0KGgoAAAANSUhEUgAAA4QAAAJsCAYAAAClLm1gAAAgAElEQVR4Xu3diZNld1UH8NPLTAghkc0IEjCBCDiSZCY9iwMUhkJRC6SgNFguKAEFXEqr/Ee0ygVkEQgIUlGLxXIrpVKihkkykyGhopEkYggCBkgCkSSzdHvuTDcZNAO/zrx+777f+XTV8/Vy372/8zlnol/f8lsIXwQIECBAgAABAgQIECBQUmChZNWKJkCAAAECBAgQIECAAIEQCA0BAQIECBAgQIAAAQIEigoIhEUbr2wCBAgQIECAAAECBAgIhGaAAAECBAgQIECAAAECRQUEwqKNVzYBAgQIECBAgAABAgQEQjNAgAABAgQIECBAgACBogICYdHGK5sAAQIECBAgQIAAAQICoRkgQIAAAQIECBAgQIBAUQGBsGjjlU2AAAECBAgQIECAAAGB0AwQIECAAAECBAgQIECgqIBAWLTxyiZAgAABAgQIECBAgIBAaAYIECBAgAABAgQIECBQVEAgLNp4ZRMgQIAAAQIECBAgQEAgNAMECBAgQIAAAQIECBAoKiAQFm28sgkQIECAAAECBAgQICAQmgECBAgQIECAAAECBAgUFRAIizZe2QQIECBAgAABAgQIEBAIzQABAgQIECBAgAABAgSKCgiERRuvbAIECBAgQIAAAQIECAiEZoAAAQIECBAgQIAAAQJFBQTCoo1XNgECBAgQIECAAAECBARCM0CAAAECBAgQIECAAIGiAgJh0cYrmwABAgQIECBAgAABAgKhGSBAgAABAgQIECBAgEBRAYGwaOOVTYAAAQIECBAgQIAAAYHQDBAgQIAAAQIECBAgQKCogEBYtPHKJkCAAAECBAgQIECAgEBoBggQIECAAAECBAgQIFBUQCAs2nhlEyBAgAABAgQIECBAQCA0AwQIECBAgAABAgQIECgqIBAWbbyyCRAgQIAAAQIECBAgIBCaAQIECBAgQIAAAQIECBQVEAiLNl7ZBAgQIECAAAECBAgQEAjNAAECBAgQIECAAAECBIoKCIRFG69sAgQIECBAgAABAgQICIRmgAABAgQIECBAgAABAkUFBMKijVc2AQIECBAgQIAAAQIEBEIzQIAAAQIECBAgQIAAgaICAmHRxiubAAECBAgQIECAAAECAqEZIECAAAECBAgQIECAQFEBgbBo45VNgAABAgQIECBAgAABgdAMECBAgAABAgQIECBAoKiAQFi08comQIAAAQIECBAgQICAQGgGCBAgQIAAAQIECBAgUFRAICzaeGUTIECAAAECBAgQIEBAIDQDBAgQIECAAAECBAgQKCogEBZtvLIJECBAgAABAgQIECAgEJoBAgQIECBAgAABAgQIFBUQCIs2XtkECBAgQIAAAQIECBAQCM0AAQIECBAgQIAAAQIEigoIhEUbr2wCBAgQIECAAAECBAgIhGaAAAECBAgQIECAAAECRQUEwqKNVzYBAgQIECBAgAABAgQEQjNAgAABAgQIECBAgACBogICYdHGK5sAAQIECBAgQIAAAQICoRkgQIAAAQIECBAgQIBAUQGBsGjjlU2AAAECBAgQIECAAAGB0AwQIECAAAECBAgQIECgqIBAWLTxyiZAgAABAgQIECBAgIBAaAYIECBAgAABAgQIECBQVEAgLNp4ZRMgQIAAAQIECBAgQEAgNAMECBAgQIAAAQIECBAoKiAQFm28sgkQIECAAAECBAgQICAQmgECBAgQIECAAAECBAgUFRAIizZe2QQIECBAgAABAgQIEBAIzQABAgQIECBAgAABAgSKCgiERRuvbAIECBAgQIAAAQIECAiEZoAAAQIECBAgQIAAAQJFBQTCoo1XNgECBAgQIECAAAECBARCM0CAAAECBAgQIECAAIGiAgJh0cYrmwABAgQIECBAgAABAgKhGSBAgAABAgQIECBAgEBRAYGwaOOVTYAAAQIECBAgQIAAAYHQDBAgQIAAAQIECBAgQKCogEBYtPHKJkCAAAECBAgQIECAgEBoBggQIECAAAECBAgQIFBUQCAs2nhlEyBAgAABAgQIECBAQCA0AwQIECBAgAABAgQIECgqIBAWbbyyCRAgQIAAAQIECBAgIBCaAQIECBAgQIAAAQIECBQVEAiLNl7ZBAgQIECAAAECBAgQEAjNAAECBAgQIECAAAECBIoKCIRFG69sAgQIECBAgAABAgQICIRmgAABAgQIECBAgAABAkUFBMKijVc2AQIECBAgQIAAAQIEBEIzQIAAAQIECBAgQIAAgaICAmHRxiubAAECBAgQIECAAAECAqEZIECAAAECBAgQIECAQFEBgbBo45VNgAABAgQIECBAgAABgdAMECBAgAABAgQIECBAoKiAQFi08comQIAAAQIECBAgQICAQGgGCBAgQIAAAQIECBAgUFRAICzaeGUTIECAAAECBAgQIEBAIDQDBAgQIECAAAECBAgQKCogEBZtvLIJECBAgAABAgQIECAgEJoBAgQIECBAgAABAgQIFBUQCIs2XtkECBAgQIAAAQIECBAQCM0AAQIECBAgQIAAAQIEigoIhEUbr2wCBAgQIECAAAECBAgIhGaAAAECBAgQIECAAAECRQUEwqKNVzYBAgQIECBAgAABAgQEQjNAgAABAgQIECBAgACBogICYdHGK5sAAQIECBAgQIAAAQICoRkgQIAAAQIECBAgQIBAUQGBsGjjlU2AAAECBAgQIECAAAGB0AwQIECAAAECBAgQIECgqIBAWLTxyiZAgAABAgQIECBAgIBAaAYIECBAgAABAgQIECBQVEAgLNp4ZRMgQIAAAQIECBAgQEAgNAMECBAgQIAAAQIECBAoKiAQFm28sgkQIECAAAECBAgQICAQmgECBAgQIECAAAECBAgUFRAIizZe2QQIECBAgAABAgQIEBAIzQABAgQIECBAgAABAgSKCgiERRuvbAIECBAgQIAAAQIECAiEZoAAAQIECBAgQIAAAQJFBQTCoo1XNgECBAgQIECAAAECBARCM0CAAAECBAgQIECAAIGiAgJh0cYrmwABAgQIECBAgAABAgKhGSBAgAABAgQIECBAgEBRAYGwaOOVTYAAAQIECBAgQIAAAYHQDBAgQIAAAQIECBAgQKCogEBYtPHKJkCAAAECBAgQIECAgEBoBggQIECAAAECBAgQIFBUQCAs2nhlEyBAgAABAgQIECBAQCA0AwQIECBAgAABAgQIECgqIBAWbbyyCRAgQIAAAQIECBAgIBCaAQIECBAgQIAAAQIECBQVEAiLNl7ZBAgQIECAAAECBAgQEAjNAAECBAgQIECAAAECBIoKCIRFG69sAgQIECBAgAABAgQICIRmgAABAgQIECBAgAABAkUFBMKijVc2AQIECBAgQIAAAQIEBEIzQIAAAQIECBAgQIAAgaICAmHRxiubAAECBAgQIECAAAECAqEZIECAAAECBAgQIECAQFEBgbBo45VNgAABAgQIECBAgAABgdAMECBAgAABAgQIECBAoKiAQFi08comQIAAAQIECBAgQICAQGgGCBAgQIAAAQIECBAgUFRAICzaeGUTIECAAAECBAgQIEBAIDQDBAgQIECAAAECBAgQKCogEBZtvLIJECBAgAABAgQIECAgEJoBAgQIECBAgAABAgQIFBUQCIs2XtkECBAgQIAAAQIECBAQCM0AAQIECBAgQIAAAQIEigoIhEUbr2wCBAgQIECAAAECBAgIhGaAAAECBAgQIECAAAECRQUEwqKNVzYBAgQIECBAgAABAgQEQjNAgAABAgQIECBAgACBogICYdHGK5sAAQIECBAgQIAAAQICoRkgQIAAAQIECBAgQIBAUQGBsGjjlU2AAAECBAgQIECAAAGB0AwQIECAAAECBAgQIECgqIBAWLTxyiZAgAABAgQIECBAgIBAaAYIECBAgAABAgQIECBQVEAgLNp4ZRMgQIAAAQIECBAgQEAgNAMECBAgQIAAAQIECBAoKiAQFm28sgkQIECAAAECBAgQICAQmgECBAgQIECAAAECBAgUFRAIizZe2QQIECBAgAABAgQIEBAIzQABAgQIECBAgAABAgSKCgiERRuvbAIECBAgQIAAAQIECAiEZoAAAQIECBAgQIAAAQJFBQTCoo1XNgECBAgQIECAAAECBARCM0CAAAECBAgQIECAAIGiAgJh0cYrmwABAgQIECBAgAABAgKhGSBAgAABAgQIECBAgEBRAYGwaOOVTYAAAQIECBAgQIAAAYHQDBAgQIAAAQIECBAgQKCogEBYtPHKJkCAAAECBAgQIECAgEBoBggQIECAAAECBAgQIFBUQCAs2nhlEyBAgAABAgQIECBAQCA0AwQIECBAgAABAgQIECgqIBAWbbyyCRAgQIAAAQIECBAgIBCaAQIECBAgQIAAAQIECBQVEAiLNl7ZBAgQIECAAAECBAgQEAjNAAECBAgQIECAAAECBIoKCIRFG69sAgQIECBAgAABAgQICIRmgAABAgQIECBAgAABAkUFBMKijVc2AQIECBAgQIAAAQIEBEIzQIAAAQIECBAgQIAAgaICAmHRxiubAAECBAgQIECAAAECAqEZIECAAAECBAgQIECAQFEBgbBo45VNgAABAgQIECBAgAABgdAMECBAgAABAgQIECBAoKiAQFi08comQIAAAQIECBAgQICAQGgGCBAgQIAAAQIECBAgUFRAICzaeGUTIECAAAECBAgQIEBAIDQDBAgQIECAAAECBAgQKCogEBZtvLIJECBAgAABAgQIECAgEJoBAgQIECBAgAABAgQIFBUQCIs2XtkECBAgQIAAAQIECBAQCM0AAQIECBAgQIAAAQIEigoIhEUbr2wCBAgQIECAAAECBAgIhGaAAAECBAgQIECAAAECRQUEwqKNVzYBAgQIECBAgAABAgQEQjNAgAABAgQIECBAgACBogICYdHGK5sAAQIECBAgQIAAAQICoRkgQIAAAQIECBAgQIBAUQGBsGjjlU2AAAECBAgQIECAAAGB0AwQIECAAAECBAgQIECgqIBAWLTxyiZAgAABAgQIECBAgIBAaAYIECBAgAABAgQIECBQVEAgLNp4ZRMgQIAAAQIECBAgQEAgNAMECBAgQIAAAQIECBAoKiAQFm28sgkQIECAAAECBAgQICAQmgECBAgQIECAAAECBAgUFRAIizZe2QQIECBAgAABAgQIEBAIzQABAgQIECBAgAABAgSKCgiERRuvbAIECBAgQIAAAQIECAiEZoAAAQIECBAgQIAAAQJFBQTCoo1XNgECBAgQIECAAAECBARCM0CAAAECBAgQIECAAIGiAgJh0cYrmwABAgQIECBAgAABAgKhGSBAgAABAgQIECBAgEBRAYGwaOOVTYAAAQIECBAgQIAAAYHQDBAgQIAAAQIECBAgQKCogEBYtPHKJkCAAAECBAgQIECAgEBoBggQIECAAAECBAgQIFBUQCAs2nhlEyBAgAABAgQIECBAQCA0AwQIECBAgAABAgQIECgqIBAWbbyyCRAgQIAAAQIECBAgIBCaAQIECBAgQIAAAQIECBQVEAiLNl7ZBAgQIECAAAECBAgQEAjNAAECBAgQIECAAAECBIoKCIRFG69sAgQIECBAgAABAgQICIRmgAABAgQIECBAgAABAkUFBMKijVc2AQIECBAgQIAAAQIEBEIzQIAAAQIECBAgQIAAgaICAmHRxiubAAECBAgQIECAAAECAqEZIECAAAECBAgQIECAQFEBgbBo45VNgAABAgQIECBAgAABgdAMECBAgAABAgQIECBAoKiAQFi08comQIAAAQIECBAgQICAQGgGCBAgQIAAAQIECBAgUFRAICzaeGUTIECAAAECBAgQIEBAIDQDBAgQIECAAAECBAgQKCogEBZtvLIJECBAgAABAgQIECAgEJoBAgQIECBAgAABAgQIFBUQCIs2XtkECBAgQIAAAQIECBAQCM0AAQIECBAgQIAAAQIEigoIhEUbr2wCBAgQIECAAAECBAgIhGaAAAECBAgQIECAAAECRQUEwqKNVzYBAgQIECBAgAABAgQEQjNAgAABAgQIECBAgACBogICYdHGK5sAAQIECBAgQIAAAQICoRkgQIAAAQIECBAgQIBAUQGBsGjjlU2AAAECBAgQIECAAAGB0AwQIECAAAECBAgQIECgqIBAWLTxyiZAgAABAgQIECBAgIBAaAYIECBAgAABAgQIECBQVEAgLNp4ZRMgQIAAAQIECBAgQEAgNAMECBAgQIAAAQIECBAoKiAQFm28sgkQIECAAAECBAgQICAQmgECBAgQIECAAAECBAgUFRAIizZe2QQIECBAgAABAgQIEBAIzQABAgQIECBAgAABAgSKCgiERRuvbAIECBAgQIAAAQIECAiEZoAAAQIECBAgQIAAAQJFBQTCoo1XNgECBAgQIECAAAECBARCM0CAAAECBAgQIECAAIGiAgJh0cYrmwABAgQIECBAgAABAgKhGSBAgAABAgQIECBAgEBRAYGwaOOVTYAAAQIECBAgQIAAAYHQDBAgQIAAAQIECBAgQKCogEBYtPHKJkCAAAECBAgQIECAgEBoBggQIECAAAECBAgQIFBUQCAs2nhlEyBAgAABAgQIECBAQCA0AwQIECBAgAABAgQIECgqIBAWbbyyCRAgQIAAAQIECBAgIBCaAQIECBAgQIAAAQIECBQVEAiLNl7ZBAgQIECAAAECBAgQEAjNAAECBAgQIECAAAECBIoKCIRFG69sAgQIECBAgAABAgQICIRmgAABAgQIECBAgAABAkUFBMKijVc2AQIECBAgQIAAAQIEBEIzQIAAAQIECBAgQIAAgaICAmHRxiubAAECBAgQIECAAAECAqEZIECAAAECBAgQIECAQFEBgbBo45VNgAABAgQIECBAgAABgdAMECBAgAABAgQIECBAoKiAQFi08comQIAAAQIECBAgQICAQGgGCBAgQIAAAQIECBAgUFRAICzaeGUTIECAAAECBAgQIEBAIDQDBAgQIECAAAECBAgQKCogEBZtvLIJECBAgAABAgQIECAgEJoBAgQIECBAgAABAgQIFBUQCIs2XtkECBAgQIAAAQIECBAQCM0AAQIECBAgQIAAAQIEigoIhEUbr2wCBAgQIECAAAECBAgIhGaAAAECBAgQIECAAAECRQUEwqKNVzYBAgQIECBAgAABAgQEQjNAgAABAgQIECBAgACBogICYdHGK5sAAQIECBAgQIAAAQICoRkgQIAAAQIECBAgQIBAUQGBsGjjlU2AAAECBAgQIECAAAGB0AwQIECAAAECBAgQIECgqIBAWLTxyiZAgAABAgQIECBAgIBAaAYIECBAgAABAgQIECBQVEAgLNp4ZRMgQIAAAQIECBAgQEAgNAMECBAgQIAAAQIECBAoKiAQFm28sgkQIECAAAECBAgQICAQmgECBAgQIECAAAECBAgUFRAIizZe2QQIECBAgAABAgQIEBAIzQABAgQIECBAgAABAgSKCgiERRuvbAIECBAgQIAAAQIECAiEZoAAAQIECBAgQIAAAQJFBQTCoo1XNgECBAgQIECAAAECBARCM0CAAAECBAgQIECAAIGiAgJh0cYrmwABAgQIECBAgAABAgKhGSBAgAABAgQIECBAgEBRAYGwaOOVTYAAAQIECBAgQIAAAYHQDBAgQIAAAQIECBAgQKCogEBYtPHKJkCAAAECBAgQIECAgEBoBggQIECAAAECBAgQIFBUQCAs2nhlEyBAgAABAgQIECBAQCA0AwQIECBAgAABAgQIECgqIBAWbbyyCRAgQIAAAQIECBAgIBCaAQIECBAgQIAAAQIECBQVEAiLNl7ZBAgQIDAtgZVnnbzSwbumdUXXIUCAAAECrQICYauU4wgQIECAwKYFdj8vYvXNQxqMeOgjEbc+sOlTeAABAgQIENhCAYFwC3GdmgABAgQqC1y+ktX/fN4+nmHw7zIMHqmsoXYCBAgQGKeAQDjOvlgVAQIECMy1wK6XRCy8Om9/kU8O/tNcl2LxBAgQINC1gEDYdXsVR4AAAQLTFdixPeKsH88geEXE0tURNxye7vVdjQABAgQIbE5AINycl6MJECBAgMBpBHY8IeKcfFZw7fKIY2+NOPwZVAQIECBAYOwCAuHYO2R9BAgQIDAHAvufHHHkZzIM5ofIrP1OxE3/OQeLtkQCBAgQIBACoSEgQIAAAQJnJLDnaRHHfzFPsZYvE31fvkz0i2d0Og8mQIAAAQJTFBAIp4jtUgQIECDQm8CJPQZ/O2+3RWz/UMR1X+2tQvUQIECAQN8CAmHf/VUdAQIECGyZwM7vj1j89Tz9DfmewQ9H3Pw/W3YpJyZAgAABAlskIBBuEazTEiBAgEDPAvsujTj6hqzw7/MTRf82t5Y42nO1aiNAgACBfgUEwn57qzICBAgQ2BKB3S/Ktwtemaf+M3sMbgmwkxIgQIDAFAUEwiliu1STwMZMnnI//N9d96z//PX1+wdPmd0j699fsH7/8Pr9xu+Prv98bP3+eN4/Nc+58fOwrlP/Nvw8HDN8PeGUx5z6+9VTrr9x7Nnrv9v426n3w/dHl3J/srw/vnjyfjnvh++Hv63m/bb1vw3fL+Vtbf33w/1iPnbj5+X8+cT3+bvha2H9b8NjlvL3B/6uSdpBBAhsUuDK/Ld2Z+4xGC/Pf7/vyn9rN2/yBA4nQIAAAQKjExAIR9eSqgva+aMZZp6TwWeYyY3AMwSh/HFt+B/r9wv5KX4bPy+sH7vxabnf/Hk4xRC08tjhBMeHu41zDOdcf9yJ408kqvUAuP63IWxtXO/Ew0557InD87yrG78erjGEs+Hn4fsTD1z/3fr98PPwmIVcyEIeuDYcnLfF/HlY4/Dzxt+ODd9v/G3j93nMiWOHx+b98P1Q09qxR449cd7189/4N+trWF+OOwIEzlxg5fH5b/BV+e9vf/5b+72IQ7ef+TmdgQABAgQIzF5AIJx9D6zghMAQCBcveiTgHF0PRqcGnSEILebvjwyB6ZTQtDoEoY3QtH7M0hCa8pjhNny/8fMQuJaHn/P+RPgaPiZ+OOd6aFsezpvfP5S3je8fHs4xnD9v2/P7B9bvl/P+vrydlb/blvfn5v3dw9/ydn5+/915f80Q/jaCol4TIDCXAjufmP/+X5v/vTg/l391vkz0rrksw6IJECBAgMCjCAiExoIAAQIECJxW4NIMgWe9Lv//Ovly0aX35stEvwSLAAECBAj0JCAQ9tRNtRAgQIDABAX2XZCvJLgqT3hPvoog9xi85d4JntypCBAgQIDAKAQEwlG0wSIIECBAYFwCe56d7xn8rXzZ+YF8ZjD3GDz4jXGtz2oIECBAgMBkBATCyTg6CwECBAh0I7BrR75n8M1ZTn5i77m5x+C1+QFOvggQIECAQJ8CAmGffVUVAQIECDwmgZV9+bCfy9s19hh8TIAeRIAAAQJzJiAQzlnDLJcAAQIEtkQg//fh5bm/4MIr8uzvyDB4y5ZcxUkJECBAgMDIBATCkTXEcggQIEBg2gIXnxXxXbnH4OpL8qWiv5th8I5pr8D1CBAgQIDArAQEwlnJuy4BAgQIjEDgRedGPDzsMfiMXMy7I2743AgWZQkECBAgQGBqAgLh1KhdiAABAgTGJbD3KbmtRO4xuLg9t5V4T8TN/z2u9VkNAQIECBDYegGBcOuNXYEAAQIERiew8vR8iegv57K+nJvOfzDi8H2jW6IFESBAgACBKQgIhFNAdgkCBAgQGJPAzgvzWcHX54o+E3HWX0Rc9+CYVmctBAgQIEBgmgIC4TS1XYsAAQIEZiyw97n5MtHfjFj+m4jr/zoXc3zGC3J5AgQIECAwUwGBcKb8Lk6AAAEC0xPYt5L576p8v+CH8v2Cn5jedV2JAAECBAiMV0AgHG9vrIwAAQIEJiaw62X5SaKvyWcH35Zh8NMTO60TESBAgACBORcQCOe8gZZPgAABAt9OYGVbhsBX5ktEL8/3DQ7bStzJiwABAgQIEHhEQCA0DQQIECDQqcCl52QQvDKD4IURS++MOHB3p4UqiwABAgQIPGYBgfAx03kgAQIECIxX4JInRWz/hdxS4nF5e0/ETfeMd61WRoAAAQIEZicgEM7O3pUJECBAYEsE9n1PxNE3ZhC8N58d/EDEwfu35DJOSoAAAQIEOhAQCDtoohIIECBAYENgzzNPbji/9u8R5/15xLUPsSFAgAABAgROLyAQmg4CBAgQ6ERg5TkZBHNbieVP5h6Df5VFrXZSmDIIECBAgMCWCQiEW0brxAQIECAwPYGdO3NbiTflPoMftMfg9NRdiQABAgTmX0AgnP8eqoAAAQLFBXZekZ8i+mMZCP8k4kZ7DBafBuUTIECAwOYEBMLNeTmaAAECBMYjsBix+yfzlaF78mWi78qXif7HeJZmJQQIECBAYD4EBML56JNVEiBAgMC3CFyR20k88Np8z2C+b/DY2yM+9XlABAgQIECAwOYFBMLNm3kEAQIECMxUYN95ua3E63IJufH8wh/nthJfnulyXJwAAQIECMyxgEA4x82zdAIECNQTWHnqyW0lIvcW3J7vGTzwtXoGKiZAgAABApMTEAgnZ+lMBAgQILClApc9I98r+ObcbP62iHv/LOL2h7f0ck5OgAABAgQKCAiEBZqsRAIECMy/wN6LTj4zuJB7DN7wl1nP2vzXpAICBAgQIDB7AYFw9j2wAgIECBD4tgIrl2T+y/cMHvuYPQaNCgECBAgQmKyAQDhZT2cjQIAAgYkKrLw4nxXMrSXiffYYnCiskxEgQIAAgRMCAqFBIECAAIGRClz+ynxm8IV5y20lDn92pIu0LAIECBAgMNcCAuFct8/iCRAg0KPAju0Rj7syg+Dzsrq3Rdz0Xz1WqSYCBAgQIDAGAYFwDF2wBgIECBBYF9jxhIizfyHDYO41uPyuiB9vYkAAABp0SURBVOu/goYAAQIECBDYOgGBcOtsnZkAAQIENiWw/8kRD78x383wQMQD74+47euberiDCRAgQIAAgU0LCISbJvMAAgQIEJi8wJ6n5aeI/lqGwdxj8KFrIm49MvlrOCMBAgQIECDwfwUEQjNBgAABAjMW2PV9uYDccH7huohDubWELwIECBAgQGBaAgLhtKRdhwABAgQeReCyH4xY+sX8Q242f+gTiAgQIECAAIHpCgiE0/V2NQIECBD4psDe/RGrr8lbvl/w0M1gCBAgQIAAgekLCITTN3dFAgQIEIjdPxFx/Ifzk0Rzj8Eb7gRCgAABAgQIzEZAIJyNu6sSIECgqMCVSxG35x6Di/lS0fjDiINfKAqhbAIECBAgMAoBgXAUbbAIAgQIVBDYf3ZuK/G63GPwSbnx/DsirvtqharVSIAAAQIExiwgEI65O9ZGgACBbgR2PjE/RfQN+czgQxEPXp3bSuReg74IECBAgACBWQsIhLPugOsTIECge4FLz4/Y9pZ8ZjDfK7jwoXyZ6NHuS1YgAQIECBCYEwGBcE4aZZkECBCYT4GVZ+Wzgr+aa/+X/PAYewzOZxOtmgABAgQ6FhAIO26u0ggQIDBbgX07Io5dlc8MftQeg7PthKsTIECAAIHTCQiEZoMAAQIEtkBg9958eehrc2uJfL+gPQa3ANgpCRAgQIDARAQEwokwOgkBAgQIPCJw2csjll6Wtz+yx6C5IECAAAEC4xYQCMfdH6sjQIDAPAnk/07Z/VP5EtHLcsP534848KV5Wry1EiBAgACBigICYcWuq5kAAQITF7j4rIgn/nyGwe+OOPL2iFvunfglnJAAAQIECBCYuIBAOHFSJyRAgEA1gRedG/FQ7jF4PLeTWHpPbivxjWoC6iVAgAABAvMqIBDOa+esmwABAqMQ2PuUDIK5rcTaZyPO+9OIa4+NYlkWQYAAAQIECDQJCIRNTA4iQIAAgf8vsO+C3FbiN3KfwX+2x6D5IECAAAEC8ykgEM5n36yaAAECMxZYeX4+K/jGXIQ9BmfcCZcnQIAAAQJnIiAQnomexxIgQKCkwK7d+azgz+b7BXOPwes/VZJA0QQIECBAoBMBgbCTRiqDAAEC0xHYk/sLrv54PjuYewweun0613QVAgQIECBAYKsEBMKtknVeAgQIdCew9zUZBC+P+J8/iLj1i92VpyACBAgQIFBQQCAs2HQlEyBAYHMCVyxH3Jd7DC487eQzg4fv29zjHU2AAAECBAiMVUAgHGtnrIsAAQKjELj0nIjlq/JloqsRZ7874roHR7EsiyBAgAABAgQmIiAQToTRSQgQINCjwCVPinjcW/JZwbsjLvpAxDXHe6xSTQQIECBAoLKAQFi5+2onQIDAaQX2PyPi6K/lM4OfzA+P+RgoAgQIECBAoE8BgbDPvqqKAAECZyCw+3n5rOCbMhB+OOLmT5zBiTyUAAECBAgQGLmAQDjyBlkeAQIEpiuwkp8iuvC6vL034obD0722qxEgQIAAAQLTFhAIpy3uegQIEBitwM4rcrP5V+aHyOQniR74zGiXaWEECBAgQIDAxAQEwolROhEBAgTmWWD3q/L9gnvzmcHcY/DgF+a5EmsnQIAAAQIE2gUEwnYrRxIgQKBHgcWIXbnHYHxvxOLbMgze32ORaiJAgAABAgQeXUAgNBkECBAoK3DF4yK+nnsMDl/n5h6D1z5UlkLhBAgQIECgqIBAWLTxyiZAoLrAvvMijv1qPiv4+fzwmNxjMHLjeV8ECBAgQIBANQGBsFrH1UuAAIFYeXrmv9xjcOF6ewwaBwIECBAgUFtAIKzdf9UTIFBO4LLnRmx7c8Txj0Tc9I/lylcwAQIECBAg8C0CAqGBIECAQBmB3btyw/lfynKvzg+POVSmbIUSIECAAAECpxUQCA0HAQIESgisvDjLfE3E0bdH3HxbiZIVSYAAAQIECHxHAYHwOxI5gAABAvMusPKKrOCH8n2Db82Xif7XvFdj/QQIECBAgMDkBATCyVk6EwECBEYosPJzGQSfGbE9w+CBr41wgZZEgAABAgQIzFBAIJwhvksTIEBg6wR2bI94fO4xuLYUcf+7Im5/eOuu5cwECBAgQIDAvAoIhPPaOesmQIDAaQV2PCHDYO4xGF+MuPH9eb8GiwABAgQIECDwaAICobkgQIBAVwJ7npZbSrwlYulgbjj/sa5KUwwBAgQIECAwcQGBcOKkTkiAAIFZCey/OOJIhsHVj9pjcFY9cF0CBAgQIDBfAgLhfPXLagkQIHAagb2X5TODb8htJd6b20rYY9CcECBAgAABAk0CAmETk4MIECAwZoGdL4xYvDJvb8v3DNpjcMytsjYCBAgQIDAyAYFwZA2xHAIECGxO4PIfi1jITee3Zxi87vObe6yjCRAgQIAAgeoCAmH1CVA/AQJzLLDntfl+wYvypaJ/FHH4vjkuxNIJECBAgACBGQkIhDOCd1kCBAg8doErc2/BO96YzwwuRzz4zohbjzz2c3kkAQIECBAgUFlAIKzcfbUTIDCHAiuPz2cF85NE4578JNH3zWEBlkyAAAECBAiMSEAgHFEzLIUAAQLfXuAF35PvFcwwuHhTfnhMbi3hiwABAgQIECBwZgIC4Zn5eTQBAgSmJLDynHyJ6JvyYn+dYfDaKV3UZQgQIECAAIHOBQTCzhusPAIEehDYlXsMLuZ7BlevzpeJ3thDRWogQIAAAQIExiEgEI6jD1ZBgACB0wjs2p/PDOanicbbIw79KyYCBAgQIECAwCQFBMJJajoXAQIEJiqw8vIMgy+JWMo9Bg/cPdFTOxkBAgQIECBAIAUEQmNAgACBUQrs+ul8mejFEUdyj8Fb7h3lEi2KAAECBAgQmHsBgXDuW6gAAgQ6E8j/Lu+6KmLt7HxmMF8mevBoZ/UphwABAgQIEBiRgEA4omZYCgEC1QUuyBD49Pwk0bWv5ieJ2mOw+jionwABAgQITEFAIJwCsksQIEDgOwu88Px8eeiv5HG32GPwO2s5ggABAgQIEJiMgEA4GUdnIUCAwBkI7L0o4ujwzODfRhy+9gxO5KEECBAgQIAAgU0JCISb4nIwAQIEJi2wckkGwQyDwx6Dh2+Y9NmdjwABAgQIECDw7QQEQvNBgACBmQlc/kN56Z+J2PaO3Fbi1pktw4UJECBAgACBsgICYdnWK5wAgdkK7HpZ7vzz0rwNnyR612zX4uoECBAgQIBAVQGBsGrn1U2AwAwFVl6dLxF9/slnBq//ygwX4tIECBAgQIBAcQGBsPgAKJ8AgWkL7Hl9xPFzIh7KMHjrkWlf3fUIECBAgAABAqcKCITmgQABAlMR+ImzIr6U20os3m+PwamAuwgBAgQIECDQICAQNiA5hAABAmcmsPLUfFYww+ByfnDMjR85s3N5NAECBAgQIEBgcgIC4eQsnYkAAQKPIrDzwnxWcNhw/h8iDn0cEQECBAgQIEBgTAIC4Zi6YS0ECHQmsPsFucfgL2dRH8xPEj3QWXHKIUCAAAECBDoQEAg7aKISCBAYs8ClGQpv/vSYV2htBAgQIECAQF0BgbBu71VOgAABAgQIECBAgEBxAYGw+AAonwABAgQIECBAgACBugICYd3eq5wAAQIECBAgQIAAgeICAmHxAVA+AQIECBAgQIAAAQJ1BQTCur1XOQECBAgQIECAAAECxQUEwuIDoHwCBAgQIECAAAECBOoKCIR1e69yAgQIECBAgAABAgSKCwiExQdA+QQIECBAgAABAgQI1BUQCOv2XuUECBAgQIAAAQIECBQXEAiLD4DyCRAgQIAAAQIECBCoKyAQ1u29ygkQIECAAAECBAgQKC4gEBYfAOUTIECAAAECBAgQIFBXQCCs23uVEyBAgAABAgQIECBQXEAgLD4AyidAgAABAgQIECBAoK6AQFi39yonQIAAAQIECBAgQKC4gEBYfACUT4AAAQIECBAgQIBAXQGBsG7vVU6AAAECBAgQIECAQHEBgbD4ACifAAECBAgQIECAAIG6AgJh3d6rnAABAgQIECBAgACB4gICYfEBUD4BAgQIECBAgAABAnUFBMK6vVc5AQIECBAgQIAAAQLFBQTC4gOgfAIECBAgQIAAAQIE6goIhHV7r3ICBAgQIECAAAECBIoLCITFB0D5BAgQIECAAAECBAjUFRAI6/Ze5QQIECBAgAABAgQIFBcQCIsPgPIJECBAgAABAgQIEKgrIBDW7b3KCRAgQIAAAQIECBAoLiAQFh8A5RMgQIAAAQIECBAgUFdAIKzbe5UTIECAAAECBAgQIFBcQCAsPgDKJ0CAAAECBAgQIECgroBAWLf3KidAgAABAgQIECBAoLiAQFh8AJRPgAABAgQIECBAgEBdAYGwbu9VToAAAQIECBAgQIBAcQGBsPgAKJ8AAQIECBAgQIAAgboCAmHd3qucAAECBAgQIECAAIHiAgJh8QFQPgECBAgQIECAAAECdQUEwrq9VzkBAgQIECBAgAABAsUFBMLiA6B8AgQIECBAgAABAgTqCgiEdXuvcgJzLHDFcsS1x+a4AEsnQIAAAQIECIxCQCAcRRssggCBzQmsvDRi4ex8zB0Ri1+OuP4rm3u8owkQIECAAAECBAYBgdAcECAwhwK7XpJB8EfWF57/HVu8K+J4hsOlz54MiAe+NodFWTIBAgQIECBAYOoCAuHUyV2QAIEJCOR/u/Y+Oc/zlIiHL4xYfnbE2jNPnnch/7bwbxkMP5O/uzv/lgHxugcncE2nIECAAAECBAh0JyAQdtdSBRGoKrA3w+GRISRmQFz6/ojVZ52UWMqXky78Z4bDDIgLX4g4JwOi9x9WnRJ1EyBAgAABAt8qIBCaCAIEOhXYn+HwwQyJC9+Xzxb+QAbE78r7vC38dxZ8WwbEf8+weI/3H3bafmURIECAAAECTQICYROTgwgQmH+BH8yAeFbe1i7MYLgjA+ITMxAu5s/5fsO1W/P7DIjefzj/fVYBAQIECBAgsBkBgXAzWo4lQKAjgUueFLEtn0GM55wMiGv588JqfjhNvsR0+eb8/Z3ef9hRu5VCgAABAgQIPKqAQGgwCBAgcEJg5/CM4fAS0+dmOMyAuJABcS0D4trn8vsMiIv5PsTVDIsHjwIjQIAAAQIECPQiIBD20kl1ECAwYYEhIG7Ll5gu5PsPj+dt+ETTOJahMD+cZtun8vv8BFP7H04Y3ekIECBAgACBKQsIhFMGdzkCBOZVYGX4UJoMhWsvOBkQh2cTV7+R1fxrBsRbMit+Pp89vH9eq7NuAgQIECBAoKaAQFiz76omQOCMBYaAuHx+xNEMiJEBcWEIi8P7D/MDalYzJA4vNT04BEZfBAgQIECAAIHRCgiEo22NhREgMF8C+87LfRAvyDXn+w8Xn58BcfhE03zWcCED4kJuc7E6BETvP5yvplotAQIECBDoXkAg7L7FCiRAYDYCQ0A8lnsgDh9QMwTEyPckruUnl8an83ZHhsO7ZrMuVyVAgAABAgQIPCIgEJoGAgQITEXgRedGPHxxhsLhA2qGgHhOPnOYex+uDs8g3p4B8QtTWYaLECBAgAABAgROERAIjQMBAgRmIjDsg7iUAXE5w+Hq8zIoLuX3GRCP/WXETffMZEkuSoAAAQIECJQTEAjLtVzBBAiMU+DS/ICa5WdHHPrkONdnVQQIECBAgECPAgJhj11VEwECBAgQIECAAAECBBoEBMIGJIcQIECAAAECBAgQIECgRwGBsMeuqokAAQIECBAgQIAAAQINAgJhA5JDCBAgQIAAAQIECBAg0KOAQNhjV9VEgAABAgQIECBAgACBBgGBsAHJIQQIECBAgAABAgQIEOhRQCDssatqIkCAAAECBAgQIECAQIOAQNiA5BACBAgQIECAAAECBAj0KCAQ9thVNREgQIAAAQIECBAgQKBBQCBsQHIIAQIECBAgQIAAAQIEehQQCHvsqpoIECBAgAABAgQIECDQICAQNiA5hAABAgQIECBAgAABAj0KCIQ9dlVNBAgQIECAAAECBAgQaBAQCBuQHEKAAAECBAgQIECAAIEeBQTCHruqJgIECBAgQIAAAQIECDQICIQNSA4hQIAAAQIECBAgQIBAjwICYY9dVRMBAgQIECBAgAABAgQaBATCBiSHECBAgAABAgQIECBAoEcBgbDHrqqJAAECBAgQIECAAAECDQICYQOSQwgQIECAAAECBAgQINCjgEDYY1fVRIAAAQIECBAgQIAAgQYBgbABySEECBAgQIAAAQIECBDoUUAg7LGraiJAgAABAgQIECBAgECDgEDYgOQQAgQIECBAgAABAgQI9CggEPbYVTURIECAAAECBAgQIECgQUAgbEByCAECBAgQIECAAAECBHoUEAh77KqaCBAgQIAAAQIECBAg0CAgEDYgOYQAAQIECBAgQIAAAQI9CgiEPXZVTQQIECBAgAABAgQIEGgQEAgbkBxCgAABAgQIECBAgACBHgUEwh67qiYCBAgQIECAAAECBAg0CAiEDUgOIUCAAAECBAgQIECAQI8CAmGPXVUTAQIECBAgQIAAAQIEGgQEwgYkhxAgQIAAAQIECBAgQKBHAYGwx66qiQABAgQIECBAgAABAg0CAmEDkkMIECBAgAABAgQIECDQo4BA2GNX1USAAAECBAgQIECAAIEGAYGwAckhBAgQIECAAAECBAgQ6FFAIOyxq2oiQIAAAQIECBAgQIBAg4BA2IDkEAIECBAgQIAAAQIECPQoIBD22FU1ESBAgAABAgQIECBAoEFAIGxAcggBAgQIECBAgAABAgR6FBAIe+yqmggQIECAAAECBAgQINAgIBA2IDmEAAECBAgQIECAAAECPQoIhD12VU0ECBAgQIAAAQIECBBoEBAIG5AcQoAAAQIECBAgQIAAgR4FBMIeu6omAgQIECBAgAABAgQINAgIhA1IDiFAgAABAgQIECBAgECPAgJhj11VEwECBAgQIECAAAECBBoEBMIGJIcQIECAAAECBAgQIECgRwGBsMeuqokAAQIECBAgQIAAAQINAgJhA5JDCBAgQIAAAQIECBAg0KOAQNhjV9VEgAABAgQIECBAgACBBgGBsAHJIQQIECBAgAABAgQIEOhRQCDssatqIkCAAAECBAgQIECAQIOAQNiA5BACBAgQIECAAAECBAj0KCAQ9thVNREgQIAAAQIECBAgQKBBQCBsQHIIAQIECBAgQIAAAQIEehQQCHvsqpoIECBAgAABAgQIECDQICAQNiA5hAABAgQIECBAgAABAj0KCIQ9dlVNBAgQIECAAAECBAgQaBAQCBuQHEKAAAECBAgQIECAAIEeBQTCHruqJgIECBAgQIAAAQIECDQICIQNSA4hQIAAAQIECBAgQIBAjwICYY9dVRMBAgQIECBAgAABAgQaBATCBiSHECBAgAABAgQIECBAoEcBgbDHrqqJAAECBAgQIECAAAECDQICYQOSQwgQIECAAAECBAgQINCjgEDYY1fVRIAAAQIECBAgQIAAgQYBgbABySEECBAgQIAAAQIECBDoUUAg7LGraiJAgAABAgQIECBAgECDgEDYgOQQAgQIECBAgAABAgQI9CggEPbYVTURIECAAAECBAgQIECgQUAgbEByCAECBAgQIECAAAECBHoUEAh77KqaCBAgQIAAAQIECBAg0CAgEDYgOYQAAQIECBAgQIAAAQI9CgiEPXZVTQQIECBAgAABAgQIEGgQEAgbkBxCgAABAgQIECBAgACBHgUEwh67qiYCBAgQIECAAAECBAg0CAiEDUgOIUCAAAECBAgQIECAQI8CAmGPXVUTAQIECBAgQIAAAQIEGgQEwgYkhxAgQIAAAQIECBAgQKBHAYGwx66qiQABAgQIECBAgAABAg0CAmEDkkMIECBAgAABAgQIECDQo4BA2GNX1USAAAECBAgQIECAAIEGAYGwAckhBAgQIECAAAECBAgQ6FFAIOyxq2oiQIAAAQIECBAgQIBAg4BA2IDkEAIECBAgQIAAAQIECPQoIBD22FU1ESBAgAABAgQIECBAoEFAIGxAcggBAgQIECBAgAABAgR6FBAIe+yqmggQIECAAAECBAgQINAgIBA2IDmEAAECBAgQIECAAAECPQoIhD12VU0ECBAgQIAAAQIECBBoEBAIG5AcQoAAAQIECBAgQIAAgR4FBMIeu6omAgQIECBAgAABAgQINAgIhA1IDiFAgAABAgQIECBAgECPAgJhj11VEwECBAgQIECAAAECBBoEBMIGJIcQIECAAAECBAgQIECgRwGBsMeuqokAAQIECBAgQIAAAQINAgJhA5JDCBAgQIAAAQIECBAg0KOAQNhjV9VEgAABAgQIECBAgACBBgGBsAHJIQQIECBAgAABAgQIEOhRQCDssatqIkCAAAECBAgQIECAQIOAQNiA5BACBAgQIECAAAECBAj0KCAQ9thVNREgQIAAAQIECBAgQKBBQCBsQHIIAQIECBAgQIAAAQIEehQQCHvsqpoIECBAgAABAgQIECDQICAQNiA5hAABAgQIECBAgAABAj0KCIQ9dlVNBAgQIECAAAECBAgQaBAQCBuQHEKAAAECBAgQIECAAIEeBQTCHruqJgIECBAgQIAAAQIECDQICIQNSA4hQIAAAQIECBAgQIBAjwICYY9dVRMBAgQIECBAgAABAgQaBATCBiSHECBAgAABAgQIECBAoEcBgbDHrqqJAAECBAgQIECAAAECDQICYQOSQwgQIECAAAECBAgQINCjgEDYY1fVRIAAAQIECBAgQIAAgQYBgbABySEECBAgQIAAAQIECBDoUUAg7LGraiJAgAABAgQIECBAgECDgEDYgOQQAgQIECBAgAABAgQI9CggEPbYVTURIECAAAECBAgQIECgQUAgbEByCAECBAgQIECAAAECBHoUEAh77KqaCBAgQIAAAQIECBAg0CAgEDYgOYQAAQIECBAgQIAAAQI9CgiEPXZVTQQIECBAgAABAgQIEGgQEAgbkBxCgAABAgQIECBAgACBHgX+F+yJLJrdvloD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104" name="AutoShape 8" descr="data:image/png;base64,iVBORw0KGgoAAAANSUhEUgAAA4QAAAJsCAYAAAClLm1gAAAgAElEQVR4Xu3diZNld1UH8NPLTAghkc0IEjCBCDiSZCY9iwMUhkJRC6SgNFguKAEFXEqr/Ee0ygVkEQgIUlGLxXIrpVKihkkykyGhopEkYggCBkgCkSSzdHvuTDcZNAO/zrx+777f+XTV8/Vy372/8zlnol/f8lsIXwQIECBAgAABAgQIECBQUmChZNWKJkCAAAECBAgQIECAAIEQCA0BAQIECBAgQIAAAQIEigoIhEUbr2wCBAgQIECAAAECBAgIhGaAAAECBAgQIECAAAECRQUEwqKNVzYBAgQIECBAgAABAgQEQjNAgAABAgQIECBAgACBogICYdHGK5sAAQIECBAgQIAAAQICoRkgQIAAAQIECBAgQIBAUQGBsGjjlU2AAAECBAgQIECAAAGB0AwQIECAAAECBAgQIECgqIBAWLTxyiZAgAABAgQIECBAgIBAaAYIECBAgAABAgQIECBQVEAgLNp4ZRMgQIAAAQIECBAgQEAgNAMECBAgQIAAAQIECBAoKiAQFm28sgkQIECAAAECBAgQICAQmgECBAgQIECAAAECBAgUFRAIizZe2QQIECBAgAABAgQIEBAIzQABAgQIECBAgAABAgSKCgiERRuvbAIECBAgQIAAAQIECAiEZoAAAQIECBAgQIAAAQJFBQTCoo1XNgECBAgQIECAAAECBARCM0CAAAECBAgQIECAAIGiAgJh0cYrmwABAgQIECBAgAABAgKhGSBAgAABAgQIECBAgEBRAYGwaOOVTYAAAQIECBAgQIAAAYHQDBAgQIAAAQIECBAgQKCogEBYtPHKJkCAAAECBAgQIECAgEBoBggQIECAAAECBAgQIFBUQCAs2nhlEyBAgAABAgQIECBAQCA0AwQIECBAgAABAgQIECgqIBAWbbyyCRAgQIAAAQIECBAgIBCaAQIECBAgQIAAAQIECBQVEAiLNl7ZBAgQIECAAAECBAgQEAjNAAECBAgQIECAAAECBIoKCIRFG69sAgQIECBAgAABAgQICIRmgAABAgQIECBAgAABAkUFBMKijVc2AQIECBAgQIAAAQIEBEIzQIAAAQIECBAgQIAAgaICAmHRxiubAAECBAgQIECAAAECAqEZIECAAAECBAgQIECAQFEBgbBo45VNgAABAgQIECBAgAABgdAMECBAgAABAgQIECBAoKiAQFi08comQIAAAQIECBAgQICAQGgGCBAgQIAAAQIECBAgUFRAICzaeGUTIECAAAECBAgQIEBAIDQDBAgQIECAAAECBAgQKCogEBZtvLIJECBAgAABAgQIECAgEJoBAgQIECBAgAABAgQIFBUQCIs2XtkECBAgQIAAAQIECBAQCM0AAQIECBAgQIAAAQIEigoIhEUbr2wCBAgQIECAAAECBAgIhGaAAAECBAgQIECAAAECRQUEwqKNVzYBAgQIECBAgAABAgQEQjNAgAABAgQIECBAgACBogICYdHGK5sAAQIECBAgQIAAAQICoRkgQIAAAQIECBAgQIBAUQGBsGjjlU2AAAECBAgQIECAAAGB0AwQIECAAAECBAgQIECgqIBAWLTxyiZAgAABAgQIECBAgIBAaAYIECBAgAABAgQIECBQVEAgLNp4ZRMgQIAAAQIECBAgQEAgNAMECBAgQIAAAQIECBAoKiAQFm28sgkQIECAAAECBAgQICAQmgECBAgQIECAAAECBAgUFRAIizZe2QQIECBAgAABAgQIEBAIzQABAgQIECBAgAABAgSKCgiERRuvbAIECBAgQIAAAQIECAiEZoAAAQIECBAgQIAAAQJFBQTCoo1XNgECBAgQIECAAAECBARCM0CAAAECBAgQIECAAIGiAgJh0cYrmwABAgQIECBAgAABAgKhGSBAgAABAgQIECBAgEBRAYGwaOOVTYAAAQIECBAgQIAAAYHQDBAgQIAAAQIECBAgQKCogEBYtPHKJkCAAAECBAgQIECAgEBoBggQIECAAAECBAgQIFBUQCAs2nhlEyBAgAABAgQIECBAQCA0AwQIECBAgAABAgQIECgqIBAWbbyyCRAgQIAAAQIECBAgIBCaAQIECBAgQIAAAQIECBQVEAiLNl7ZBAgQIECAAAECBAgQEAjNAAECBAgQIECAAAECBIoKCIRFG69sAgQIECBAgAABAgQICIRmgAABAgQIECBAgAABAkUFBMKijVc2AQIECBAgQIAAAQIEBEIzQIAAAQIECBAgQIAAgaICAmHRxiubAAECBAgQIECAAAECAqEZIECAAAECBAgQIECAQFEBgbBo45VNgAABAgQIECBAgAABgdAMECBAgAABAgQIECBAoKiAQFi08comQIAAAQIECBAgQICAQGgGCBAgQIAAAQIECBAgUFRAICzaeGUTIECAAAECBAgQIEBAIDQDBAgQIECAAAECBAgQKCogEBZtvLIJECBAgAABAgQIECAgEJoBAgQIECBAgAABAgQIFBUQCIs2XtkECBAgQIAAAQIECBAQCM0AAQIECBAgQIAAAQIEigoIhEUbr2wCBAgQIECAAAECBAgIhGaAAAECBAgQIECAAAECRQUEwqKNVzYBAgQIECBAgAABAgQEQjNAgAABAgQIECBAgACBogICYdHGK5sAAQIECBAgQIAAAQICoRkgQIAAAQIECBAgQIBAUQGBsGjjlU2AAAECBAgQIECAAAGB0AwQIECAAAECBAgQIECgqIBAWLTxyiZAgAABAgQIECBAgIBAaAYIECBAgAABAgQIECBQVEAgLNp4ZRMgQIAAAQIECBAgQEAgNAMECBAgQIAAAQIECBAoKiAQFm28sgkQIECAAAECBAgQICAQmgECBAgQIECAAAECBAgUFRAIizZe2QQIECBAgAABAgQIEBAIzQABAgQIECBAgAABAgSKCgiERRuvbAIECBAgQIAAAQIECAiEZoAAAQIECBAgQIAAAQJFBQTCoo1XNgECBAgQIECAAAECBARCM0CAAAECBAgQIECAAIGiAgJh0cYrmwABAgQIECBAgAABAgKhGSBAgAABAgQIECBAgEBRAYGwaOOVTYAAAQIECBAgQIAAAYHQDBAgQIAAAQIECBAgQKCogEBYtPHKJkCAAAECBAgQIECAgEBoBggQIECAAAECBAgQIFBUQCAs2nhlEyBAgAABAgQIECBAQCA0AwQIECBAgAABAgQIECgqIBAWbbyyCRAgQIAAAQIECBAgIBCaAQIECBAgQIAAAQIECBQVEAiLNl7ZBAgQIECAAAECBAgQEAjNAAECBAgQIECAAAECBIoKCIRFG69sAgQIECBAgAABAgQICIRmgAABAgQIECBAgAABAkUFBMKijVc2AQIECBAgQIAAAQIEBEIzQIAAAQIECBAgQIAAgaICAmHRxiubAAECBAgQIECAAAECAqEZIECAAAECBAgQIECAQFEBgbBo45VNgAABAgQIECBAgAABgdAMECBAgAABAgQIECBAoKiAQFi08comQIAAAQIECBAgQICAQGgGCBAgQIAAAQIECBAgUFRAICzaeGUTIECAAAECBAgQIEBAIDQDBAgQIECAAAECBAgQKCogEBZtvLIJECBAgAABAgQIECAgEJoBAgQIECBAgAABAgQIFBUQCIs2XtkECBAgQIAAAQIECBAQCM0AAQIECBAgQIAAAQIEigoIhEUbr2wCBAgQIECAAAECBAgIhGaAAAECBAgQIECAAAECRQUEwqKNVzYBAgQIECBAgAABAgQEQjNAgAABAgQIECBAgACBogICYdHGK5sAAQIECBAgQIAAAQICoRkgQIAAAQIECBAgQIBAUQGBsGjjlU2AAAECBAgQIECAAAGB0AwQIECAAAECBAgQIECgqIBAWLTxyiZAgAABAgQIECBAgIBAaAYIECBAgAABAgQIECBQVEAgLNp4ZRMgQIAAAQIECBAgQEAgNAMECBAgQIAAAQIECBAoKiAQFm28sgkQIECAAAECBAgQICAQmgECBAgQIECAAAECBAgUFRAIizZe2QQIECBAgAABAgQIEBAIzQABAgQIECBAgAABAgSKCgiERRuvbAIECBAgQIAAAQIECAiEZoAAAQIECBAgQIAAAQJFBQTCoo1XNgECBAgQIECAAAECBARCM0CAAAECBAgQIECAAIGiAgJh0cYrmwABAgQIECBAgAABAgKhGSBAgAABAgQIECBAgEBRAYGwaOOVTYAAAQIECBAgQIAAAYHQDBAgQIAAAQIECBAgQKCogEBYtPHKJkCAAAECBAgQIECAgEBoBggQIECAAAECBAgQIFBUQCAs2nhlEyBAgAABAgQIECBAQCA0AwQIECBAgAABAgQIECgqIBAWbbyyCRAgQIAAAQIECBAgIBCaAQIECBAgQIAAAQIECBQVEAiLNl7ZBAgQIECAAAECBAgQEAjNAAECBAgQIECAAAECBIoKCIRFG69sAgQIECBAgAABAgQICIRmgAABAgQIECBAgAABAkUFBMKijVc2AQIECBAgQIAAAQIEBEIzQIAAAQIECBAgQIAAgaICAmHRxiubAAECBAgQIECAAAECAqEZIECAAAECBAgQIECAQFEBgbBo45VNgAABAgQIECBAgAABgdAMECBAgAABAgQIECBAoKiAQFi08comQIAAAQIECBAgQICAQGgGCBAgQIAAAQIECBAgUFRAICzaeGUTIECAAAECBAgQIEBAIDQDBAgQIECAAAECBAgQKCogEBZtvLIJECBAgAABAgQIECAgEJoBAgQIECBAgAABAgQIFBUQCIs2XtkECBAgQIAAAQIECBAQCM0AAQIECBAgQIAAAQIEigoIhEUbr2wCBAgQIECAAAECBAgIhGaAAAECBAgQIECAAAECRQUEwqKNVzYBAgQIECBAgAABAgQEQjNAgAABAgQIECBAgACBogICYdHGK5sAAQIECBAgQIAAAQICoRkgQIAAAQIECBAgQIBAUQGBsGjjlU2AAAECBAgQIECAAAGB0AwQIECAAAECBAgQIECgqIBAWLTxyiZAgAABAgQIECBAgIBAaAYIECBAgAABAgQIECBQVEAgLNp4ZRMgQIAAAQIECBAgQEAgNAMECBAgQIAAAQIECBAoKiAQFm28sgkQIECAAAECBAgQICAQmgECBAgQIECAAAECBAgUFRAIizZe2QQIECBAgAABAgQIEBAIzQABAgQIECBAgAABAgSKCgiERRuvbAIECBAgQIAAAQIECAiEZoAAAQIECBAgQIAAAQJFBQTCoo1XNgECBAgQIECAAAECBARCM0CAAAECBAgQIECAAIGiAgJh0cYrmwABAgQIECBAgAABAgKhGSBAgAABAgQIECBAgEBRAYGwaOOVTYAAAQIECBAgQIAAAYHQDBAgQIAAAQIECBAgQKCogEBYtPHKJkCAAAECBAgQIECAgEBoBggQIECAAAECBAgQIFBUQCAs2nhlEyBAgAABAgQIECBAQCA0AwQIECBAgAABAgQIECgqIBAWbbyyCRAgQIAAAQIECBAgIBCaAQIECBAgQIAAAQIECBQVEAiLNl7ZBAgQIECAAAECBAgQEAjNAAECBAgQIECAAAECBIoKCIRFG69sAgQIECBAgAABAgQICIRmgAABAgQIECBAgAABAkUFBMKijVc2AQIECBAgQIAAAQIEBEIzQIAAAQIECBAgQIAAgaICAmHRxiubAAECBAgQIECAAAECAqEZIECAAAECBAgQIECAQFEBgbBo45VNgAABAgQIECBAgAABgdAMECBAgAABAgQIECBAoKiAQFi08comQIAAAQIECBAgQICAQGgGCBAgQIAAAQIECBAgUFRAICzaeGUTIECAAAECBAgQIEBAIDQDBAgQIECAAAECBAgQKCogEBZtvLIJECBAgAABAgQIECAgEJoBAgQIECBAgAABAgQIFBUQCIs2XtkECBAgQIAAAQIECBAQCM0AAQIECBAgQIAAAQIEigoIhEUbr2wCBAgQIECAAAECBAgIhGaAAAECBAgQIECAAAECRQUEwqKNVzYBAgQIECBAgAABAgQEQjNAgAABAgQIECBAgACBogICYdHGK5sAAQIECBAgQIAAAQICoRkgQIAAAQIECBAgQIBAUQGBsGjjlU2AAAECBAgQIECAAAGB0AwQIECAAAECBAgQIECgqIBAWLTxyiZAgAABAgQIECBAgIBAaAYIECBAgAABAgQIECBQVEAgLNp4ZRMgQIAAAQIECBAgQEAgNAMECBAgQIAAAQIECBAoKiAQFm28sgkQIECAAAECBAgQICAQmgECBAgQIECAAAECBAgUFRAIizZe2QQIECBAgAABAgQIEBAIzQABAgQIECBAgAABAgSKCgiERRuvbAIECBAgQIAAAQIECAiEZoAAAQIECBAgQIAAAQJFBQTCoo1XNgECBAgQIECAAAECBARCM0CAAAECBAgQIECAAIGiAgJh0cYrmwABAgQIECBAgAABAgKhGSBAgAABAgQIECBAgEBRAYGwaOOVTYAAAQIECBAgQIAAAYHQDBAgQIAAAQIECBAgQKCogEBYtPHKJkCAAAECBAgQIECAgEBoBggQIECAAAECBAgQIFBUQCAs2nhlEyBAgAABAgQIECBAQCA0AwQIECBAgAABAgQIECgqIBAWbbyyCRAgQIAAAQIECBAgIBCaAQIECBAgQIAAAQIECBQVEAiLNl7ZBAgQIECAAAECBAgQEAjNAAECBAgQIECAAAECBIoKCIRFG69sAgQIECBAgAABAgQICIRmgAABAgQIECBAgAABAkUFBMKijVc2AQIECBAgQIAAAQIEBEIzQIAAAQIECBAgQIAAgaICAmHRxiubAAECBAgQIECAAAECAqEZIECAAAECBAgQIECAQFEBgbBo45VNgAABAgQIECBAgAABgdAMECBAgAABAgQIECBAoKiAQFi08comQIAAAQIECBAgQICAQGgGCBAgQIAAAQIECBAgUFRAICzaeGUTIECAAAECBAgQIEBAIDQDBAgQIECAAAECBAgQKCogEBZtvLIJECBAgAABAgQIECAgEJoBAgQIECBAgAABAgQIFBUQCIs2XtkECBAgQIAAAQIECBAQCM0AAQIECBAgQIAAAQIEigoIhEUbr2wCBAgQIECAAAECBAgIhGaAAAECBAgQIECAAAECRQUEwqKNVzYBAgQIECBAgAABAgQEQjNAgAABAgQIECBAgACBogICYdHGK5sAAQIECBAgQIAAAQICoRkgQIAAAQIECBAgQIBAUQGBsGjjlU2AAAECBAgQIECAAAGB0AwQIECAAAECBAgQIECgqIBAWLTxyiZAgAABAgQIECBAgIBAaAYIECBAgAABAgQIECBQVEAgLNp4ZRMgQIAAAQIECBAgQEAgNAMECBAgQIAAAQIECBAoKiAQFm28sgkQIECAAAECBAgQICAQmgECBAgQIECAAAECBAgUFRAIizZe2QQIECBAgAABAgQIEBAIzQABAgQIECBAgAABAgSKCgiERRuvbAIECBAgQIAAAQIECAiEZoAAAQIECBAgQIAAAQJFBQTCoo1XNgECBAgQIECAAAECBARCM0CAAAECBAgQIECAAIGiAgJh0cYrmwABAgQIECBAgAABAgKhGSBAgAABAgQIECBAgEBRAYGwaOOVTYAAAQIECBAgQIAAAYHQDBAgQIAAAQIECBAgQKCogEBYtPHKJkCAAAECBAgQIECAgEBoBggQIECAAAECBAgQIFBUQCAs2nhlEyBAgAABAgQIECBAQCA0AwQIECBAgAABAgQIECgqIBAWbbyyCRAgQIAAAQIECBAgIBCaAQIECBAgQIAAAQIECBQVEAiLNl7ZBAgQIDAtgZVnnbzSwbumdUXXIUCAAAECrQICYauU4wgQIECAwKYFdj8vYvXNQxqMeOgjEbc+sOlTeAABAgQIENhCAYFwC3GdmgABAgQqC1y+ktX/fN4+nmHw7zIMHqmsoXYCBAgQGKeAQDjOvlgVAQIECMy1wK6XRCy8Om9/kU8O/tNcl2LxBAgQINC1gEDYdXsVR4AAAQLTFdixPeKsH88geEXE0tURNxye7vVdjQABAgQIbE5AINycl6MJECBAgMBpBHY8IeKcfFZw7fKIY2+NOPwZVAQIECBAYOwCAuHYO2R9BAgQIDAHAvufHHHkZzIM5ofIrP1OxE3/OQeLtkQCBAgQIBACoSEgQIAAAQJnJLDnaRHHfzFPsZYvE31fvkz0i2d0Og8mQIAAAQJTFBAIp4jtUgQIECDQm8CJPQZ/O2+3RWz/UMR1X+2tQvUQIECAQN8CAmHf/VUdAQIECGyZwM7vj1j89Tz9DfmewQ9H3Pw/W3YpJyZAgAABAlskIBBuEazTEiBAgEDPAvsujTj6hqzw7/MTRf82t5Y42nO1aiNAgACBfgUEwn57qzICBAgQ2BKB3S/Ktwtemaf+M3sMbgmwkxIgQIDAFAUEwiliu1STwMZMnnI//N9d96z//PX1+wdPmd0j699fsH7/8Pr9xu+Prv98bP3+eN4/Nc+58fOwrlP/Nvw8HDN8PeGUx5z6+9VTrr9x7Nnrv9v426n3w/dHl3J/srw/vnjyfjnvh++Hv63m/bb1vw3fL+Vtbf33w/1iPnbj5+X8+cT3+bvha2H9b8NjlvL3B/6uSdpBBAhsUuDK/Ld2Z+4xGC/Pf7/vyn9rN2/yBA4nQIAAAQKjExAIR9eSqgva+aMZZp6TwWeYyY3AMwSh/HFt+B/r9wv5KX4bPy+sH7vxabnf/Hk4xRC08tjhBMeHu41zDOdcf9yJ408kqvUAuP63IWxtXO/Ew0557InD87yrG78erjGEs+Hn4fsTD1z/3fr98PPwmIVcyEIeuDYcnLfF/HlY4/Dzxt+ODd9v/G3j93nMiWOHx+b98P1Q09qxR449cd7189/4N+trWF+OOwIEzlxg5fH5b/BV+e9vf/5b+72IQ7ef+TmdgQABAgQIzF5AIJx9D6zghMAQCBcveiTgHF0PRqcGnSEILebvjwyB6ZTQtDoEoY3QtH7M0hCa8pjhNny/8fMQuJaHn/P+RPgaPiZ+OOd6aFsezpvfP5S3je8fHs4xnD9v2/P7B9bvl/P+vrydlb/blvfn5v3dw9/ydn5+/915f80Q/jaCol4TIDCXAjufmP/+X5v/vTg/l391vkz0rrksw6IJECBAgMCjCAiExoIAAQIECJxW4NIMgWe9Lv//Ovly0aX35stEvwSLAAECBAj0JCAQ9tRNtRAgQIDABAX2XZCvJLgqT3hPvoog9xi85d4JntypCBAgQIDAKAQEwlG0wSIIECBAYFwCe56d7xn8rXzZ+YF8ZjD3GDz4jXGtz2oIECBAgMBkBATCyTg6CwECBAh0I7BrR75n8M1ZTn5i77m5x+C1+QFOvggQIECAQJ8CAmGffVUVAQIECDwmgZV9+bCfy9s19hh8TIAeRIAAAQJzJiAQzlnDLJcAAQIEtkQg//fh5bm/4MIr8uzvyDB4y5ZcxUkJECBAgMDIBATCkTXEcggQIEBg2gIXnxXxXbnH4OpL8qWiv5th8I5pr8D1CBAgQIDArAQEwlnJuy4BAgQIjEDgRedGPDzsMfiMXMy7I2743AgWZQkECBAgQGBqAgLh1KhdiAABAgTGJbD3KbmtRO4xuLg9t5V4T8TN/z2u9VkNAQIECBDYegGBcOuNXYEAAQIERiew8vR8iegv57K+nJvOfzDi8H2jW6IFESBAgACBKQgIhFNAdgkCBAgQGJPAzgvzWcHX54o+E3HWX0Rc9+CYVmctBAgQIEBgmgIC4TS1XYsAAQIEZiyw97n5MtHfjFj+m4jr/zoXc3zGC3J5AgQIECAwUwGBcKb8Lk6AAAEC0xPYt5L576p8v+CH8v2Cn5jedV2JAAECBAiMV0AgHG9vrIwAAQIEJiaw62X5SaKvyWcH35Zh8NMTO60TESBAgACBORcQCOe8gZZPgAABAt9OYGVbhsBX5ktEL8/3DQ7bStzJiwABAgQIEHhEQCA0DQQIECDQqcCl52QQvDKD4IURS++MOHB3p4UqiwABAgQIPGYBgfAx03kgAQIECIxX4JInRWz/hdxS4nF5e0/ETfeMd61WRoAAAQIEZicgEM7O3pUJECBAYEsE9n1PxNE3ZhC8N58d/EDEwfu35DJOSoAAAQIEOhAQCDtoohIIECBAYENgzzNPbji/9u8R5/15xLUPsSFAgAABAgROLyAQmg4CBAgQ6ERg5TkZBHNbieVP5h6Df5VFrXZSmDIIECBAgMCWCQiEW0brxAQIECAwPYGdO3NbiTflPoMftMfg9NRdiQABAgTmX0AgnP8eqoAAAQLFBXZekZ8i+mMZCP8k4kZ7DBafBuUTIECAwOYEBMLNeTmaAAECBMYjsBix+yfzlaF78mWi78qXif7HeJZmJQQIECBAYD4EBML56JNVEiBAgMC3CFyR20k88Np8z2C+b/DY2yM+9XlABAgQIECAwOYFBMLNm3kEAQIECMxUYN95ua3E63IJufH8wh/nthJfnulyXJwAAQIECMyxgEA4x82zdAIECNQTWHnqyW0lIvcW3J7vGTzwtXoGKiZAgAABApMTEAgnZ+lMBAgQILClApc9I98r+ObcbP62iHv/LOL2h7f0ck5OgAABAgQKCAiEBZqsRAIECMy/wN6LTj4zuJB7DN7wl1nP2vzXpAICBAgQIDB7AYFw9j2wAgIECBD4tgIrl2T+y/cMHvuYPQaNCgECBAgQmKyAQDhZT2cjQIAAgYkKrLw4nxXMrSXiffYYnCiskxEgQIAAgRMCAqFBIECAAIGRClz+ynxm8IV5y20lDn92pIu0LAIECBAgMNcCAuFct8/iCRAg0KPAju0Rj7syg+Dzsrq3Rdz0Xz1WqSYCBAgQIDAGAYFwDF2wBgIECBBYF9jxhIizfyHDYO41uPyuiB9vYkAAABp0SURBVOu/goYAAQIECBDYOgGBcOtsnZkAAQIENiWw/8kRD78x383wQMQD74+47euberiDCRAgQIAAgU0LCISbJvMAAgQIEJi8wJ6n5aeI/lqGwdxj8KFrIm49MvlrOCMBAgQIECDwfwUEQjNBgAABAjMW2PV9uYDccH7huohDubWELwIECBAgQGBaAgLhtKRdhwABAgQeReCyH4xY+sX8Q242f+gTiAgQIECAAIHpCgiE0/V2NQIECBD4psDe/RGrr8lbvl/w0M1gCBAgQIAAgekLCITTN3dFAgQIEIjdPxFx/Ifzk0Rzj8Eb7gRCgAABAgQIzEZAIJyNu6sSIECgqMCVSxG35x6Di/lS0fjDiINfKAqhbAIECBAgMAoBgXAUbbAIAgQIVBDYf3ZuK/G63GPwSbnx/DsirvtqharVSIAAAQIExiwgEI65O9ZGgACBbgR2PjE/RfQN+czgQxEPXp3bSuReg74IECBAgACBWQsIhLPugOsTIECge4FLz4/Y9pZ8ZjDfK7jwoXyZ6NHuS1YgAQIECBCYEwGBcE4aZZkECBCYT4GVZ+Wzgr+aa/+X/PAYewzOZxOtmgABAgQ6FhAIO26u0ggQIDBbgX07Io5dlc8MftQeg7PthKsTIECAAIHTCQiEZoMAAQIEtkBg9958eehrc2uJfL+gPQa3ANgpCRAgQIDARAQEwokwOgkBAgQIPCJw2csjll6Wtz+yx6C5IECAAAEC4xYQCMfdH6sjQIDAPAnk/07Z/VP5EtHLcsP534848KV5Wry1EiBAgACBigICYcWuq5kAAQITF7j4rIgn/nyGwe+OOPL2iFvunfglnJAAAQIECBCYuIBAOHFSJyRAgEA1gRedG/FQ7jF4PLeTWHpPbivxjWoC6iVAgAABAvMqIBDOa+esmwABAqMQ2PuUDIK5rcTaZyPO+9OIa4+NYlkWQYAAAQIECDQJCIRNTA4iQIAAgf8vsO+C3FbiN3KfwX+2x6D5IECAAAEC8ykgEM5n36yaAAECMxZYeX4+K/jGXIQ9BmfcCZcnQIAAAQJnIiAQnomexxIgQKCkwK7d+azgz+b7BXOPwes/VZJA0QQIECBAoBMBgbCTRiqDAAEC0xHYk/sLrv54PjuYewweun0613QVAgQIECBAYKsEBMKtknVeAgQIdCew9zUZBC+P+J8/iLj1i92VpyACBAgQIFBQQCAs2HQlEyBAYHMCVyxH3Jd7DC487eQzg4fv29zjHU2AAAECBAiMVUAgHGtnrIsAAQKjELj0nIjlq/JloqsRZ7874roHR7EsiyBAgAABAgQmIiAQToTRSQgQINCjwCVPinjcW/JZwbsjLvpAxDXHe6xSTQQIECBAoLKAQFi5+2onQIDAaQX2PyPi6K/lM4OfzA+P+RgoAgQIECBAoE8BgbDPvqqKAAECZyCw+3n5rOCbMhB+OOLmT5zBiTyUAAECBAgQGLmAQDjyBlkeAQIEpiuwkp8iuvC6vL034obD0722qxEgQIAAAQLTFhAIpy3uegQIEBitwM4rcrP5V+aHyOQniR74zGiXaWEECBAgQIDAxAQEwolROhEBAgTmWWD3q/L9gnvzmcHcY/DgF+a5EmsnQIAAAQIE2gUEwnYrRxIgQKBHgcWIXbnHYHxvxOLbMgze32ORaiJAgAABAgQeXUAgNBkECBAoK3DF4yK+nnsMDl/n5h6D1z5UlkLhBAgQIECgqIBAWLTxyiZAoLrAvvMijv1qPiv4+fzwmNxjMHLjeV8ECBAgQIBANQGBsFrH1UuAAIFYeXrmv9xjcOF6ewwaBwIECBAgUFtAIKzdf9UTIFBO4LLnRmx7c8Txj0Tc9I/lylcwAQIECBAg8C0CAqGBIECAQBmB3btyw/lfynKvzg+POVSmbIUSIECAAAECpxUQCA0HAQIESgisvDjLfE3E0bdH3HxbiZIVSYAAAQIECHxHAYHwOxI5gAABAvMusPKKrOCH8n2Db82Xif7XvFdj/QQIECBAgMDkBATCyVk6EwECBEYosPJzGQSfGbE9w+CBr41wgZZEgAABAgQIzFBAIJwhvksTIEBg6wR2bI94fO4xuLYUcf+7Im5/eOuu5cwECBAgQIDAvAoIhPPaOesmQIDAaQV2PCHDYO4xGF+MuPH9eb8GiwABAgQIECDwaAICobkgQIBAVwJ7npZbSrwlYulgbjj/sa5KUwwBAgQIECAwcQGBcOKkTkiAAIFZCey/OOJIhsHVj9pjcFY9cF0CBAgQIDBfAgLhfPXLagkQIHAagb2X5TODb8htJd6b20rYY9CcECBAgAABAk0CAmETk4MIECAwZoGdL4xYvDJvb8v3DNpjcMytsjYCBAgQIDAyAYFwZA2xHAIECGxO4PIfi1jITee3Zxi87vObe6yjCRAgQIAAgeoCAmH1CVA/AQJzLLDntfl+wYvypaJ/FHH4vjkuxNIJECBAgACBGQkIhDOCd1kCBAg8doErc2/BO96YzwwuRzz4zohbjzz2c3kkAQIECBAgUFlAIKzcfbUTIDCHAiuPz2cF85NE4578JNH3zWEBlkyAAAECBAiMSEAgHFEzLIUAAQLfXuAF35PvFcwwuHhTfnhMbi3hiwABAgQIECBwZgIC4Zn5eTQBAgSmJLDynHyJ6JvyYn+dYfDaKV3UZQgQIECAAIHOBQTCzhusPAIEehDYlXsMLuZ7BlevzpeJ3thDRWogQIAAAQIExiEgEI6jD1ZBgACB0wjs2p/PDOanicbbIw79KyYCBAgQIECAwCQFBMJJajoXAQIEJiqw8vIMgy+JWMo9Bg/cPdFTOxkBAgQIECBAIAUEQmNAgACBUQrs+ul8mejFEUdyj8Fb7h3lEi2KAAECBAgQmHsBgXDuW6gAAgQ6E8j/Lu+6KmLt7HxmMF8mevBoZ/UphwABAgQIEBiRgEA4omZYCgEC1QUuyBD49Pwk0bWv5ieJ2mOw+jionwABAgQITEFAIJwCsksQIEDgOwu88Px8eeiv5HG32GPwO2s5ggABAgQIEJiMgEA4GUdnIUCAwBkI7L0o4ujwzODfRhy+9gxO5KEECBAgQIAAgU0JCISb4nIwAQIEJi2wckkGwQyDwx6Dh2+Y9NmdjwABAgQIECDw7QQEQvNBgACBmQlc/kN56Z+J2PaO3Fbi1pktw4UJECBAgACBsgICYdnWK5wAgdkK7HpZ7vzz0rwNnyR612zX4uoECBAgQIBAVQGBsGrn1U2AwAwFVl6dLxF9/slnBq//ygwX4tIECBAgQIBAcQGBsPgAKJ8AgWkL7Hl9xPFzIh7KMHjrkWlf3fUIECBAgAABAqcKCITmgQABAlMR+ImzIr6U20os3m+PwamAuwgBAgQIECDQICAQNiA5hAABAmcmsPLUfFYww+ByfnDMjR85s3N5NAECBAgQIEBgcgIC4eQsnYkAAQKPIrDzwnxWcNhw/h8iDn0cEQECBAgQIEBgTAIC4Zi6YS0ECHQmsPsFucfgL2dRH8xPEj3QWXHKIUCAAAECBDoQEAg7aKISCBAYs8ClGQpv/vSYV2htBAgQIECAQF0BgbBu71VOgAABAgQIECBAgEBxAYGw+AAonwABAgQIECBAgACBugICYd3eq5wAAQIECBAgQIAAgeICAmHxAVA+AQIECBAgQIAAAQJ1BQTCur1XOQECBAgQIECAAAECxQUEwuIDoHwCBAgQIECAAAECBOoKCIR1e69yAgQIECBAgAABAgSKCwiExQdA+QQIECBAgAABAgQI1BUQCOv2XuUECBAgQIAAAQIECBQXEAiLD4DyCRAgQIAAAQIECBCoKyAQ1u29ygkQIECAAAECBAgQKC4gEBYfAOUTIECAAAECBAgQIFBXQCCs23uVEyBAgAABAgQIECBQXEAgLD4AyidAgAABAgQIECBAoK6AQFi39yonQIAAAQIECBAgQKC4gEBYfACUT4AAAQIECBAgQIBAXQGBsG7vVU6AAAECBAgQIECAQHEBgbD4ACifAAECBAgQIECAAIG6AgJh3d6rnAABAgQIECBAgACB4gICYfEBUD4BAgQIECBAgAABAnUFBMK6vVc5AQIECBAgQIAAAQLFBQTC4gOgfAIECBAgQIAAAQIE6goIhHV7r3ICBAgQIECAAAECBIoLCITFB0D5BAgQIECAAAECBAjUFRAI6/Ze5QQIECBAgAABAgQIFBcQCIsPgPIJECBAgAABAgQIEKgrIBDW7b3KCRAgQIAAAQIECBAoLiAQFh8A5RMgQIAAAQIECBAgUFdAIKzbe5UTIECAAAECBAgQIFBcQCAsPgDKJ0CAAAECBAgQIECgroBAWLf3KidAgAABAgQIECBAoLiAQFh8AJRPgAABAgQIECBAgEBdAYGwbu9VToAAAQIECBAgQIBAcQGBsPgAKJ8AAQIECBAgQIAAgboCAmHd3qucAAECBAgQIECAAIHiAgJh8QFQPgECBAgQIECAAAECdQUEwrq9VzkBAgQIECBAgAABAsUFBMLiA6B8AgQIECBAgAABAgTqCgiEdXuvcgJzLHDFcsS1x+a4AEsnQIAAAQIECIxCQCAcRRssggCBzQmsvDRi4ex8zB0Ri1+OuP4rm3u8owkQIECAAAECBAYBgdAcECAwhwK7XpJB8EfWF57/HVu8K+J4hsOlz54MiAe+NodFWTIBAgQIECBAYOoCAuHUyV2QAIEJCOR/u/Y+Oc/zlIiHL4xYfnbE2jNPnnch/7bwbxkMP5O/uzv/lgHxugcncE2nIECAAAECBAh0JyAQdtdSBRGoKrA3w+GRISRmQFz6/ojVZ52UWMqXky78Z4bDDIgLX4g4JwOi9x9WnRJ1EyBAgAABAt8qIBCaCAIEOhXYn+HwwQyJC9+Xzxb+QAbE78r7vC38dxZ8WwbEf8+weI/3H3bafmURIECAAAECTQICYROTgwgQmH+BH8yAeFbe1i7MYLgjA+ITMxAu5s/5fsO1W/P7DIjefzj/fVYBAQIECBAgsBkBgXAzWo4lQKAjgUueFLEtn0GM55wMiGv588JqfjhNvsR0+eb8/Z3ef9hRu5VCgAABAgQIPKqAQGgwCBAgcEJg5/CM4fAS0+dmOMyAuJABcS0D4trn8vsMiIv5PsTVDIsHjwIjQIAAAQIECPQiIBD20kl1ECAwYYEhIG7Ll5gu5PsPj+dt+ETTOJahMD+cZtun8vv8BFP7H04Y3ekIECBAgACBKQsIhFMGdzkCBOZVYGX4UJoMhWsvOBkQh2cTV7+R1fxrBsRbMit+Pp89vH9eq7NuAgQIECBAoKaAQFiz76omQOCMBYaAuHx+xNEMiJEBcWEIi8P7D/MDalYzJA4vNT04BEZfBAgQIECAAIHRCgiEo22NhREgMF8C+87LfRAvyDXn+w8Xn58BcfhE03zWcCED4kJuc7E6BETvP5yvplotAQIECBDoXkAg7L7FCiRAYDYCQ0A8lnsgDh9QMwTEyPckruUnl8an83ZHhsO7ZrMuVyVAgAABAgQIPCIgEJoGAgQITEXgRedGPHxxhsLhA2qGgHhOPnOYex+uDs8g3p4B8QtTWYaLECBAgAABAgROERAIjQMBAgRmIjDsg7iUAXE5w+Hq8zIoLuX3GRCP/WXETffMZEkuSoAAAQIECJQTEAjLtVzBBAiMU+DS/ICa5WdHHPrkONdnVQQIECBAgECPAgJhj11VEwECBAgQIECAAAECBBoEBMIGJIcQIECAAAECBAgQIECgRwGBsMeuqokAAQIECBAgQIAAAQINAgJhA5JDCBAgQIAAAQIECBAg0KOAQNhjV9VEgAABAgQIECBAgACBBgGBsAHJIQQIECBAgAABAgQIEOhRQCDssatqIkCAAAECBAgQIECAQIOAQNiA5BACBAgQIECAAAECBAj0KCAQ9thVNREgQIAAAQIECBAgQKBBQCBsQHIIAQIECBAgQIAAAQIEehQQCHvsqpoIECBAgAABAgQIECDQICAQNiA5hAABAgQIECBAgAABAj0KCIQ9dlVNBAgQIECAAAECBAgQaBAQCBuQHEKAAAECBAgQIECAAIEeBQTCHruqJgIECBAgQIAAAQIECDQICIQNSA4hQIAAAQIECBAgQIBAjwICYY9dVRMBAgQIECBAgAABAgQaBATCBiSHECBAgAABAgQIECBAoEcBgbDHrqqJAAECBAgQIECAAAECDQICYQOSQwgQIECAAAECBAgQINCjgEDYY1fVRIAAAQIECBAgQIAAgQYBgbABySEECBAgQIAAAQIECBDoUUAg7LGraiJAgAABAgQIECBAgECDgEDYgOQQAgQIECBAgAABAgQI9CggEPbYVTURIECAAAECBAgQIECgQUAgbEByCAECBAgQIECAAAECBHoUEAh77KqaCBAgQIAAAQIECBAg0CAgEDYgOYQAAQIECBAgQIAAAQI9CgiEPXZVTQQIECBAgAABAgQIEGgQEAgbkBxCgAABAgQIECBAgACBHgUEwh67qiYCBAgQIECAAAECBAg0CAiEDUgOIUCAAAECBAgQIECAQI8CAmGPXVUTAQIECBAgQIAAAQIEGgQEwgYkhxAgQIAAAQIECBAgQKBHAYGwx66qiQABAgQIECBAgAABAg0CAmEDkkMIECBAgAABAgQIECDQo4BA2GNX1USAAAECBAgQIECAAIEGAYGwAckhBAgQIECAAAECBAgQ6FFAIOyxq2oiQIAAAQIECBAgQIBAg4BA2IDkEAIECBAgQIAAAQIECPQoIBD22FU1ESBAgAABAgQIECBAoEFAIGxAcggBAgQIECBAgAABAgR6FBAIe+yqmggQIECAAAECBAgQINAgIBA2IDmEAAECBAgQIECAAAECPQoIhD12VU0ECBAgQIAAAQIECBBoEBAIG5AcQoAAAQIECBAgQIAAgR4FBMIeu6omAgQIECBAgAABAgQINAgIhA1IDiFAgAABAgQIECBAgECPAgJhj11VEwECBAgQIECAAAECBBoEBMIGJIcQIECAAAECBAgQIECgRwGBsMeuqokAAQIECBAgQIAAAQINAgJhA5JDCBAgQIAAAQIECBAg0KOAQNhjV9VEgAABAgQIECBAgACBBgGBsAHJIQQIECBAgAABAgQIEOhRQCDssatqIkCAAAECBAgQIECAQIOAQNiA5BACBAgQIECAAAECBAj0KCAQ9thVNREgQIAAAQIECBAgQKBBQCBsQHIIAQIECBAgQIAAAQIEehQQCHvsqpoIECBAgAABAgQIECDQICAQNiA5hAABAgQIECBAgAABAj0KCIQ9dlVNBAgQIECAAAECBAgQaBAQCBuQHEKAAAECBAgQIECAAIEeBQTCHruqJgIECBAgQIAAAQIECDQICIQNSA4hQIAAAQIECBAgQIBAjwICYY9dVRMBAgQIECBAgAABAgQaBATCBiSHECBAgAABAgQIECBAoEcBgbDHrqqJAAECBAgQIECAAAECDQICYQOSQwgQIECAAAECBAgQINCjgEDYY1fVRIAAAQIECBAgQIAAgQYBgbABySEECBAgQIAAAQIECBDoUUAg7LGraiJAgAABAgQIECBAgECDgEDYgOQQAgQIECBAgAABAgQI9CggEPbYVTURIECAAAECBAgQIECgQUAgbEByCAECBAgQIECAAAECBHoUEAh77KqaCBAgQIAAAQIECBAg0CAgEDYgOYQAAQIECBAgQIAAAQI9CgiEPXZVTQQIECBAgAABAgQIEGgQEAgbkBxCgAABAgQIECBAgACBHgUEwh67qiYCBAgQIECAAAECBAg0CAiEDUgOIUCAAAECBAgQIECAQI8CAmGPXVUTAQIECBAgQIAAAQIEGgQEwgYkhxAgQIAAAQIECBAgQKBHAYGwx66qiQABAgQIECBAgAABAg0CAmEDkkMIECBAgAABAgQIECDQo4BA2GNX1USAAAECBAgQIECAAIEGAYGwAckhBAgQIECAAAECBAgQ6FFAIOyxq2oiQIAAAQIECBAgQIBAg4BA2IDkEAIECBAgQIAAAQIECPQoIBD22FU1ESBAgAABAgQIECBAoEFAIGxAcggBAgQIECBAgAABAgR6FBAIe+yqmggQIECAAAECBAgQINAgIBA2IDmEAAECBAgQIECAAAECPQoIhD12VU0ECBAgQIAAAQIECBBoEBAIG5AcQoAAAQIECBAgQIAAgR4FBMIeu6omAgQIECBAgAABAgQINAgIhA1IDiFAgAABAgQIECBAgECPAgJhj11VEwECBAgQIECAAAECBBoEBMIGJIcQIECAAAECBAgQIECgRwGBsMeuqokAAQIECBAgQIAAAQINAgJhA5JDCBAgQIAAAQIECBAg0KOAQNhjV9VEgAABAgQIECBAgACBBgGBsAHJIQQIECBAgAABAgQIEOhRQCDssatqIkCAAAECBAgQIECAQIOAQNiA5BACBAgQIECAAAECBAj0KCAQ9thVNREgQIAAAQIECBAgQKBBQCBsQHIIAQIECBAgQIAAAQIEehQQCHvsqpoIECBAgAABAgQIECDQICAQNiA5hAABAgQIECBAgAABAj0KCIQ9dlVNBAgQIECAAAECBAgQaBAQCBuQHEKAAAECBAgQIECAAIEeBQTCHruqJgIECBAgQIAAAQIECDQICIQNSA4hQIAAAQIECBAgQIBAjwICYY9dVRMBAgQIECBAgAABAgQaBATCBiSHECBAgAABAgQIECBAoEcBgbDHrqqJAAECBAgQIECAAAECDQICYQOSQwgQIECAAAECBAgQINCjgEDYY1fVRIAAAQIECBAgQIAAgQYBgbABySEECBAgQIAAAQIECBDoUUAg7LGraiJAgAABAgQIECBAgECDgEDYgOQQAgQIECBAgAABAgQI9CggEPbYVTURIECAAAECBAgQIECgQUAgbEByCAECBAgQIECAAAECBHoUEAh77KqaCBAgQIAAAQIECBAg0CAgEDYgOYQAAQIECBAgQIAAAQI9CgiEPXZVTQQIECBAgAABAgQIEGgQEAgbkBxCgAABAgQIECBAgACBHgX+F+yJLJrdvloD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106" name="AutoShape 10" descr="data:image/png;base64,iVBORw0KGgoAAAANSUhEUgAAA4QAAAJsCAYAAAClLm1gAAAgAElEQVR4Xu3diZNld1UH8NPLTAghkc0IEjCBCDiSZCY9iwMUhkJRC6SgNFguKAEFXEqr/Ee0ygVkEQgIUlGLxXIrpVKihkkykyGhopEkYggCBkgCkSSzdHvuTDcZNAO/zrx+777f+XTV8/Vy372/8zlnol/f8lsIXwQIECBAgAABAgQIECBQUmChZNWKJkCAAAECBAgQIECAAIEQCA0BAQIECBAgQIAAAQIEigoIhEUbr2wCBAgQIECAAAECBAgIhGaAAAECBAgQIECAAAECRQUEwqKNVzYBAgQIECBAgAABAgQEQjNAgAABAgQIECBAgACBogICYdHGK5sAAQIECBAgQIAAAQICoRkgQIAAAQIECBAgQIBAUQGBsGjjlU2AAAECBAgQIECAAAGB0AwQIECAAAECBAgQIECgqIBAWLTxyiZAgAABAgQIECBAgIBAaAYIECBAgAABAgQIECBQVEAgLNp4ZRMgQIAAAQIECBAgQEAgNAMECBAgQIAAAQIECBAoKiAQFm28sgkQIECAAAECBAgQICAQmgECBAgQIECAAAECBAgUFRAIizZe2QQIECBAgAABAgQIEBAIzQABAgQIECBAgAABAgSKCgiERRuvbAIECBAgQIAAAQIECAiEZoAAAQIECBAgQIAAAQJFBQTCoo1XNgECBAgQIECAAAECBARCM0CAAAECBAgQIECAAIGiAgJh0cYrmwABAgQIECBAgAABAgKhGSBAgAABAgQIECBAgEBRAYGwaOOVTYAAAQIECBAgQIAAAYHQDBAgQIAAAQIECBAgQKCogEBYtPHKJkCAAAECBAgQIECAgEBoBggQIECAAAECBAgQIFBUQCAs2nhlEyBAgAABAgQIECBAQCA0AwQIECBAgAABAgQIECgqIBAWbbyyCRAgQIAAAQIECBAgIBCaAQIECBAgQIAAAQIECBQVEAiLNl7ZBAgQIECAAAECBAgQEAjNAAECBAgQIECAAAECBIoKCIRFG69sAgQIECBAgAABAgQICIRmgAABAgQIECBAgAABAkUFBMKijVc2AQIECBAgQIAAAQIEBEIzQIAAAQIECBAgQIAAgaICAmHRxiubAAECBAgQIECAAAECAqEZIECAAAECBAgQIECAQFEBgbBo45VNgAABAgQIECBAgAABgdAMECBAgAABAgQIECBAoKiAQFi08comQIAAAQIECBAgQICAQGgGCBAgQIAAAQIECBAgUFRAICzaeGUTIECAAAECBAgQIEBAIDQDBAgQIECAAAECBAgQKCogEBZtvLIJECBAgAABAgQIECAgEJoBAgQIECBAgAABAgQIFBUQCIs2XtkECBAgQIAAAQIECBAQCM0AAQIECBAgQIAAAQIEigoIhEUbr2wCBAgQIECAAAECBAgIhGaAAAECBAgQIECAAAECRQUEwqKNVzYBAgQIECBAgAABAgQEQjNAgAABAgQIECBAgACBogICYdHGK5sAAQIECBAgQIAAAQICoRkgQIAAAQIECBAgQIBAUQGBsGjjlU2AAAECBAgQIECAAAGB0AwQIECAAAECBAgQIECgqIBAWLTxyiZAgAABAgQIECBAgIBAaAYIECBAgAABAgQIECBQVEAgLNp4ZRMgQIAAAQIECBAgQEAgNAMECBAgQIAAAQIECBAoKiAQFm28sgkQIECAAAECBAgQICAQmgECBAgQIECAAAECBAgUFRAIizZe2QQIECBAgAABAgQIEBAIzQABAgQIECBAgAABAgSKCgiERRuvbAIECBAgQIAAAQIECAiEZoAAAQIECBAgQIAAAQJFBQTCoo1XNgECBAgQIECAAAECBARCM0CAAAECBAgQIECAAIGiAgJh0cYrmwABAgQIECBAgAABAgKhGSBAgAABAgQIECBAgEBRAYGwaOOVTYAAAQIECBAgQIAAAYHQDBAgQIAAAQIECBAgQKCogEBYtPHKJkCAAAECBAgQIECAgEBoBggQIECAAAECBAgQIFBUQCAs2nhlEyBAgAABAgQIECBAQCA0AwQIECBAgAABAgQIECgqIBAWbbyyCRAgQIAAAQIECBAgIBCaAQIECBAgQIAAAQIECBQVEAiLNl7ZBAgQIECAAAECBAgQEAjNAAECBAgQIECAAAECBIoKCIRFG69sAgQIECBAgAABAgQICIRmgAABAgQIECBAgAABAkUFBMKijVc2AQIECBAgQIAAAQIEBEIzQIAAAQIECBAgQIAAgaICAmHRxiubAAECBAgQIECAAAECAqEZIECAAAECBAgQIECAQFEBgbBo45VNgAABAgQIECBAgAABgdAMECBAgAABAgQIECBAoKiAQFi08comQIAAAQIECBAgQICAQGgGCBAgQIAAAQIECBAgUFRAICzaeGUTIECAAAECBAgQIEBAIDQDBAgQIECAAAECBAgQKCogEBZtvLIJECBAgAABAgQIECAgEJoBAgQIECBAgAABAgQIFBUQCIs2XtkECBAgQIAAAQIECBAQCM0AAQIECBAgQIAAAQIEigoIhEUbr2wCBAgQIECAAAECBAgIhGaAAAECBAgQIECAAAECRQUEwqKNVzYBAgQIECBAgAABAgQEQjNAgAABAgQIECBAgACBogICYdHGK5sAAQIECBAgQIAAAQICoRkgQIAAAQIECBAgQIBAUQGBsGjjlU2AAAECBAgQIECAAAGB0AwQIECAAAECBAgQIECgqIBAWLTxyiZAgAABAgQIECBAgIBAaAYIECBAgAABAgQIECBQVEAgLNp4ZRMgQIAAAQIECBAgQEAgNAMECBAgQIAAAQIECBAoKiAQFm28sgkQIECAAAECBAgQICAQmgECBAgQIECAAAECBAgUFRAIizZe2QQIECBAgAABAgQIEBAIzQABAgQIECBAgAABAgSKCgiERRuvbAIECBAgQIAAAQIECAiEZoAAAQIECBAgQIAAAQJFBQTCoo1XNgECBAgQIECAAAECBARCM0CAAAECBAgQIECAAIGiAgJh0cYrmwABAgQIECBAgAABAgKhGSBAgAABAgQIECBAgEBRAYGwaOOVTYAAAQIECBAgQIAAAYHQDBAgQIAAAQIECBAgQKCogEBYtPHKJkCAAAECBAgQIECAgEBoBggQIECAAAECBAgQIFBUQCAs2nhlEyBAgAABAgQIECBAQCA0AwQIECBAgAABAgQIECgqIBAWbbyyCRAgQIAAAQIECBAgIBCaAQIECBAgQIAAAQIECBQVEAiLNl7ZBAgQIECAAAECBAgQEAjNAAECBAgQIECAAAECBIoKCIRFG69sAgQIECBAgAABAgQICIRmgAABAgQIECBAgAABAkUFBMKijVc2AQIECBAgQIAAAQIEBEIzQIAAAQIECBAgQIAAgaICAmHRxiubAAECBAgQIECAAAECAqEZIECAAAECBAgQIECAQFEBgbBo45VNgAABAgQIECBAgAABgdAMECBAgAABAgQIECBAoKiAQFi08comQIAAAQIECBAgQICAQGgGCBAgQIAAAQIECBAgUFRAICzaeGUTIECAAAECBAgQIEBAIDQDBAgQIECAAAECBAgQKCogEBZtvLIJECBAgAABAgQIECAgEJoBAgQIECBAgAABAgQIFBUQCIs2XtkECBAgQIAAAQIECBAQCM0AAQIECBAgQIAAAQIEigoIhEUbr2wCBAgQIECAAAECBAgIhGaAAAECBAgQIECAAAECRQUEwqKNVzYBAgQIECBAgAABAgQEQjNAgAABAgQIECBAgACBogICYdHGK5sAAQIECBAgQIAAAQICoRkgQIAAAQIECBAgQIBAUQGBsGjjlU2AAAECBAgQIECAAAGB0AwQIECAAAECBAgQIECgqIBAWLTxyiZAgAABAgQIECBAgIBAaAYIECBAgAABAgQIECBQVEAgLNp4ZRMgQIAAAQIECBAgQEAgNAMECBAgQIAAAQIECBAoKiAQFm28sgkQIECAAAECBAgQICAQmgECBAgQIECAAAECBAgUFRAIizZe2QQIECBAgAABAgQIEBAIzQABAgQIECBAgAABAgSKCgiERRuvbAIECBAgQIAAAQIECAiEZoAAAQIECBAgQIAAAQJFBQTCoo1XNgECBAgQIECAAAECBARCM0CAAAECBAgQIECAAIGiAgJh0cYrmwABAgQIECBAgAABAgKhGSBAgAABAgQIECBAgEBRAYGwaOOVTYAAAQIECBAgQIAAAYHQDBAgQIAAAQIECBAgQKCogEBYtPHKJkCAAAECBAgQIECAgEBoBggQIECAAAECBAgQIFBUQCAs2nhlEyBAgAABAgQIECBAQCA0AwQIECBAgAABAgQIECgqIBAWbbyyCRAgQIAAAQIECBAgIBCaAQIECBAgQIAAAQIECBQVEAiLNl7ZBAgQIECAAAECBAgQEAjNAAECBAgQIECAAAECBIoKCIRFG69sAgQIECBAgAABAgQICIRmgAABAgQIECBAgAABAkUFBMKijVc2AQIECBAgQIAAAQIEBEIzQIAAAQIECBAgQIAAgaICAmHRxiubAAECBAgQIECAAAECAqEZIECAAAECBAgQIECAQFEBgbBo45VNgAABAgQIECBAgAABgdAMECBAgAABAgQIECBAoKiAQFi08comQIAAAQIECBAgQICAQGgGCBAgQIAAAQIECBAgUFRAICzaeGUTIECAAAECBAgQIEBAIDQDBAgQIECAAAECBAgQKCogEBZtvLIJECBAgAABAgQIECAgEJoBAgQIECBAgAABAgQIFBUQCIs2XtkECBAgQIAAAQIECBAQCM0AAQIECBAgQIAAAQIEigoIhEUbr2wCBAgQIECAAAECBAgIhGaAAAECBAgQIECAAAECRQUEwqKNVzYBAgQIECBAgAABAgQEQjNAgAABAgQIECBAgACBogICYdHGK5sAAQIECBAgQIAAAQICoRkgQIAAAQIECBAgQIBAUQGBsGjjlU2AAAECBAgQIECAAAGB0AwQIECAAAECBAgQIECgqIBAWLTxyiZAgAABAgQIECBAgIBAaAYIECBAgAABAgQIECBQVEAgLNp4ZRMgQIAAAQIECBAgQEAgNAMECBAgQIAAAQIECBAoKiAQFm28sgkQIECAAAECBAgQICAQmgECBAgQIECAAAECBAgUFRAIizZe2QQIECBAgAABAgQIEBAIzQABAgQIECBAgAABAgSKCgiERRuvbAIECBAgQIAAAQIECAiEZoAAAQIECBAgQIAAAQJFBQTCoo1XNgECBAgQIECAAAECBARCM0CAAAECBAgQIECAAIGiAgJh0cYrmwABAgQIECBAgAABAgKhGSBAgAABAgQIECBAgEBRAYGwaOOVTYAAAQIECBAgQIAAAYHQDBAgQIAAAQIECBAgQKCogEBYtPHKJkCAAAECBAgQIECAgEBoBggQIECAAAECBAgQIFBUQCAs2nhlEyBAgAABAgQIECBAQCA0AwQIECBAgAABAgQIECgqIBAWbbyyCRAgQIAAAQIECBAgIBCaAQIECBAgQIAAAQIECBQVEAiLNl7ZBAgQIECAAAECBAgQEAjNAAECBAgQIECAAAECBIoKCIRFG69sAgQIECBAgAABAgQICIRmgAABAgQIECBAgAABAkUFBMKijVc2AQIECBAgQIAAAQIEBEIzQIAAAQIECBAgQIAAgaICAmHRxiubAAECBAgQIECAAAECAqEZIECAAAECBAgQIECAQFEBgbBo45VNgAABAgQIECBAgAABgdAMECBAgAABAgQIECBAoKiAQFi08comQIAAAQIECBAgQICAQGgGCBAgQIAAAQIECBAgUFRAICzaeGUTIECAAAECBAgQIEBAIDQDBAgQIECAAAECBAgQKCogEBZtvLIJECBAgAABAgQIECAgEJoBAgQIECBAgAABAgQIFBUQCIs2XtkECBAgQIAAAQIECBAQCM0AAQIECBAgQIAAAQIEigoIhEUbr2wCBAgQIECAAAECBAgIhGaAAAECBAgQIECAAAECRQUEwqKNVzYBAgQIECBAgAABAgQEQjNAgAABAgQIECBAgACBogICYdHGK5sAAQIECBAgQIAAAQICoRkgQIAAAQIECBAgQIBAUQGBsGjjlU2AAAECBAgQIECAAAGB0AwQIECAAAECBAgQIECgqIBAWLTxyiZAgAABAgQIECBAgIBAaAYIECBAgAABAgQIECBQVEAgLNp4ZRMgQIAAAQIECBAgQEAgNAMECBAgQIAAAQIECBAoKiAQFm28sgkQIECAAAECBAgQICAQmgECBAgQIECAAAECBAgUFRAIizZe2QQIECBAgAABAgQIEBAIzQABAgQIECBAgAABAgSKCgiERRuvbAIECBAgQIAAAQIECAiEZoAAAQIECBAgQIAAAQJFBQTCoo1XNgECBAgQIECAAAECBARCM0CAAAECBAgQIECAAIGiAgJh0cYrmwABAgQIECBAgAABAgKhGSBAgAABAgQIECBAgEBRAYGwaOOVTYAAAQIECBAgQIAAAYHQDBAgQIAAAQIECBAgQKCogEBYtPHKJkCAAAECBAgQIECAgEBoBggQIECAAAECBAgQIFBUQCAs2nhlEyBAgAABAgQIECBAQCA0AwQIECBAgAABAgQIECgqIBAWbbyyCRAgQIAAAQIECBAgIBCaAQIECBAgQIAAAQIECBQVEAiLNl7ZBAgQIECAAAECBAgQEAjNAAECBAgQIECAAAECBIoKCIRFG69sAgQIECBAgAABAgQICIRmgAABAgQIECBAgAABAkUFBMKijVc2AQIECBAgQIAAAQIEBEIzQIAAAQIECBAgQIAAgaICAmHRxiubAAECBAgQIECAAAECAqEZIECAAAECBAgQIECAQFEBgbBo45VNgAABAgQIECBAgAABgdAMECBAgAABAgQIECBAoKiAQFi08comQIAAAQIECBAgQICAQGgGCBAgQIAAAQIECBAgUFRAICzaeGUTIECAAAECBAgQIEBAIDQDBAgQIECAAAECBAgQKCogEBZtvLIJECBAgAABAgQIECAgEJoBAgQIECBAgAABAgQIFBUQCIs2XtkECBAgQIAAAQIECBAQCM0AAQIECBAgQIAAAQIEigoIhEUbr2wCBAgQIECAAAECBAgIhGaAAAECBAgQIECAAAECRQUEwqKNVzYBAgQIECBAgAABAgQEQjNAgAABAgQIECBAgACBogICYdHGK5sAAQIECBAgQIAAAQICoRkgQIAAAQIECBAgQIBAUQGBsGjjlU2AAAECBAgQIECAAAGB0AwQIECAAAECBAgQIECgqIBAWLTxyiZAgAABAgQIECBAgIBAaAYIECBAgAABAgQIECBQVEAgLNp4ZRMgQIAAAQIECBAgQEAgNAMECBAgQIAAAQIECBAoKiAQFm28sgkQIECAAAECBAgQICAQmgECBAgQIECAAAECBAgUFRAIizZe2QQIECBAgAABAgQIEBAIzQABAgQIECBAgAABAgSKCgiERRuvbAIECBAgQIAAAQIECAiEZoAAAQIECBAgQIAAAQJFBQTCoo1XNgECBAgQIECAAAECBARCM0CAAAECBAgQIECAAIGiAgJh0cYrmwABAgQIECBAgAABAgKhGSBAgAABAgQIECBAgEBRAYGwaOOVTYAAAQIECBAgQIAAAYHQDBAgQIAAAQIECBAgQKCogEBYtPHKJkCAAAECBAgQIECAgEBoBggQIECAAAECBAgQIFBUQCAs2nhlEyBAgAABAgQIECBAQCA0AwQIECBAgAABAgQIECgqIBAWbbyyCRAgQIAAAQIECBAgIBCaAQIECBAgQIAAAQIECBQVEAiLNl7ZBAgQIDAtgZVnnbzSwbumdUXXIUCAAAECrQICYauU4wgQIECAwKYFdj8vYvXNQxqMeOgjEbc+sOlTeAABAgQIENhCAYFwC3GdmgABAgQqC1y+ktX/fN4+nmHw7zIMHqmsoXYCBAgQGKeAQDjOvlgVAQIECMy1wK6XRCy8Om9/kU8O/tNcl2LxBAgQINC1gEDYdXsVR4AAAQLTFdixPeKsH88geEXE0tURNxye7vVdjQABAgQIbE5AINycl6MJECBAgMBpBHY8IeKcfFZw7fKIY2+NOPwZVAQIECBAYOwCAuHYO2R9BAgQIDAHAvufHHHkZzIM5ofIrP1OxE3/OQeLtkQCBAgQIBACoSEgQIAAAQJnJLDnaRHHfzFPsZYvE31fvkz0i2d0Og8mQIAAAQJTFBAIp4jtUgQIECDQm8CJPQZ/O2+3RWz/UMR1X+2tQvUQIECAQN8CAmHf/VUdAQIECGyZwM7vj1j89Tz9DfmewQ9H3Pw/W3YpJyZAgAABAlskIBBuEazTEiBAgEDPAvsujTj6hqzw7/MTRf82t5Y42nO1aiNAgACBfgUEwn57qzICBAgQ2BKB3S/Ktwtemaf+M3sMbgmwkxIgQIDAFAUEwiliu1STwMZMnnI//N9d96z//PX1+wdPmd0j699fsH7/8Pr9xu+Prv98bP3+eN4/Nc+58fOwrlP/Nvw8HDN8PeGUx5z6+9VTrr9x7Nnrv9v426n3w/dHl3J/srw/vnjyfjnvh++Hv63m/bb1vw3fL+Vtbf33w/1iPnbj5+X8+cT3+bvha2H9b8NjlvL3B/6uSdpBBAhsUuDK/Ld2Z+4xGC/Pf7/vyn9rN2/yBA4nQIAAAQKjExAIR9eSqgva+aMZZp6TwWeYyY3AMwSh/HFt+B/r9wv5KX4bPy+sH7vxabnf/Hk4xRC08tjhBMeHu41zDOdcf9yJ408kqvUAuP63IWxtXO/Ew0557InD87yrG78erjGEs+Hn4fsTD1z/3fr98PPwmIVcyEIeuDYcnLfF/HlY4/Dzxt+ODd9v/G3j93nMiWOHx+b98P1Q09qxR449cd7189/4N+trWF+OOwIEzlxg5fH5b/BV+e9vf/5b+72IQ7ef+TmdgQABAgQIzF5AIJx9D6zghMAQCBcveiTgHF0PRqcGnSEILebvjwyB6ZTQtDoEoY3QtH7M0hCa8pjhNny/8fMQuJaHn/P+RPgaPiZ+OOd6aFsezpvfP5S3je8fHs4xnD9v2/P7B9bvl/P+vrydlb/blvfn5v3dw9/ydn5+/915f80Q/jaCol4TIDCXAjufmP/+X5v/vTg/l391vkz0rrksw6IJECBAgMCjCAiExoIAAQIECJxW4NIMgWe9Lv//Ovly0aX35stEvwSLAAECBAj0JCAQ9tRNtRAgQIDABAX2XZCvJLgqT3hPvoog9xi85d4JntypCBAgQIDAKAQEwlG0wSIIECBAYFwCe56d7xn8rXzZ+YF8ZjD3GDz4jXGtz2oIECBAgMBkBATCyTg6CwECBAh0I7BrR75n8M1ZTn5i77m5x+C1+QFOvggQIECAQJ8CAmGffVUVAQIECDwmgZV9+bCfy9s19hh8TIAeRIAAAQJzJiAQzlnDLJcAAQIEtkQg//fh5bm/4MIr8uzvyDB4y5ZcxUkJECBAgMDIBATCkTXEcggQIEBg2gIXnxXxXbnH4OpL8qWiv5th8I5pr8D1CBAgQIDArAQEwlnJuy4BAgQIjEDgRedGPDzsMfiMXMy7I2743AgWZQkECBAgQGBqAgLh1KhdiAABAgTGJbD3KbmtRO4xuLg9t5V4T8TN/z2u9VkNAQIECBDYegGBcOuNXYEAAQIERiew8vR8iegv57K+nJvOfzDi8H2jW6IFESBAgACBKQgIhFNAdgkCBAgQGJPAzgvzWcHX54o+E3HWX0Rc9+CYVmctBAgQIEBgmgIC4TS1XYsAAQIEZiyw97n5MtHfjFj+m4jr/zoXc3zGC3J5AgQIECAwUwGBcKb8Lk6AAAEC0xPYt5L576p8v+CH8v2Cn5jedV2JAAECBAiMV0AgHG9vrIwAAQIEJiaw62X5SaKvyWcH35Zh8NMTO60TESBAgACBORcQCOe8gZZPgAABAt9OYGVbhsBX5ktEL8/3DQ7bStzJiwABAgQIEHhEQCA0DQQIECDQqcCl52QQvDKD4IURS++MOHB3p4UqiwABAgQIPGYBgfAx03kgAQIECIxX4JInRWz/hdxS4nF5e0/ETfeMd61WRoAAAQIEZicgEM7O3pUJECBAYEsE9n1PxNE3ZhC8N58d/EDEwfu35DJOSoAAAQIEOhAQCDtoohIIECBAYENgzzNPbji/9u8R5/15xLUPsSFAgAABAgROLyAQmg4CBAgQ6ERg5TkZBHNbieVP5h6Df5VFrXZSmDIIECBAgMCWCQiEW0brxAQIECAwPYGdO3NbiTflPoMftMfg9NRdiQABAgTmX0AgnP8eqoAAAQLFBXZekZ8i+mMZCP8k4kZ7DBafBuUTIECAwOYEBMLNeTmaAAECBMYjsBix+yfzlaF78mWi78qXif7HeJZmJQQIECBAYD4EBML56JNVEiBAgMC3CFyR20k88Np8z2C+b/DY2yM+9XlABAgQIECAwOYFBMLNm3kEAQIECMxUYN95ua3E63IJufH8wh/nthJfnulyXJwAAQIECMyxgEA4x82zdAIECNQTWHnqyW0lIvcW3J7vGTzwtXoGKiZAgAABApMTEAgnZ+lMBAgQILClApc9I98r+ObcbP62iHv/LOL2h7f0ck5OgAABAgQKCAiEBZqsRAIECMy/wN6LTj4zuJB7DN7wl1nP2vzXpAICBAgQIDB7AYFw9j2wAgIECBD4tgIrl2T+y/cMHvuYPQaNCgECBAgQmKyAQDhZT2cjQIAAgYkKrLw4nxXMrSXiffYYnCiskxEgQIAAgRMCAqFBIECAAIGRClz+ynxm8IV5y20lDn92pIu0LAIECBAgMNcCAuFct8/iCRAg0KPAju0Rj7syg+Dzsrq3Rdz0Xz1WqSYCBAgQIDAGAYFwDF2wBgIECBBYF9jxhIizfyHDYO41uPyuiB9vYkAAABp0SURBVOu/goYAAQIECBDYOgGBcOtsnZkAAQIENiWw/8kRD78x383wQMQD74+47euberiDCRAgQIAAgU0LCISbJvMAAgQIEJi8wJ6n5aeI/lqGwdxj8KFrIm49MvlrOCMBAgQIECDwfwUEQjNBgAABAjMW2PV9uYDccH7huohDubWELwIECBAgQGBaAgLhtKRdhwABAgQeReCyH4xY+sX8Q242f+gTiAgQIECAAIHpCgiE0/V2NQIECBD4psDe/RGrr8lbvl/w0M1gCBAgQIAAgekLCITTN3dFAgQIEIjdPxFx/Ifzk0Rzj8Eb7gRCgAABAgQIzEZAIJyNu6sSIECgqMCVSxG35x6Di/lS0fjDiINfKAqhbAIECBAgMAoBgXAUbbAIAgQIVBDYf3ZuK/G63GPwSbnx/DsirvtqharVSIAAAQIExiwgEI65O9ZGgACBbgR2PjE/RfQN+czgQxEPXp3bSuReg74IECBAgACBWQsIhLPugOsTIECge4FLz4/Y9pZ8ZjDfK7jwoXyZ6NHuS1YgAQIECBCYEwGBcE4aZZkECBCYT4GVZ+Wzgr+aa/+X/PAYewzOZxOtmgABAgQ6FhAIO26u0ggQIDBbgX07Io5dlc8MftQeg7PthKsTIECAAIHTCQiEZoMAAQIEtkBg9958eehrc2uJfL+gPQa3ANgpCRAgQIDARAQEwokwOgkBAgQIPCJw2csjll6Wtz+yx6C5IECAAAEC4xYQCMfdH6sjQIDAPAnk/07Z/VP5EtHLcsP534848KV5Wry1EiBAgACBigICYcWuq5kAAQITF7j4rIgn/nyGwe+OOPL2iFvunfglnJAAAQIECBCYuIBAOHFSJyRAgEA1gRedG/FQ7jF4PLeTWHpPbivxjWoC6iVAgAABAvMqIBDOa+esmwABAqMQ2PuUDIK5rcTaZyPO+9OIa4+NYlkWQYAAAQIECDQJCIRNTA4iQIAAgf8vsO+C3FbiN3KfwX+2x6D5IECAAAEC8ykgEM5n36yaAAECMxZYeX4+K/jGXIQ9BmfcCZcnQIAAAQJnIiAQnomexxIgQKCkwK7d+azgz+b7BXOPwes/VZJA0QQIECBAoBMBgbCTRiqDAAEC0xHYk/sLrv54PjuYewweun0613QVAgQIECBAYKsEBMKtknVeAgQIdCew9zUZBC+P+J8/iLj1i92VpyACBAgQIFBQQCAs2HQlEyBAYHMCVyxH3Jd7DC487eQzg4fv29zjHU2AAAECBAiMVUAgHGtnrIsAAQKjELj0nIjlq/JloqsRZ7874roHR7EsiyBAgAABAgQmIiAQToTRSQgQINCjwCVPinjcW/JZwbsjLvpAxDXHe6xSTQQIECBAoLKAQFi5+2onQIDAaQX2PyPi6K/lM4OfzA+P+RgoAgQIECBAoE8BgbDPvqqKAAECZyCw+3n5rOCbMhB+OOLmT5zBiTyUAAECBAgQGLmAQDjyBlkeAQIEpiuwkp8iuvC6vL034obD0722qxEgQIAAAQLTFhAIpy3uegQIEBitwM4rcrP5V+aHyOQniR74zGiXaWEECBAgQIDAxAQEwolROhEBAgTmWWD3q/L9gnvzmcHcY/DgF+a5EmsnQIAAAQIE2gUEwnYrRxIgQKBHgcWIXbnHYHxvxOLbMgze32ORaiJAgAABAgQeXUAgNBkECBAoK3DF4yK+nnsMDl/n5h6D1z5UlkLhBAgQIECgqIBAWLTxyiZAoLrAvvMijv1qPiv4+fzwmNxjMHLjeV8ECBAgQIBANQGBsFrH1UuAAIFYeXrmv9xjcOF6ewwaBwIECBAgUFtAIKzdf9UTIFBO4LLnRmx7c8Txj0Tc9I/lylcwAQIECBAg8C0CAqGBIECAQBmB3btyw/lfynKvzg+POVSmbIUSIECAAAECpxUQCA0HAQIESgisvDjLfE3E0bdH3HxbiZIVSYAAAQIECHxHAYHwOxI5gAABAvMusPKKrOCH8n2Db82Xif7XvFdj/QQIECBAgMDkBATCyVk6EwECBEYosPJzGQSfGbE9w+CBr41wgZZEgAABAgQIzFBAIJwhvksTIEBg6wR2bI94fO4xuLYUcf+7Im5/eOuu5cwECBAgQIDAvAoIhPPaOesmQIDAaQV2PCHDYO4xGF+MuPH9eb8GiwABAgQIECDwaAICobkgQIBAVwJ7npZbSrwlYulgbjj/sa5KUwwBAgQIECAwcQGBcOKkTkiAAIFZCey/OOJIhsHVj9pjcFY9cF0CBAgQIDBfAgLhfPXLagkQIHAagb2X5TODb8htJd6b20rYY9CcECBAgAABAk0CAmETk4MIECAwZoGdL4xYvDJvb8v3DNpjcMytsjYCBAgQIDAyAYFwZA2xHAIECGxO4PIfi1jITee3Zxi87vObe6yjCRAgQIAAgeoCAmH1CVA/AQJzLLDntfl+wYvypaJ/FHH4vjkuxNIJECBAgACBGQkIhDOCd1kCBAg8doErc2/BO96YzwwuRzz4zohbjzz2c3kkAQIECBAgUFlAIKzcfbUTIDCHAiuPz2cF85NE4578JNH3zWEBlkyAAAECBAiMSEAgHFEzLIUAAQLfXuAF35PvFcwwuHhTfnhMbi3hiwABAgQIECBwZgIC4Zn5eTQBAgSmJLDynHyJ6JvyYn+dYfDaKV3UZQgQIECAAIHOBQTCzhusPAIEehDYlXsMLuZ7BlevzpeJ3thDRWogQIAAAQIExiEgEI6jD1ZBgACB0wjs2p/PDOanicbbIw79KyYCBAgQIECAwCQFBMJJajoXAQIEJiqw8vIMgy+JWMo9Bg/cPdFTOxkBAgQIECBAIAUEQmNAgACBUQrs+ul8mejFEUdyj8Fb7h3lEi2KAAECBAgQmHsBgXDuW6gAAgQ6E8j/Lu+6KmLt7HxmMF8mevBoZ/UphwABAgQIEBiRgEA4omZYCgEC1QUuyBD49Pwk0bWv5ieJ2mOw+jionwABAgQITEFAIJwCsksQIEDgOwu88Px8eeiv5HG32GPwO2s5ggABAgQIEJiMgEA4GUdnIUCAwBkI7L0o4ujwzODfRhy+9gxO5KEECBAgQIAAgU0JCISb4nIwAQIEJi2wckkGwQyDwx6Dh2+Y9NmdjwABAgQIECDw7QQEQvNBgACBmQlc/kN56Z+J2PaO3Fbi1pktw4UJECBAgACBsgICYdnWK5wAgdkK7HpZ7vzz0rwNnyR612zX4uoECBAgQIBAVQGBsGrn1U2AwAwFVl6dLxF9/slnBq//ygwX4tIECBAgQIBAcQGBsPgAKJ8AgWkL7Hl9xPFzIh7KMHjrkWlf3fUIECBAgAABAqcKCITmgQABAlMR+ImzIr6U20os3m+PwamAuwgBAgQIECDQICAQNiA5hAABAmcmsPLUfFYww+ByfnDMjR85s3N5NAECBAgQIEBgcgIC4eQsnYkAAQKPIrDzwnxWcNhw/h8iDn0cEQECBAgQIEBgTAIC4Zi6YS0ECHQmsPsFucfgL2dRH8xPEj3QWXHKIUCAAAECBDoQEAg7aKISCBAYs8ClGQpv/vSYV2htBAgQIECAQF0BgbBu71VOgAABAgQIECBAgEBxAYGw+AAonwABAgQIECBAgACBugICYd3eq5wAAQIECBAgQIAAgeICAmHxAVA+AQIECBAgQIAAAQJ1BQTCur1XOQECBAgQIECAAAECxQUEwuIDoHwCBAgQIECAAAECBOoKCIR1e69yAgQIECBAgAABAgSKCwiExQdA+QQIECBAgAABAgQI1BUQCOv2XuUECBAgQIAAAQIECBQXEAiLD4DyCRAgQIAAAQIECBCoKyAQ1u29ygkQIECAAAECBAgQKC4gEBYfAOUTIECAAAECBAgQIFBXQCCs23uVEyBAgAABAgQIECBQXEAgLD4AyidAgAABAgQIECBAoK6AQFi39yonQIAAAQIECBAgQKC4gEBYfACUT4AAAQIECBAgQIBAXQGBsG7vVU6AAAECBAgQIECAQHEBgbD4ACifAAECBAgQIECAAIG6AgJh3d6rnAABAgQIECBAgACB4gICYfEBUD4BAgQIECBAgAABAnUFBMK6vVc5AQIECBAgQIAAAQLFBQTC4gOgfAIECBAgQIAAAQIE6goIhHV7r3ICBAgQIECAAAECBIoLCITFB0D5BAgQIECAAAECBAjUFRAI6/Ze5QQIECBAgAABAgQIFBcQCIsPgPIJECBAgAABAgQIEKgrIBDW7b3KCRAgQIAAAQIECBAoLiAQFh8A5RMgQIAAAQIECBAgUFdAIKzbe5UTIECAAAECBAgQIFBcQCAsPgDKJ0CAAAECBAgQIECgroBAWLf3KidAgAABAgQIECBAoLiAQFh8AJRPgAABAgQIECBAgEBdAYGwbu9VToAAAQIECBAgQIBAcQGBsPgAKJ8AAQIECBAgQIAAgboCAmHd3qucAAECBAgQIECAAIHiAgJh8QFQPgECBAgQIECAAAECdQUEwrq9VzkBAgQIECBAgAABAsUFBMLiA6B8AgQIECBAgAABAgTqCgiEdXuvcgJzLHDFcsS1x+a4AEsnQIAAAQIECIxCQCAcRRssggCBzQmsvDRi4ex8zB0Ri1+OuP4rm3u8owkQIECAAAECBAYBgdAcECAwhwK7XpJB8EfWF57/HVu8K+J4hsOlz54MiAe+NodFWTIBAgQIECBAYOoCAuHUyV2QAIEJCOR/u/Y+Oc/zlIiHL4xYfnbE2jNPnnch/7bwbxkMP5O/uzv/lgHxugcncE2nIECAAAECBAh0JyAQdtdSBRGoKrA3w+GRISRmQFz6/ojVZ52UWMqXky78Z4bDDIgLX4g4JwOi9x9WnRJ1EyBAgAABAt8qIBCaCAIEOhXYn+HwwQyJC9+Xzxb+QAbE78r7vC38dxZ8WwbEf8+weI/3H3bafmURIECAAAECTQICYROTgwgQmH+BH8yAeFbe1i7MYLgjA+ITMxAu5s/5fsO1W/P7DIjefzj/fVYBAQIECBAgsBkBgXAzWo4lQKAjgUueFLEtn0GM55wMiGv588JqfjhNvsR0+eb8/Z3ef9hRu5VCgAABAgQIPKqAQGgwCBAgcEJg5/CM4fAS0+dmOMyAuJABcS0D4trn8vsMiIv5PsTVDIsHjwIjQIAAAQIECPQiIBD20kl1ECAwYYEhIG7Ll5gu5PsPj+dt+ETTOJahMD+cZtun8vv8BFP7H04Y3ekIECBAgACBKQsIhFMGdzkCBOZVYGX4UJoMhWsvOBkQh2cTV7+R1fxrBsRbMit+Pp89vH9eq7NuAgQIECBAoKaAQFiz76omQOCMBYaAuHx+xNEMiJEBcWEIi8P7D/MDalYzJA4vNT04BEZfBAgQIECAAIHRCgiEo22NhREgMF8C+87LfRAvyDXn+w8Xn58BcfhE03zWcCED4kJuc7E6BETvP5yvplotAQIECBDoXkAg7L7FCiRAYDYCQ0A8lnsgDh9QMwTEyPckruUnl8an83ZHhsO7ZrMuVyVAgAABAgQIPCIgEJoGAgQITEXgRedGPHxxhsLhA2qGgHhOPnOYex+uDs8g3p4B8QtTWYaLECBAgAABAgROERAIjQMBAgRmIjDsg7iUAXE5w+Hq8zIoLuX3GRCP/WXETffMZEkuSoAAAQIECJQTEAjLtVzBBAiMU+DS/ICa5WdHHPrkONdnVQQIECBAgECPAgJhj11VEwECBAgQIECAAAECBBoEBMIGJIcQIECAAAECBAgQIECgRwGBsMeuqokAAQIECBAgQIAAAQINAgJhA5JDCBAgQIAAAQIECBAg0KOAQNhjV9VEgAABAgQIECBAgACBBgGBsAHJIQQIECBAgAABAgQIEOhRQCDssatqIkCAAAECBAgQIECAQIOAQNiA5BACBAgQIECAAAECBAj0KCAQ9thVNREgQIAAAQIECBAgQKBBQCBsQHIIAQIECBAgQIAAAQIEehQQCHvsqpoIECBAgAABAgQIECDQICAQNiA5hAABAgQIECBAgAABAj0KCIQ9dlVNBAgQIECAAAECBAgQaBAQCBuQHEKAAAECBAgQIECAAIEeBQTCHruqJgIECBAgQIAAAQIECDQICIQNSA4hQIAAAQIECBAgQIBAjwICYY9dVRMBAgQIECBAgAABAgQaBATCBiSHECBAgAABAgQIECBAoEcBgbDHrqqJAAECBAgQIECAAAECDQICYQOSQwgQIECAAAECBAgQINCjgEDYY1fVRIAAAQIECBAgQIAAgQYBgbABySEECBAgQIAAAQIECBDoUUAg7LGraiJAgAABAgQIECBAgECDgEDYgOQQAgQIECBAgAABAgQI9CggEPbYVTURIECAAAECBAgQIECgQUAgbEByCAECBAgQIECAAAECBHoUEAh77KqaCBAgQIAAAQIECBAg0CAgEDYgOYQAAQIECBAgQIAAAQI9CgiEPXZVTQQIECBAgAABAgQIEGgQEAgbkBxCgAABAgQIECBAgACBHgUEwh67qiYCBAgQIECAAAECBAg0CAiEDUgOIUCAAAECBAgQIECAQI8CAmGPXVUTAQIECBAgQIAAAQIEGgQEwgYkhxAgQIAAAQIECBAgQKBHAYGwx66qiQABAgQIECBAgAABAg0CAmEDkkMIECBAgAABAgQIECDQo4BA2GNX1USAAAECBAgQIECAAIEGAYGwAckhBAgQIECAAAECBAgQ6FFAIOyxq2oiQIAAAQIECBAgQIBAg4BA2IDkEAIECBAgQIAAAQIECPQoIBD22FU1ESBAgAABAgQIECBAoEFAIGxAcggBAgQIECBAgAABAgR6FBAIe+yqmggQIECAAAECBAgQINAgIBA2IDmEAAECBAgQIECAAAECPQoIhD12VU0ECBAgQIAAAQIECBBoEBAIG5AcQoAAAQIECBAgQIAAgR4FBMIeu6omAgQIECBAgAABAgQINAgIhA1IDiFAgAABAgQIECBAgECPAgJhj11VEwECBAgQIECAAAECBBoEBMIGJIcQIECAAAECBAgQIECgRwGBsMeuqokAAQIECBAgQIAAAQINAgJhA5JDCBAgQIAAAQIECBAg0KOAQNhjV9VEgAABAgQIECBAgACBBgGBsAHJIQQIECBAgAABAgQIEOhRQCDssatqIkCAAAECBAgQIECAQIOAQNiA5BACBAgQIECAAAECBAj0KCAQ9thVNREgQIAAAQIECBAgQKBBQCBsQHIIAQIECBAgQIAAAQIEehQQCHvsqpoIECBAgAABAgQIECDQICAQNiA5hAABAgQIECBAgAABAj0KCIQ9dlVNBAgQIECAAAECBAgQaBAQCBuQHEKAAAECBAgQIECAAIEeBQTCHruqJgIECBAgQIAAAQIECDQICIQNSA4hQIAAAQIECBAgQIBAjwICYY9dVRMBAgQIECBAgAABAgQaBATCBiSHECBAgAABAgQIECBAoEcBgbDHrqqJAAECBAgQIECAAAECDQICYQOSQwgQIECAAAECBAgQINCjgEDYY1fVRIAAAQIECBAgQIAAgQYBgbABySEECBAgQIAAAQIECBDoUUAg7LGraiJAgAABAgQIECBAgECDgEDYgOQQAgQIECBAgAABAgQI9CggEPbYVTURIECAAAECBAgQIECgQUAgbEByCAECBAgQIECAAAECBHoUEAh77KqaCBAgQIAAAQIECBAg0CAgEDYgOYQAAQIECBAgQIAAAQI9CgiEPXZVTQQIECBAgAABAgQIEGgQEAgbkBxCgAABAgQIECBAgACBHgUEwh67qiYCBAgQIECAAAECBAg0CAiEDUgOIUCAAAECBAgQIECAQI8CAmGPXVUTAQIECBAgQIAAAQIEGgQEwgYkhxAgQIAAAQIECBAgQKBHAYGwx66qiQABAgQIECBAgAABAg0CAmEDkkMIECBAgAABAgQIECDQo4BA2GNX1USAAAECBAgQIECAAIEGAYGwAckhBAgQIECAAAECBAgQ6FFAIOyxq2oiQIAAAQIECBAgQIBAg4BA2IDkEAIECBAgQIAAAQIECPQoIBD22FU1ESBAgAABAgQIECBAoEFAIGxAcggBAgQIECBAgAABAgR6FBAIe+yqmggQIECAAAECBAgQINAgIBA2IDmEAAECBAgQIECAAAECPQoIhD12VU0ECBAgQIAAAQIECBBoEBAIG5AcQoAAAQIECBAgQIAAgR4FBMIeu6omAgQIECBAgAABAgQINAgIhA1IDiFAgAABAgQIECBAgECPAgJhj11VEwECBAgQIECAAAECBBoEBMIGJIcQIECAAAECBAgQIECgRwGBsMeuqokAAQIECBAgQIAAAQINAgJhA5JDCBAgQIAAAQIECBAg0KOAQNhjV9VEgAABAgQIECBAgACBBgGBsAHJIQQIECBAgAABAgQIEOhRQCDssatqIkCAAAECBAgQIECAQIOAQNiA5BACBAgQIECAAAECBAj0KCAQ9thVNREgQIAAAQIECBAgQKBBQCBsQHIIAQIECBAgQIAAAQIEehQQCHvsqpoIECBAgAABAgQIECDQICAQNiA5hAABAgQIECBAgAABAj0KCIQ9dlVNBAgQIECAAAECBAgQaBAQCBuQHEKAAAECBAgQIECAAIEeBQTCHruqJgIECBAgQIAAAQIECDQICIQNSA4hQIAAAQIECBAgQIBAjwICYY9dVRMBAgQIECBAgAABAgQaBATCBiSHECBAgAABAgQIECBAoEcBgbDHrqqJAAECBAgQIECAAAECDQICYQOSQwgQIECAAAECBAgQINCjgEDYY1fVRIAAAQIECBAgQIAAgQYBgbABySEECBAgQIAAAQIECBDoUUAg7LGraiJAgAABAgQIECBAgECDgEDYgOQQAgQIECBAgAABAgQI9CggEPbYVTURIECAAAECBAgQIECgQUAgbEByCAECBAgQIECAAAECBHoUEAh77KqaCBAgQIAAAQIECBAg0CAgEDYgOYQAAQIECBAgQIAAAQI9CgiEPXZVTQQIECBAgAABAgQIEGgQEAgbkBxCgAABAgQIECBAgACBHgX+F+yJLJrdvloD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108" name="Picture 12" descr="1848 avrupa haritasÄ±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5" y="1124744"/>
            <a:ext cx="8771326" cy="54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64096"/>
          </a:xfrm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1848 İhtilalleri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7504" y="908720"/>
            <a:ext cx="8928992" cy="5760640"/>
          </a:xfrm>
        </p:spPr>
        <p:txBody>
          <a:bodyPr>
            <a:normAutofit/>
          </a:bodyPr>
          <a:lstStyle/>
          <a:p>
            <a:r>
              <a:rPr lang="tr-TR" dirty="0"/>
              <a:t>Avrupa’da 1815-1830 yılları arasında yaşanan siyasi, sosyal, ekonomik ve kültürel gelişmeler</a:t>
            </a:r>
          </a:p>
          <a:p>
            <a:pPr>
              <a:buNone/>
            </a:pPr>
            <a:r>
              <a:rPr lang="tr-TR" dirty="0" smtClean="0"/>
              <a:t>    ile </a:t>
            </a:r>
            <a:r>
              <a:rPr lang="tr-TR" dirty="0"/>
              <a:t>1815 Viyana Kongresi’nin getirmiş olduğu düzen, 1848 </a:t>
            </a:r>
            <a:r>
              <a:rPr lang="tr-TR" dirty="0" err="1"/>
              <a:t>İhtilallerini</a:t>
            </a:r>
            <a:r>
              <a:rPr lang="tr-TR" dirty="0"/>
              <a:t> de beraberinde </a:t>
            </a:r>
            <a:r>
              <a:rPr lang="tr-TR" dirty="0" smtClean="0"/>
              <a:t>getirdi.</a:t>
            </a:r>
          </a:p>
          <a:p>
            <a:r>
              <a:rPr lang="tr-TR" dirty="0"/>
              <a:t>1848’e doğru </a:t>
            </a:r>
            <a:r>
              <a:rPr lang="tr-TR" b="1" dirty="0"/>
              <a:t>toplumlar birbirleri ile kaynaşırken </a:t>
            </a:r>
            <a:r>
              <a:rPr lang="tr-TR" dirty="0"/>
              <a:t>devletler arası ilişkilerde </a:t>
            </a:r>
            <a:r>
              <a:rPr lang="tr-TR" dirty="0" smtClean="0"/>
              <a:t>de değişmeler </a:t>
            </a:r>
            <a:r>
              <a:rPr lang="tr-TR" dirty="0"/>
              <a:t>yaşandı</a:t>
            </a:r>
            <a:r>
              <a:rPr lang="tr-TR" dirty="0" smtClean="0"/>
              <a:t>.</a:t>
            </a:r>
          </a:p>
          <a:p>
            <a:r>
              <a:rPr lang="tr-TR" dirty="0"/>
              <a:t>1848’den önce liberalizmin </a:t>
            </a:r>
            <a:r>
              <a:rPr lang="tr-TR" dirty="0" smtClean="0"/>
              <a:t>içerisinde yer </a:t>
            </a:r>
            <a:r>
              <a:rPr lang="tr-TR" dirty="0"/>
              <a:t>alan fikirler ve </a:t>
            </a:r>
            <a:r>
              <a:rPr lang="tr-TR" dirty="0" smtClean="0"/>
              <a:t>kavramlar arasına </a:t>
            </a:r>
            <a:r>
              <a:rPr lang="tr-TR" b="1" dirty="0">
                <a:solidFill>
                  <a:srgbClr val="FF0000"/>
                </a:solidFill>
              </a:rPr>
              <a:t>anayasalı siyasal</a:t>
            </a:r>
          </a:p>
          <a:p>
            <a:pPr>
              <a:buNone/>
            </a:pPr>
            <a:r>
              <a:rPr lang="tr-TR" b="1" dirty="0" smtClean="0">
                <a:solidFill>
                  <a:srgbClr val="FF0000"/>
                </a:solidFill>
              </a:rPr>
              <a:t>   rejim</a:t>
            </a:r>
            <a:r>
              <a:rPr lang="tr-TR" dirty="0"/>
              <a:t>, </a:t>
            </a:r>
            <a:r>
              <a:rPr lang="tr-TR" b="1" dirty="0">
                <a:solidFill>
                  <a:srgbClr val="FF0000"/>
                </a:solidFill>
              </a:rPr>
              <a:t>seçim hak ve hürriyeti </a:t>
            </a:r>
            <a:r>
              <a:rPr lang="tr-TR" dirty="0" smtClean="0"/>
              <a:t>ile </a:t>
            </a:r>
            <a:r>
              <a:rPr lang="tr-TR" b="1" dirty="0" smtClean="0">
                <a:solidFill>
                  <a:srgbClr val="FF0000"/>
                </a:solidFill>
              </a:rPr>
              <a:t>basın </a:t>
            </a:r>
            <a:r>
              <a:rPr lang="tr-TR" b="1" dirty="0">
                <a:solidFill>
                  <a:srgbClr val="FF0000"/>
                </a:solidFill>
              </a:rPr>
              <a:t>hürriyeti </a:t>
            </a:r>
            <a:r>
              <a:rPr lang="tr-TR" dirty="0"/>
              <a:t>dâhil olmuştu.</a:t>
            </a:r>
            <a:endParaRPr lang="tr-TR" dirty="0" smtClean="0"/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1848 İhtilalleri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7504" y="764704"/>
            <a:ext cx="9036496" cy="6093296"/>
          </a:xfrm>
        </p:spPr>
        <p:txBody>
          <a:bodyPr>
            <a:normAutofit lnSpcReduction="10000"/>
          </a:bodyPr>
          <a:lstStyle/>
          <a:p>
            <a:r>
              <a:rPr lang="tr-TR" dirty="0"/>
              <a:t>Avrupa’da </a:t>
            </a:r>
            <a:r>
              <a:rPr lang="tr-TR" b="1" dirty="0">
                <a:solidFill>
                  <a:srgbClr val="FF0000"/>
                </a:solidFill>
              </a:rPr>
              <a:t>sanayi geliştikçe </a:t>
            </a:r>
            <a:r>
              <a:rPr lang="tr-TR" dirty="0" smtClean="0"/>
              <a:t>ve </a:t>
            </a:r>
            <a:r>
              <a:rPr lang="tr-TR" b="1" dirty="0" smtClean="0">
                <a:solidFill>
                  <a:srgbClr val="FF0000"/>
                </a:solidFill>
              </a:rPr>
              <a:t>üretim </a:t>
            </a:r>
            <a:r>
              <a:rPr lang="tr-TR" b="1" dirty="0">
                <a:solidFill>
                  <a:srgbClr val="FF0000"/>
                </a:solidFill>
              </a:rPr>
              <a:t>arttıkça</a:t>
            </a:r>
            <a:r>
              <a:rPr lang="tr-TR" dirty="0"/>
              <a:t>, </a:t>
            </a:r>
            <a:r>
              <a:rPr lang="tr-TR" b="1" dirty="0"/>
              <a:t>ulaşım </a:t>
            </a:r>
            <a:r>
              <a:rPr lang="tr-TR" b="1" dirty="0" smtClean="0"/>
              <a:t>sorunu </a:t>
            </a:r>
            <a:r>
              <a:rPr lang="tr-TR" dirty="0" smtClean="0"/>
              <a:t>ortaya </a:t>
            </a:r>
            <a:r>
              <a:rPr lang="tr-TR" dirty="0"/>
              <a:t>çıktı. </a:t>
            </a:r>
            <a:endParaRPr lang="tr-TR" dirty="0" smtClean="0"/>
          </a:p>
          <a:p>
            <a:r>
              <a:rPr lang="tr-TR" dirty="0" smtClean="0"/>
              <a:t>Demir </a:t>
            </a:r>
            <a:r>
              <a:rPr lang="tr-TR" dirty="0"/>
              <a:t>yollarının </a:t>
            </a:r>
            <a:r>
              <a:rPr lang="tr-TR" dirty="0" smtClean="0"/>
              <a:t>yapımına hız </a:t>
            </a:r>
            <a:r>
              <a:rPr lang="tr-TR" dirty="0"/>
              <a:t>verildi. Ulaşım </a:t>
            </a:r>
            <a:r>
              <a:rPr lang="tr-TR" dirty="0" smtClean="0"/>
              <a:t>araçlarının gelişmesiyle </a:t>
            </a:r>
            <a:r>
              <a:rPr lang="tr-TR" b="1" dirty="0" smtClean="0"/>
              <a:t>mesafeler kısaldı</a:t>
            </a:r>
            <a:r>
              <a:rPr lang="tr-TR" dirty="0" smtClean="0"/>
              <a:t>.</a:t>
            </a:r>
          </a:p>
          <a:p>
            <a:r>
              <a:rPr lang="tr-TR" dirty="0"/>
              <a:t>Bu durum </a:t>
            </a:r>
            <a:r>
              <a:rPr lang="tr-TR" dirty="0" smtClean="0"/>
              <a:t>toplumları </a:t>
            </a:r>
            <a:r>
              <a:rPr lang="tr-TR" dirty="0"/>
              <a:t>birbirine yaklaştırdı ve </a:t>
            </a:r>
            <a:r>
              <a:rPr lang="tr-TR" b="1" dirty="0"/>
              <a:t>fikir</a:t>
            </a:r>
          </a:p>
          <a:p>
            <a:pPr>
              <a:buNone/>
            </a:pPr>
            <a:r>
              <a:rPr lang="tr-TR" b="1" dirty="0" smtClean="0"/>
              <a:t>    akımlarının</a:t>
            </a:r>
            <a:r>
              <a:rPr lang="tr-TR" dirty="0" smtClean="0"/>
              <a:t> </a:t>
            </a:r>
            <a:r>
              <a:rPr lang="tr-TR" dirty="0"/>
              <a:t>daha </a:t>
            </a:r>
            <a:r>
              <a:rPr lang="tr-TR" dirty="0" smtClean="0"/>
              <a:t>hızlı ve </a:t>
            </a:r>
            <a:r>
              <a:rPr lang="tr-TR" dirty="0"/>
              <a:t>geniş alanlara </a:t>
            </a:r>
            <a:r>
              <a:rPr lang="tr-TR" b="1" dirty="0">
                <a:solidFill>
                  <a:srgbClr val="FF0000"/>
                </a:solidFill>
              </a:rPr>
              <a:t>yayılmasını</a:t>
            </a:r>
          </a:p>
          <a:p>
            <a:pPr>
              <a:buNone/>
            </a:pPr>
            <a:r>
              <a:rPr lang="tr-TR" dirty="0" smtClean="0"/>
              <a:t>    sağladı.</a:t>
            </a:r>
          </a:p>
          <a:p>
            <a:r>
              <a:rPr lang="tr-TR" dirty="0" smtClean="0"/>
              <a:t>Sanayi Devrimi </a:t>
            </a:r>
            <a:r>
              <a:rPr lang="tr-TR" dirty="0"/>
              <a:t>sonucunda </a:t>
            </a:r>
            <a:r>
              <a:rPr lang="tr-TR" dirty="0" smtClean="0"/>
              <a:t>üretim artınca </a:t>
            </a:r>
            <a:r>
              <a:rPr lang="tr-TR" dirty="0"/>
              <a:t>Avrupa </a:t>
            </a:r>
            <a:r>
              <a:rPr lang="tr-TR" dirty="0" smtClean="0"/>
              <a:t>Kıtası’nda </a:t>
            </a:r>
            <a:r>
              <a:rPr lang="tr-TR" b="1" dirty="0" smtClean="0">
                <a:solidFill>
                  <a:srgbClr val="FF0000"/>
                </a:solidFill>
              </a:rPr>
              <a:t>yeni </a:t>
            </a:r>
            <a:r>
              <a:rPr lang="tr-TR" b="1" dirty="0">
                <a:solidFill>
                  <a:srgbClr val="FF0000"/>
                </a:solidFill>
              </a:rPr>
              <a:t>pazar arayışlarına </a:t>
            </a:r>
            <a:r>
              <a:rPr lang="tr-TR" dirty="0"/>
              <a:t>gidildi.</a:t>
            </a:r>
          </a:p>
          <a:p>
            <a:r>
              <a:rPr lang="tr-TR" dirty="0"/>
              <a:t>Milletlerarası </a:t>
            </a:r>
            <a:r>
              <a:rPr lang="tr-TR" dirty="0" smtClean="0"/>
              <a:t>ticaretin serbestçe </a:t>
            </a:r>
            <a:r>
              <a:rPr lang="tr-TR" dirty="0"/>
              <a:t>yapılması fikri,</a:t>
            </a:r>
          </a:p>
          <a:p>
            <a:r>
              <a:rPr lang="tr-TR" dirty="0"/>
              <a:t>liberalizme güç kazandırdı.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936104"/>
          </a:xfrm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1848 İhtilalleri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908720"/>
            <a:ext cx="9036496" cy="5832648"/>
          </a:xfrm>
        </p:spPr>
        <p:txBody>
          <a:bodyPr/>
          <a:lstStyle/>
          <a:p>
            <a:r>
              <a:rPr lang="tr-TR" b="1" dirty="0"/>
              <a:t>Sanayi Devrimi</a:t>
            </a:r>
            <a:r>
              <a:rPr lang="tr-TR" sz="2400" dirty="0"/>
              <a:t>, </a:t>
            </a:r>
            <a:r>
              <a:rPr lang="tr-TR" sz="2400" dirty="0" smtClean="0"/>
              <a:t>birtakım  problemleri </a:t>
            </a:r>
            <a:r>
              <a:rPr lang="tr-TR" sz="2400" dirty="0"/>
              <a:t>de </a:t>
            </a:r>
            <a:r>
              <a:rPr lang="tr-TR" sz="2400" dirty="0" smtClean="0"/>
              <a:t>beraberinde getirdi</a:t>
            </a:r>
            <a:r>
              <a:rPr lang="tr-TR" sz="2400" dirty="0"/>
              <a:t>. </a:t>
            </a:r>
            <a:endParaRPr lang="tr-TR" sz="2400" dirty="0" smtClean="0"/>
          </a:p>
          <a:p>
            <a:r>
              <a:rPr lang="tr-TR" dirty="0" smtClean="0"/>
              <a:t>Şehirlerin </a:t>
            </a:r>
            <a:r>
              <a:rPr lang="tr-TR" dirty="0"/>
              <a:t>nüfusu arttı. </a:t>
            </a:r>
            <a:endParaRPr lang="tr-TR" dirty="0" smtClean="0"/>
          </a:p>
          <a:p>
            <a:r>
              <a:rPr lang="tr-TR" dirty="0" smtClean="0"/>
              <a:t>Buna </a:t>
            </a:r>
            <a:r>
              <a:rPr lang="tr-TR" dirty="0"/>
              <a:t>bağlı olarak sanayi şehirlerinde </a:t>
            </a:r>
            <a:r>
              <a:rPr lang="tr-TR" b="1" dirty="0">
                <a:solidFill>
                  <a:srgbClr val="FF0000"/>
                </a:solidFill>
              </a:rPr>
              <a:t>işçi sınıfı </a:t>
            </a:r>
            <a:r>
              <a:rPr lang="tr-TR" dirty="0"/>
              <a:t>gittikçe </a:t>
            </a:r>
            <a:r>
              <a:rPr lang="tr-TR" dirty="0" smtClean="0"/>
              <a:t>büyüdü.</a:t>
            </a:r>
          </a:p>
          <a:p>
            <a:r>
              <a:rPr lang="tr-TR" dirty="0" smtClean="0"/>
              <a:t>İşçilerin </a:t>
            </a:r>
            <a:r>
              <a:rPr lang="tr-TR" u="sng" dirty="0"/>
              <a:t>düşük ücretle çalıştırılması</a:t>
            </a:r>
            <a:r>
              <a:rPr lang="tr-TR" dirty="0"/>
              <a:t> </a:t>
            </a:r>
            <a:r>
              <a:rPr lang="tr-TR" b="1" dirty="0"/>
              <a:t>sefaleti</a:t>
            </a:r>
            <a:r>
              <a:rPr lang="tr-TR" dirty="0"/>
              <a:t> de beraberinde getirdi</a:t>
            </a:r>
            <a:r>
              <a:rPr lang="tr-TR" dirty="0" smtClean="0"/>
              <a:t>.</a:t>
            </a:r>
          </a:p>
          <a:p>
            <a:r>
              <a:rPr lang="tr-TR" b="1" dirty="0">
                <a:solidFill>
                  <a:srgbClr val="FF0000"/>
                </a:solidFill>
              </a:rPr>
              <a:t>Liberalizm, nasyonalizm ve sosyalizm</a:t>
            </a:r>
            <a:r>
              <a:rPr lang="tr-TR" sz="2800" b="1" dirty="0">
                <a:solidFill>
                  <a:srgbClr val="FF0000"/>
                </a:solidFill>
              </a:rPr>
              <a:t> </a:t>
            </a:r>
            <a:r>
              <a:rPr lang="tr-TR" sz="2800" dirty="0"/>
              <a:t>gibi fikir akımlarının insanlar arasında yayılması </a:t>
            </a:r>
            <a:r>
              <a:rPr lang="tr-TR" sz="2800" dirty="0" smtClean="0"/>
              <a:t>1848 İhtilallerine </a:t>
            </a:r>
            <a:r>
              <a:rPr lang="tr-TR" sz="2800" dirty="0"/>
              <a:t>güç kazandırdı.</a:t>
            </a:r>
            <a:endParaRPr lang="tr-TR" sz="2800" dirty="0" smtClean="0"/>
          </a:p>
          <a:p>
            <a:r>
              <a:rPr lang="sv-SE" sz="3000" dirty="0"/>
              <a:t>1848 İhtilalleri </a:t>
            </a:r>
            <a:r>
              <a:rPr lang="sv-SE" sz="3000" dirty="0" smtClean="0"/>
              <a:t>1830 </a:t>
            </a:r>
            <a:r>
              <a:rPr lang="sv-SE" sz="3000" dirty="0"/>
              <a:t>İhtilalleri’ne göre </a:t>
            </a:r>
            <a:r>
              <a:rPr lang="sv-SE" sz="3000" b="1" dirty="0"/>
              <a:t>daha etkili </a:t>
            </a:r>
            <a:r>
              <a:rPr lang="sv-SE" sz="3000" dirty="0"/>
              <a:t>oldu.</a:t>
            </a:r>
            <a:endParaRPr lang="tr-TR" sz="3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692696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1848 İhtilalleri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7504" y="692696"/>
            <a:ext cx="9036496" cy="6048672"/>
          </a:xfrm>
        </p:spPr>
        <p:txBody>
          <a:bodyPr>
            <a:normAutofit fontScale="92500" lnSpcReduction="20000"/>
          </a:bodyPr>
          <a:lstStyle/>
          <a:p>
            <a:r>
              <a:rPr lang="tr-TR" sz="2800" dirty="0" smtClean="0"/>
              <a:t>1848 İhtilalleri </a:t>
            </a:r>
            <a:r>
              <a:rPr lang="tr-TR" sz="2800" b="1" dirty="0" smtClean="0"/>
              <a:t>Sicilya’da</a:t>
            </a:r>
            <a:r>
              <a:rPr lang="tr-TR" sz="2800" dirty="0" smtClean="0"/>
              <a:t> başladı.</a:t>
            </a:r>
          </a:p>
          <a:p>
            <a:r>
              <a:rPr lang="tr-TR" sz="2800" dirty="0" smtClean="0"/>
              <a:t>Fransa’da </a:t>
            </a:r>
            <a:r>
              <a:rPr lang="tr-TR" sz="2800" dirty="0"/>
              <a:t>güç kazanarak diğer ulusları da etkiledi. </a:t>
            </a:r>
            <a:endParaRPr lang="tr-TR" sz="2800" dirty="0" smtClean="0"/>
          </a:p>
          <a:p>
            <a:r>
              <a:rPr lang="tr-TR" sz="2800" b="1" dirty="0" smtClean="0"/>
              <a:t>Almanya</a:t>
            </a:r>
            <a:r>
              <a:rPr lang="tr-TR" sz="2800" b="1" dirty="0"/>
              <a:t>, </a:t>
            </a:r>
            <a:r>
              <a:rPr lang="tr-TR" sz="2800" b="1" dirty="0" smtClean="0"/>
              <a:t>İtalya ve </a:t>
            </a:r>
            <a:r>
              <a:rPr lang="tr-TR" sz="2800" b="1" dirty="0"/>
              <a:t>Macaristan</a:t>
            </a:r>
            <a:r>
              <a:rPr lang="tr-TR" sz="2800" dirty="0"/>
              <a:t>’daki </a:t>
            </a:r>
            <a:r>
              <a:rPr lang="tr-TR" sz="2800" dirty="0" smtClean="0"/>
              <a:t>ihtilal hareketleri</a:t>
            </a:r>
            <a:r>
              <a:rPr lang="tr-TR" sz="2800" dirty="0"/>
              <a:t>, milliyetçilik açısından </a:t>
            </a:r>
            <a:r>
              <a:rPr lang="tr-TR" sz="2800" b="1" u="sng" dirty="0">
                <a:solidFill>
                  <a:srgbClr val="FF0000"/>
                </a:solidFill>
              </a:rPr>
              <a:t>başarısızlıkla</a:t>
            </a:r>
            <a:r>
              <a:rPr lang="tr-TR" sz="2800" u="sng" dirty="0"/>
              <a:t> </a:t>
            </a:r>
            <a:r>
              <a:rPr lang="tr-TR" sz="2800" dirty="0"/>
              <a:t>sonuçlandı. </a:t>
            </a:r>
            <a:endParaRPr lang="tr-TR" sz="2800" dirty="0" smtClean="0"/>
          </a:p>
          <a:p>
            <a:r>
              <a:rPr lang="tr-TR" sz="2800" b="1" dirty="0" smtClean="0"/>
              <a:t>Belçika,Hollanda</a:t>
            </a:r>
            <a:r>
              <a:rPr lang="tr-TR" sz="2800" b="1" dirty="0"/>
              <a:t>, Danimarka, Sardinya ve İsviçre </a:t>
            </a:r>
            <a:r>
              <a:rPr lang="tr-TR" dirty="0" err="1"/>
              <a:t>ihtilalleri</a:t>
            </a:r>
            <a:r>
              <a:rPr lang="tr-TR" dirty="0"/>
              <a:t> ise </a:t>
            </a:r>
            <a:r>
              <a:rPr lang="tr-TR" b="1" dirty="0" smtClean="0">
                <a:solidFill>
                  <a:srgbClr val="00B050"/>
                </a:solidFill>
              </a:rPr>
              <a:t>özgürlüklerin </a:t>
            </a:r>
            <a:r>
              <a:rPr lang="tr-TR" b="1" dirty="0">
                <a:solidFill>
                  <a:srgbClr val="00B050"/>
                </a:solidFill>
              </a:rPr>
              <a:t>güçlenmesini </a:t>
            </a:r>
            <a:r>
              <a:rPr lang="tr-TR" dirty="0"/>
              <a:t>sağladı</a:t>
            </a:r>
            <a:r>
              <a:rPr lang="tr-TR" dirty="0" smtClean="0"/>
              <a:t>.</a:t>
            </a:r>
          </a:p>
          <a:p>
            <a:r>
              <a:rPr lang="tr-TR" sz="3000" dirty="0" err="1"/>
              <a:t>Hükûmetler</a:t>
            </a:r>
            <a:r>
              <a:rPr lang="tr-TR" sz="3000" dirty="0"/>
              <a:t>, </a:t>
            </a:r>
            <a:r>
              <a:rPr lang="tr-TR" sz="3000" b="1" u="sng" dirty="0"/>
              <a:t>ideoloji veya inançlar </a:t>
            </a:r>
            <a:r>
              <a:rPr lang="tr-TR" sz="3000" dirty="0"/>
              <a:t>üzerinden</a:t>
            </a:r>
            <a:r>
              <a:rPr lang="tr-TR" sz="3000" b="1" dirty="0"/>
              <a:t> </a:t>
            </a:r>
            <a:r>
              <a:rPr lang="tr-TR" sz="3000" b="1" dirty="0">
                <a:solidFill>
                  <a:srgbClr val="FF0000"/>
                </a:solidFill>
              </a:rPr>
              <a:t>değil</a:t>
            </a:r>
            <a:r>
              <a:rPr lang="tr-TR" sz="3000" dirty="0">
                <a:solidFill>
                  <a:srgbClr val="FF0000"/>
                </a:solidFill>
              </a:rPr>
              <a:t> </a:t>
            </a:r>
            <a:r>
              <a:rPr lang="tr-TR" sz="3000" b="1" u="sng" dirty="0"/>
              <a:t>güç ve gerçeklik</a:t>
            </a:r>
            <a:r>
              <a:rPr lang="tr-TR" sz="3000" u="sng" dirty="0"/>
              <a:t> </a:t>
            </a:r>
            <a:r>
              <a:rPr lang="tr-TR" sz="3000" dirty="0"/>
              <a:t>üzerinden siyaset </a:t>
            </a:r>
            <a:r>
              <a:rPr lang="tr-TR" sz="3000" dirty="0" smtClean="0"/>
              <a:t>yapmaya başladılar.</a:t>
            </a:r>
          </a:p>
          <a:p>
            <a:r>
              <a:rPr lang="tr-TR" sz="3000" b="1" dirty="0" smtClean="0"/>
              <a:t>Devletler</a:t>
            </a:r>
            <a:r>
              <a:rPr lang="tr-TR" sz="3000" dirty="0" smtClean="0"/>
              <a:t> </a:t>
            </a:r>
            <a:r>
              <a:rPr lang="tr-TR" sz="3000" dirty="0"/>
              <a:t>doğal düşman veya müttefik gibi davranışları sergilemek yerine </a:t>
            </a:r>
            <a:r>
              <a:rPr lang="tr-TR" sz="3000" dirty="0" smtClean="0"/>
              <a:t>kendi </a:t>
            </a:r>
            <a:r>
              <a:rPr lang="tr-TR" sz="3500" b="1" dirty="0" smtClean="0">
                <a:solidFill>
                  <a:srgbClr val="FF0000"/>
                </a:solidFill>
              </a:rPr>
              <a:t>çıkarlarını</a:t>
            </a:r>
            <a:r>
              <a:rPr lang="tr-TR" sz="3000" dirty="0" smtClean="0"/>
              <a:t> </a:t>
            </a:r>
            <a:r>
              <a:rPr lang="tr-TR" sz="3000" dirty="0"/>
              <a:t>gözettiler</a:t>
            </a:r>
            <a:r>
              <a:rPr lang="tr-TR" sz="3000" dirty="0" smtClean="0"/>
              <a:t>.</a:t>
            </a:r>
          </a:p>
          <a:p>
            <a:r>
              <a:rPr lang="fi-FI" sz="3000" dirty="0"/>
              <a:t>1848 İhtilallerine karşı çıkan </a:t>
            </a:r>
            <a:r>
              <a:rPr lang="fi-FI" sz="3000" b="1" dirty="0" smtClean="0"/>
              <a:t>Avusturya</a:t>
            </a:r>
            <a:r>
              <a:rPr lang="tr-TR" sz="3000" b="1" dirty="0" smtClean="0"/>
              <a:t> ve Rusya </a:t>
            </a:r>
            <a:r>
              <a:rPr lang="tr-TR" sz="3000" dirty="0" smtClean="0">
                <a:solidFill>
                  <a:srgbClr val="FF0000"/>
                </a:solidFill>
              </a:rPr>
              <a:t>zayıfladı.</a:t>
            </a:r>
            <a:r>
              <a:rPr lang="tr-TR" sz="2900" dirty="0" smtClean="0">
                <a:solidFill>
                  <a:srgbClr val="FF0000"/>
                </a:solidFill>
              </a:rPr>
              <a:t> </a:t>
            </a:r>
          </a:p>
          <a:p>
            <a:r>
              <a:rPr lang="tr-TR" sz="3000" b="1" dirty="0" smtClean="0"/>
              <a:t>İtalya </a:t>
            </a:r>
            <a:r>
              <a:rPr lang="tr-TR" sz="3000" b="1" dirty="0"/>
              <a:t>ve Almanya’</a:t>
            </a:r>
            <a:r>
              <a:rPr lang="tr-TR" sz="3000" dirty="0"/>
              <a:t>nın siyasi birliklerinin de oluşmasını sağladı.</a:t>
            </a:r>
            <a:endParaRPr lang="tr-TR" sz="3000" dirty="0" smtClean="0"/>
          </a:p>
          <a:p>
            <a:pPr algn="r"/>
            <a:r>
              <a:rPr lang="tr-TR" sz="2200" dirty="0" smtClean="0"/>
              <a:t>Hazırlayan : Emin ÖZÜMAĞI</a:t>
            </a:r>
          </a:p>
          <a:p>
            <a:pPr algn="r"/>
            <a:r>
              <a:rPr lang="tr-TR" sz="2200" dirty="0" smtClean="0"/>
              <a:t>Bozkır </a:t>
            </a:r>
            <a:r>
              <a:rPr lang="tr-TR" sz="2200" dirty="0" err="1" smtClean="0"/>
              <a:t>Zengibar</a:t>
            </a:r>
            <a:r>
              <a:rPr lang="tr-TR" sz="2200" dirty="0" smtClean="0"/>
              <a:t> Anadolu Lisesi Tarih Öğretmeni</a:t>
            </a:r>
            <a:endParaRPr lang="tr-TR" sz="2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586</Words>
  <PresentationFormat>Ekran Gösterisi (4:3)</PresentationFormat>
  <Paragraphs>59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Ofis Teması</vt:lpstr>
      <vt:lpstr>1830 İHTİLALLERİ</vt:lpstr>
      <vt:lpstr>1830 İHTİLALLERİ</vt:lpstr>
      <vt:lpstr>1830 İhtilallerinin sebepleri</vt:lpstr>
      <vt:lpstr>1830 İHTİLALLERİ</vt:lpstr>
      <vt:lpstr>1848 İhtilalleri</vt:lpstr>
      <vt:lpstr>1848 İhtilalleri</vt:lpstr>
      <vt:lpstr>1848 İhtilalleri</vt:lpstr>
      <vt:lpstr>1848 İhtilalleri</vt:lpstr>
      <vt:lpstr>1848 İhtilalleri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2019-02-17T10:13:34Z</dcterms:created>
  <dcterms:modified xsi:type="dcterms:W3CDTF">2019-02-17T15:40:20Z</dcterms:modified>
  <cp:category>https://www.sorubak.com</cp:category>
</cp:coreProperties>
</file>