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55A732-507E-4B63-9463-39CEDD4E472F}" type="datetimeFigureOut">
              <a:rPr lang="tr-TR" smtClean="0"/>
              <a:pPr/>
              <a:t>07/04/2018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4175B9-19B8-4D35-BFA0-E088BC9F646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434344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4175B9-19B8-4D35-BFA0-E088BC9F646E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154562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4175B9-19B8-4D35-BFA0-E088BC9F646E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204538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4175B9-19B8-4D35-BFA0-E088BC9F646E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580018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4175B9-19B8-4D35-BFA0-E088BC9F646E}" type="slidenum">
              <a:rPr lang="tr-TR" smtClean="0"/>
              <a:pPr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954125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4175B9-19B8-4D35-BFA0-E088BC9F646E}" type="slidenum">
              <a:rPr lang="tr-TR" smtClean="0"/>
              <a:pPr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06917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3708E-EA09-487B-AE8A-104C8CB7362E}" type="datetimeFigureOut">
              <a:rPr lang="tr-TR" smtClean="0"/>
              <a:pPr/>
              <a:t>07/04/2018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EFEF5-103E-436D-8012-AB25C9FA5A5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3708E-EA09-487B-AE8A-104C8CB7362E}" type="datetimeFigureOut">
              <a:rPr lang="tr-TR" smtClean="0"/>
              <a:pPr/>
              <a:t>07/04/2018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EFEF5-103E-436D-8012-AB25C9FA5A5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3708E-EA09-487B-AE8A-104C8CB7362E}" type="datetimeFigureOut">
              <a:rPr lang="tr-TR" smtClean="0"/>
              <a:pPr/>
              <a:t>07/04/2018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EFEF5-103E-436D-8012-AB25C9FA5A5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3708E-EA09-487B-AE8A-104C8CB7362E}" type="datetimeFigureOut">
              <a:rPr lang="tr-TR" smtClean="0"/>
              <a:pPr/>
              <a:t>07/04/2018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EFEF5-103E-436D-8012-AB25C9FA5A5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3708E-EA09-487B-AE8A-104C8CB7362E}" type="datetimeFigureOut">
              <a:rPr lang="tr-TR" smtClean="0"/>
              <a:pPr/>
              <a:t>07/04/2018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EFEF5-103E-436D-8012-AB25C9FA5A5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3708E-EA09-487B-AE8A-104C8CB7362E}" type="datetimeFigureOut">
              <a:rPr lang="tr-TR" smtClean="0"/>
              <a:pPr/>
              <a:t>07/04/2018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EFEF5-103E-436D-8012-AB25C9FA5A5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3708E-EA09-487B-AE8A-104C8CB7362E}" type="datetimeFigureOut">
              <a:rPr lang="tr-TR" smtClean="0"/>
              <a:pPr/>
              <a:t>07/04/2018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EFEF5-103E-436D-8012-AB25C9FA5A5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3708E-EA09-487B-AE8A-104C8CB7362E}" type="datetimeFigureOut">
              <a:rPr lang="tr-TR" smtClean="0"/>
              <a:pPr/>
              <a:t>07/04/2018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EFEF5-103E-436D-8012-AB25C9FA5A5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3708E-EA09-487B-AE8A-104C8CB7362E}" type="datetimeFigureOut">
              <a:rPr lang="tr-TR" smtClean="0"/>
              <a:pPr/>
              <a:t>07/04/2018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EFEF5-103E-436D-8012-AB25C9FA5A5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3708E-EA09-487B-AE8A-104C8CB7362E}" type="datetimeFigureOut">
              <a:rPr lang="tr-TR" smtClean="0"/>
              <a:pPr/>
              <a:t>07/04/2018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EFEF5-103E-436D-8012-AB25C9FA5A5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3708E-EA09-487B-AE8A-104C8CB7362E}" type="datetimeFigureOut">
              <a:rPr lang="tr-TR" smtClean="0"/>
              <a:pPr/>
              <a:t>07/04/2018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EFEF5-103E-436D-8012-AB25C9FA5A5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3708E-EA09-487B-AE8A-104C8CB7362E}" type="datetimeFigureOut">
              <a:rPr lang="tr-TR" smtClean="0"/>
              <a:pPr/>
              <a:t>07/04/2018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FEFEF5-103E-436D-8012-AB25C9FA5A55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404664"/>
            <a:ext cx="7772400" cy="1470025"/>
          </a:xfrm>
        </p:spPr>
        <p:txBody>
          <a:bodyPr>
            <a:normAutofit/>
          </a:bodyPr>
          <a:lstStyle/>
          <a:p>
            <a:r>
              <a:rPr lang="tr-TR" sz="6600" dirty="0" smtClean="0">
                <a:latin typeface="ALFABET98" pitchFamily="2" charset="0"/>
              </a:rPr>
              <a:t>al-el-</a:t>
            </a:r>
            <a:r>
              <a:rPr lang="tr-TR" sz="6600" dirty="0" err="1" smtClean="0">
                <a:latin typeface="ALFABET98" pitchFamily="2" charset="0"/>
              </a:rPr>
              <a:t>ıl</a:t>
            </a:r>
            <a:r>
              <a:rPr lang="tr-TR" sz="6600" dirty="0" smtClean="0">
                <a:latin typeface="ALFABET98" pitchFamily="2" charset="0"/>
              </a:rPr>
              <a:t>-il-ol-öl-</a:t>
            </a:r>
            <a:r>
              <a:rPr lang="tr-TR" sz="6600" dirty="0" err="1" smtClean="0">
                <a:latin typeface="ALFABET98" pitchFamily="2" charset="0"/>
              </a:rPr>
              <a:t>ul</a:t>
            </a:r>
            <a:r>
              <a:rPr lang="tr-TR" sz="6600" dirty="0" smtClean="0">
                <a:latin typeface="ALFABET98" pitchFamily="2" charset="0"/>
              </a:rPr>
              <a:t>-</a:t>
            </a:r>
            <a:r>
              <a:rPr lang="tr-TR" sz="6600" dirty="0" err="1" smtClean="0">
                <a:latin typeface="ALFABET98" pitchFamily="2" charset="0"/>
              </a:rPr>
              <a:t>ül</a:t>
            </a:r>
            <a:endParaRPr lang="tr-TR" sz="6600" dirty="0">
              <a:latin typeface="ALFABET98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611560" y="1700808"/>
            <a:ext cx="8064896" cy="4680520"/>
          </a:xfrm>
        </p:spPr>
        <p:txBody>
          <a:bodyPr>
            <a:normAutofit lnSpcReduction="10000"/>
          </a:bodyPr>
          <a:lstStyle/>
          <a:p>
            <a:r>
              <a:rPr lang="tr-TR" sz="6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LFABET98" pitchFamily="2" charset="0"/>
              </a:rPr>
              <a:t>-er-</a:t>
            </a:r>
            <a:r>
              <a:rPr lang="tr-TR" sz="6600" dirty="0" smtClean="0">
                <a:solidFill>
                  <a:srgbClr val="0070C0"/>
                </a:solidFill>
                <a:latin typeface="ALFABET98" pitchFamily="2" charset="0"/>
              </a:rPr>
              <a:t>e</a:t>
            </a:r>
            <a:r>
              <a:rPr lang="tr-TR" sz="6600" dirty="0" smtClean="0">
                <a:solidFill>
                  <a:srgbClr val="FF0000"/>
                </a:solidFill>
                <a:latin typeface="ALFABET98" pitchFamily="2" charset="0"/>
              </a:rPr>
              <a:t>ri</a:t>
            </a:r>
            <a:r>
              <a:rPr lang="tr-TR" sz="6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LFABET98" pitchFamily="2" charset="0"/>
              </a:rPr>
              <a:t>-ar-</a:t>
            </a:r>
            <a:r>
              <a:rPr lang="tr-TR" sz="6600" dirty="0" smtClean="0">
                <a:solidFill>
                  <a:srgbClr val="FF0000"/>
                </a:solidFill>
                <a:latin typeface="ALFABET98" pitchFamily="2" charset="0"/>
              </a:rPr>
              <a:t>a</a:t>
            </a:r>
            <a:r>
              <a:rPr lang="tr-TR" sz="6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LFABET98" pitchFamily="2" charset="0"/>
              </a:rPr>
              <a:t>ra</a:t>
            </a:r>
          </a:p>
          <a:p>
            <a:r>
              <a:rPr lang="tr-TR" sz="6600" b="1" dirty="0" smtClean="0">
                <a:solidFill>
                  <a:srgbClr val="FF0000"/>
                </a:solidFill>
                <a:latin typeface="ALFABET98" pitchFamily="2" charset="0"/>
              </a:rPr>
              <a:t>-e</a:t>
            </a:r>
            <a:r>
              <a:rPr lang="tr-TR" sz="6600" b="1" dirty="0" smtClean="0">
                <a:solidFill>
                  <a:srgbClr val="0070C0"/>
                </a:solidFill>
                <a:latin typeface="ALFABET98" pitchFamily="2" charset="0"/>
              </a:rPr>
              <a:t>ri-</a:t>
            </a:r>
            <a:r>
              <a:rPr lang="tr-TR" sz="6600" b="1" dirty="0" smtClean="0">
                <a:solidFill>
                  <a:srgbClr val="FF0000"/>
                </a:solidFill>
                <a:latin typeface="ALFABET98" pitchFamily="2" charset="0"/>
              </a:rPr>
              <a:t>e</a:t>
            </a:r>
            <a:r>
              <a:rPr lang="tr-TR" sz="6600" b="1" dirty="0" smtClean="0">
                <a:solidFill>
                  <a:srgbClr val="0070C0"/>
                </a:solidFill>
                <a:latin typeface="ALFABET98" pitchFamily="2" charset="0"/>
              </a:rPr>
              <a:t>rin-</a:t>
            </a:r>
            <a:r>
              <a:rPr lang="tr-TR" sz="6600" b="1" dirty="0" smtClean="0">
                <a:solidFill>
                  <a:srgbClr val="FF0000"/>
                </a:solidFill>
                <a:latin typeface="ALFABET98" pitchFamily="2" charset="0"/>
              </a:rPr>
              <a:t>e</a:t>
            </a:r>
            <a:r>
              <a:rPr lang="tr-TR" sz="6600" b="1" dirty="0" smtClean="0">
                <a:solidFill>
                  <a:srgbClr val="0070C0"/>
                </a:solidFill>
                <a:latin typeface="ALFABET98" pitchFamily="2" charset="0"/>
              </a:rPr>
              <a:t>rin</a:t>
            </a:r>
            <a:r>
              <a:rPr lang="tr-TR" sz="6600" b="1" dirty="0" smtClean="0">
                <a:solidFill>
                  <a:srgbClr val="FF0000"/>
                </a:solidFill>
                <a:latin typeface="ALFABET98" pitchFamily="2" charset="0"/>
              </a:rPr>
              <a:t>me</a:t>
            </a:r>
          </a:p>
          <a:p>
            <a:r>
              <a:rPr lang="tr-TR" sz="6600" b="1" dirty="0" smtClean="0">
                <a:solidFill>
                  <a:srgbClr val="FF0000"/>
                </a:solidFill>
                <a:latin typeface="ALFABET98" pitchFamily="2" charset="0"/>
              </a:rPr>
              <a:t>a</a:t>
            </a:r>
            <a:r>
              <a:rPr lang="tr-TR" sz="6600" b="1" dirty="0" smtClean="0">
                <a:solidFill>
                  <a:srgbClr val="0070C0"/>
                </a:solidFill>
                <a:latin typeface="ALFABET98" pitchFamily="2" charset="0"/>
              </a:rPr>
              <a:t>ran-</a:t>
            </a:r>
            <a:r>
              <a:rPr lang="tr-TR" sz="6600" b="1" dirty="0" err="1" smtClean="0">
                <a:solidFill>
                  <a:srgbClr val="FF0000"/>
                </a:solidFill>
                <a:latin typeface="ALFABET98" pitchFamily="2" charset="0"/>
              </a:rPr>
              <a:t>ra</a:t>
            </a:r>
            <a:r>
              <a:rPr lang="tr-TR" sz="6600" b="1" dirty="0" err="1" smtClean="0">
                <a:solidFill>
                  <a:srgbClr val="0070C0"/>
                </a:solidFill>
                <a:latin typeface="ALFABET98" pitchFamily="2" charset="0"/>
              </a:rPr>
              <a:t>na</a:t>
            </a:r>
            <a:r>
              <a:rPr lang="tr-TR" sz="6600" b="1" dirty="0" smtClean="0">
                <a:solidFill>
                  <a:srgbClr val="0070C0"/>
                </a:solidFill>
                <a:latin typeface="ALFABET98" pitchFamily="2" charset="0"/>
              </a:rPr>
              <a:t>-</a:t>
            </a:r>
            <a:r>
              <a:rPr lang="tr-TR" sz="6600" b="1" dirty="0" smtClean="0">
                <a:solidFill>
                  <a:srgbClr val="FF0000"/>
                </a:solidFill>
                <a:latin typeface="ALFABET98" pitchFamily="2" charset="0"/>
              </a:rPr>
              <a:t>na</a:t>
            </a:r>
            <a:r>
              <a:rPr lang="tr-TR" sz="6600" b="1" dirty="0" smtClean="0">
                <a:solidFill>
                  <a:srgbClr val="0070C0"/>
                </a:solidFill>
                <a:latin typeface="ALFABET98" pitchFamily="2" charset="0"/>
              </a:rPr>
              <a:t>ra</a:t>
            </a:r>
          </a:p>
          <a:p>
            <a:r>
              <a:rPr lang="tr-TR" sz="6600" b="1" dirty="0" smtClean="0">
                <a:solidFill>
                  <a:srgbClr val="0070C0"/>
                </a:solidFill>
                <a:latin typeface="ALFABET98" pitchFamily="2" charset="0"/>
              </a:rPr>
              <a:t>Kar-</a:t>
            </a:r>
            <a:r>
              <a:rPr lang="tr-TR" sz="6600" b="1" dirty="0" smtClean="0">
                <a:solidFill>
                  <a:srgbClr val="FF0000"/>
                </a:solidFill>
                <a:latin typeface="ALFABET98" pitchFamily="2" charset="0"/>
              </a:rPr>
              <a:t>ka</a:t>
            </a:r>
            <a:r>
              <a:rPr lang="tr-TR" sz="6600" b="1" dirty="0" smtClean="0">
                <a:solidFill>
                  <a:srgbClr val="0070C0"/>
                </a:solidFill>
                <a:latin typeface="ALFABET98" pitchFamily="2" charset="0"/>
              </a:rPr>
              <a:t>ra-</a:t>
            </a:r>
            <a:r>
              <a:rPr lang="tr-TR" sz="6600" b="1" dirty="0" smtClean="0">
                <a:solidFill>
                  <a:srgbClr val="FF0000"/>
                </a:solidFill>
                <a:latin typeface="ALFABET98" pitchFamily="2" charset="0"/>
              </a:rPr>
              <a:t>ka</a:t>
            </a:r>
            <a:r>
              <a:rPr lang="tr-TR" sz="6600" b="1" dirty="0" smtClean="0">
                <a:solidFill>
                  <a:srgbClr val="0070C0"/>
                </a:solidFill>
                <a:latin typeface="ALFABET98" pitchFamily="2" charset="0"/>
              </a:rPr>
              <a:t>rar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404665"/>
            <a:ext cx="7772400" cy="504056"/>
          </a:xfrm>
        </p:spPr>
        <p:txBody>
          <a:bodyPr>
            <a:normAutofit fontScale="90000"/>
          </a:bodyPr>
          <a:lstStyle/>
          <a:p>
            <a:endParaRPr lang="tr-TR" sz="6600" dirty="0">
              <a:latin typeface="ALFABET98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1700808"/>
            <a:ext cx="8820472" cy="4680520"/>
          </a:xfrm>
        </p:spPr>
        <p:txBody>
          <a:bodyPr>
            <a:normAutofit/>
          </a:bodyPr>
          <a:lstStyle/>
          <a:p>
            <a:r>
              <a:rPr lang="tr-TR" sz="6600" dirty="0" smtClean="0">
                <a:latin typeface="ALFABET98" pitchFamily="2" charset="0"/>
              </a:rPr>
              <a:t>Ay-ey-oy-uy-aya-</a:t>
            </a:r>
            <a:r>
              <a:rPr lang="tr-TR" sz="6600" dirty="0" err="1" smtClean="0">
                <a:latin typeface="ALFABET98" pitchFamily="2" charset="0"/>
              </a:rPr>
              <a:t>eye</a:t>
            </a:r>
            <a:r>
              <a:rPr lang="tr-TR" sz="6600" dirty="0" smtClean="0">
                <a:latin typeface="ALFABET98" pitchFamily="2" charset="0"/>
              </a:rPr>
              <a:t>-oya-uyu-yar-ayar-yara-yaren-yıl-yıla-yılan-yılma-yen-yeni-</a:t>
            </a:r>
            <a:endParaRPr lang="tr-TR" sz="6600" dirty="0">
              <a:latin typeface="ALFABET98" pitchFamily="2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95536" y="404664"/>
            <a:ext cx="8496944" cy="1470025"/>
          </a:xfrm>
        </p:spPr>
        <p:txBody>
          <a:bodyPr>
            <a:normAutofit/>
          </a:bodyPr>
          <a:lstStyle/>
          <a:p>
            <a:r>
              <a:rPr lang="tr-TR" sz="6600" dirty="0" smtClean="0">
                <a:latin typeface="ALFABET98" pitchFamily="2" charset="0"/>
              </a:rPr>
              <a:t>Yenik-yendik</a:t>
            </a:r>
            <a:endParaRPr lang="tr-TR" sz="6600" dirty="0">
              <a:latin typeface="ALFABET98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611560" y="1700808"/>
            <a:ext cx="8064896" cy="4680520"/>
          </a:xfrm>
        </p:spPr>
        <p:txBody>
          <a:bodyPr>
            <a:normAutofit fontScale="92500"/>
          </a:bodyPr>
          <a:lstStyle/>
          <a:p>
            <a:r>
              <a:rPr lang="tr-TR" sz="8800" dirty="0" smtClean="0">
                <a:solidFill>
                  <a:srgbClr val="FF0000"/>
                </a:solidFill>
                <a:latin typeface="ALFABET98" pitchFamily="2" charset="0"/>
              </a:rPr>
              <a:t>Uyum-uyuma-iyi-yit-yitik-yitirme</a:t>
            </a:r>
            <a:r>
              <a:rPr lang="tr-TR" sz="8800" dirty="0" smtClean="0">
                <a:latin typeface="ALFABET98" pitchFamily="2" charset="0"/>
              </a:rPr>
              <a:t>-uyu-uyur</a:t>
            </a:r>
            <a:endParaRPr lang="tr-TR" sz="8800" dirty="0" smtClean="0">
              <a:solidFill>
                <a:schemeClr val="tx1"/>
              </a:solidFill>
              <a:latin typeface="ALFABET98" pitchFamily="2" charset="0"/>
            </a:endParaRPr>
          </a:p>
          <a:p>
            <a:endParaRPr lang="tr-TR" sz="6600" dirty="0">
              <a:latin typeface="ALFABET98" pitchFamily="2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23528" y="404664"/>
            <a:ext cx="8496944" cy="1470025"/>
          </a:xfrm>
        </p:spPr>
        <p:txBody>
          <a:bodyPr>
            <a:normAutofit/>
          </a:bodyPr>
          <a:lstStyle/>
          <a:p>
            <a:r>
              <a:rPr lang="tr-TR" sz="6600" dirty="0" smtClean="0">
                <a:latin typeface="ALFABET98" pitchFamily="2" charset="0"/>
              </a:rPr>
              <a:t>Yetkin kente gitti.</a:t>
            </a:r>
            <a:endParaRPr lang="tr-TR" sz="6600" dirty="0">
              <a:latin typeface="ALFABET98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611560" y="1700808"/>
            <a:ext cx="8064896" cy="4680520"/>
          </a:xfrm>
        </p:spPr>
        <p:txBody>
          <a:bodyPr>
            <a:normAutofit/>
          </a:bodyPr>
          <a:lstStyle/>
          <a:p>
            <a:r>
              <a:rPr lang="tr-TR" sz="6600" dirty="0" smtClean="0">
                <a:latin typeface="ALFABET98" pitchFamily="2" charset="0"/>
              </a:rPr>
              <a:t>Kentten Yaren e takı aldı.Takının yanında yelek ile etek de aldı</a:t>
            </a:r>
            <a:endParaRPr lang="tr-TR" sz="6600" dirty="0">
              <a:latin typeface="ALFABET98" pitchFamily="2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404665"/>
            <a:ext cx="7772400" cy="864096"/>
          </a:xfrm>
        </p:spPr>
        <p:txBody>
          <a:bodyPr>
            <a:normAutofit fontScale="90000"/>
          </a:bodyPr>
          <a:lstStyle/>
          <a:p>
            <a:r>
              <a:rPr lang="tr-TR" sz="6600" dirty="0" smtClean="0">
                <a:latin typeface="ALFABET98" pitchFamily="2" charset="0"/>
              </a:rPr>
              <a:t> </a:t>
            </a:r>
            <a:endParaRPr lang="tr-TR" sz="6600" dirty="0">
              <a:latin typeface="ALFABET98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611560" y="1412776"/>
            <a:ext cx="8064896" cy="4968552"/>
          </a:xfrm>
        </p:spPr>
        <p:txBody>
          <a:bodyPr>
            <a:normAutofit fontScale="92500"/>
          </a:bodyPr>
          <a:lstStyle/>
          <a:p>
            <a:r>
              <a:rPr lang="tr-TR" sz="6600" dirty="0" smtClean="0">
                <a:latin typeface="ALFABET98" pitchFamily="2" charset="0"/>
              </a:rPr>
              <a:t>Yaren in yanına geldi.</a:t>
            </a:r>
          </a:p>
          <a:p>
            <a:r>
              <a:rPr lang="tr-TR" sz="6600" dirty="0" smtClean="0">
                <a:latin typeface="ALFABET98" pitchFamily="2" charset="0"/>
              </a:rPr>
              <a:t>Yaren takıyı taktı.</a:t>
            </a:r>
          </a:p>
          <a:p>
            <a:r>
              <a:rPr lang="tr-TR" sz="6600" dirty="0" smtClean="0">
                <a:latin typeface="ALFABET98" pitchFamily="2" charset="0"/>
              </a:rPr>
              <a:t>Yetkin iyi oldu dedi.</a:t>
            </a:r>
          </a:p>
          <a:p>
            <a:r>
              <a:rPr lang="tr-TR" sz="6600" dirty="0" smtClean="0">
                <a:latin typeface="ALFABET98" pitchFamily="2" charset="0"/>
              </a:rPr>
              <a:t>Yaren mutlu oldu</a:t>
            </a:r>
            <a:endParaRPr lang="tr-TR" sz="6600" dirty="0">
              <a:latin typeface="ALFABET98" pitchFamily="2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404665"/>
            <a:ext cx="7772400" cy="1080120"/>
          </a:xfrm>
        </p:spPr>
        <p:txBody>
          <a:bodyPr>
            <a:normAutofit fontScale="90000"/>
          </a:bodyPr>
          <a:lstStyle/>
          <a:p>
            <a:endParaRPr lang="tr-TR" sz="6600" dirty="0">
              <a:latin typeface="ALFABET98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1268760"/>
            <a:ext cx="9144000" cy="5112568"/>
          </a:xfrm>
        </p:spPr>
        <p:txBody>
          <a:bodyPr>
            <a:normAutofit/>
          </a:bodyPr>
          <a:lstStyle/>
          <a:p>
            <a:r>
              <a:rPr lang="tr-TR" sz="6000" dirty="0" smtClean="0">
                <a:solidFill>
                  <a:schemeClr val="tx1"/>
                </a:solidFill>
                <a:latin typeface="ALFABET98" pitchFamily="2" charset="0"/>
              </a:rPr>
              <a:t>Yarenlere konuklar geldi.</a:t>
            </a:r>
          </a:p>
          <a:p>
            <a:r>
              <a:rPr lang="tr-TR" sz="6000" dirty="0" smtClean="0">
                <a:solidFill>
                  <a:schemeClr val="tx1"/>
                </a:solidFill>
                <a:latin typeface="ALFABET98" pitchFamily="2" charset="0"/>
              </a:rPr>
              <a:t>Konuklar oturdular.</a:t>
            </a:r>
          </a:p>
          <a:p>
            <a:r>
              <a:rPr lang="tr-TR" sz="6000" dirty="0" smtClean="0">
                <a:solidFill>
                  <a:schemeClr val="tx1"/>
                </a:solidFill>
                <a:latin typeface="ALFABET98" pitchFamily="2" charset="0"/>
              </a:rPr>
              <a:t>Yaren onlara kolonya tuttu</a:t>
            </a:r>
          </a:p>
          <a:p>
            <a:r>
              <a:rPr lang="tr-TR" sz="6000" dirty="0" smtClean="0">
                <a:solidFill>
                  <a:schemeClr val="tx1"/>
                </a:solidFill>
                <a:latin typeface="ALFABET98" pitchFamily="2" charset="0"/>
              </a:rPr>
              <a:t>Onlar da yaren i kutladılar</a:t>
            </a:r>
            <a:endParaRPr lang="tr-TR" sz="6000" dirty="0">
              <a:solidFill>
                <a:schemeClr val="tx1"/>
              </a:solidFill>
              <a:latin typeface="ALFABET98" pitchFamily="2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7544" y="404665"/>
            <a:ext cx="8424936" cy="936104"/>
          </a:xfrm>
        </p:spPr>
        <p:txBody>
          <a:bodyPr>
            <a:normAutofit fontScale="90000"/>
          </a:bodyPr>
          <a:lstStyle/>
          <a:p>
            <a:endParaRPr lang="tr-TR" sz="6600" dirty="0">
              <a:latin typeface="ALFABET98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611560" y="1412776"/>
            <a:ext cx="8064896" cy="4968552"/>
          </a:xfrm>
        </p:spPr>
        <p:txBody>
          <a:bodyPr>
            <a:normAutofit/>
          </a:bodyPr>
          <a:lstStyle/>
          <a:p>
            <a:r>
              <a:rPr lang="tr-TR" sz="6600" dirty="0" smtClean="0">
                <a:solidFill>
                  <a:schemeClr val="tx1"/>
                </a:solidFill>
                <a:latin typeface="ALFABET98" pitchFamily="2" charset="0"/>
              </a:rPr>
              <a:t>Konuklar kalktılar,</a:t>
            </a:r>
          </a:p>
          <a:p>
            <a:r>
              <a:rPr lang="tr-TR" sz="6600" dirty="0" smtClean="0">
                <a:solidFill>
                  <a:schemeClr val="tx1"/>
                </a:solidFill>
                <a:latin typeface="ALFABET98" pitchFamily="2" charset="0"/>
              </a:rPr>
              <a:t>Oyun oynadılar</a:t>
            </a:r>
          </a:p>
          <a:p>
            <a:r>
              <a:rPr lang="tr-TR" sz="6600" dirty="0" smtClean="0">
                <a:solidFill>
                  <a:schemeClr val="tx1"/>
                </a:solidFill>
                <a:latin typeface="ALFABET98" pitchFamily="2" charset="0"/>
              </a:rPr>
              <a:t>Oynarken </a:t>
            </a:r>
            <a:r>
              <a:rPr lang="tr-TR" sz="6600" dirty="0" err="1" smtClean="0">
                <a:solidFill>
                  <a:schemeClr val="tx1"/>
                </a:solidFill>
                <a:latin typeface="ALFABET98" pitchFamily="2" charset="0"/>
              </a:rPr>
              <a:t>eyyy</a:t>
            </a:r>
            <a:r>
              <a:rPr lang="tr-TR" sz="6600" dirty="0" smtClean="0">
                <a:solidFill>
                  <a:schemeClr val="tx1"/>
                </a:solidFill>
                <a:latin typeface="ALFABET98" pitchFamily="2" charset="0"/>
              </a:rPr>
              <a:t> </a:t>
            </a:r>
            <a:r>
              <a:rPr lang="tr-TR" sz="6600" dirty="0" err="1" smtClean="0">
                <a:solidFill>
                  <a:schemeClr val="tx1"/>
                </a:solidFill>
                <a:latin typeface="ALFABET98" pitchFamily="2" charset="0"/>
              </a:rPr>
              <a:t>eyyy</a:t>
            </a:r>
            <a:endParaRPr lang="tr-TR" sz="6600" dirty="0" smtClean="0">
              <a:solidFill>
                <a:schemeClr val="tx1"/>
              </a:solidFill>
              <a:latin typeface="ALFABET98" pitchFamily="2" charset="0"/>
            </a:endParaRPr>
          </a:p>
          <a:p>
            <a:r>
              <a:rPr lang="tr-TR" sz="6600" dirty="0" smtClean="0">
                <a:solidFill>
                  <a:schemeClr val="tx1"/>
                </a:solidFill>
                <a:latin typeface="ALFABET98" pitchFamily="2" charset="0"/>
              </a:rPr>
              <a:t>diye nara attılar  </a:t>
            </a:r>
            <a:endParaRPr lang="tr-TR" sz="6600" dirty="0">
              <a:solidFill>
                <a:schemeClr val="tx1"/>
              </a:solidFill>
              <a:latin typeface="ALFABET98" pitchFamily="2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404664"/>
            <a:ext cx="7772400" cy="1470025"/>
          </a:xfrm>
        </p:spPr>
        <p:txBody>
          <a:bodyPr>
            <a:normAutofit/>
          </a:bodyPr>
          <a:lstStyle/>
          <a:p>
            <a:r>
              <a:rPr lang="tr-TR" sz="6600" dirty="0" smtClean="0">
                <a:latin typeface="ALFABET98" pitchFamily="2" charset="0"/>
              </a:rPr>
              <a:t>la-</a:t>
            </a:r>
            <a:r>
              <a:rPr lang="tr-TR" sz="6600" dirty="0" err="1" smtClean="0">
                <a:latin typeface="ALFABET98" pitchFamily="2" charset="0"/>
              </a:rPr>
              <a:t>le</a:t>
            </a:r>
            <a:r>
              <a:rPr lang="tr-TR" sz="6600" dirty="0" smtClean="0">
                <a:latin typeface="ALFABET98" pitchFamily="2" charset="0"/>
              </a:rPr>
              <a:t>-</a:t>
            </a:r>
            <a:r>
              <a:rPr lang="tr-TR" sz="6600" dirty="0" err="1" smtClean="0">
                <a:latin typeface="ALFABET98" pitchFamily="2" charset="0"/>
              </a:rPr>
              <a:t>lı</a:t>
            </a:r>
            <a:r>
              <a:rPr lang="tr-TR" sz="6600" dirty="0" smtClean="0">
                <a:latin typeface="ALFABET98" pitchFamily="2" charset="0"/>
              </a:rPr>
              <a:t>-</a:t>
            </a:r>
            <a:r>
              <a:rPr lang="tr-TR" sz="6600" dirty="0" err="1" smtClean="0">
                <a:latin typeface="ALFABET98" pitchFamily="2" charset="0"/>
              </a:rPr>
              <a:t>li</a:t>
            </a:r>
            <a:r>
              <a:rPr lang="tr-TR" sz="6600" dirty="0" smtClean="0">
                <a:latin typeface="ALFABET98" pitchFamily="2" charset="0"/>
              </a:rPr>
              <a:t>-</a:t>
            </a:r>
            <a:r>
              <a:rPr lang="tr-TR" sz="6600" dirty="0" err="1" smtClean="0">
                <a:latin typeface="ALFABET98" pitchFamily="2" charset="0"/>
              </a:rPr>
              <a:t>lo</a:t>
            </a:r>
            <a:r>
              <a:rPr lang="tr-TR" sz="6600" dirty="0" smtClean="0">
                <a:latin typeface="ALFABET98" pitchFamily="2" charset="0"/>
              </a:rPr>
              <a:t>-</a:t>
            </a:r>
            <a:r>
              <a:rPr lang="tr-TR" sz="6600" dirty="0" err="1" smtClean="0">
                <a:latin typeface="ALFABET98" pitchFamily="2" charset="0"/>
              </a:rPr>
              <a:t>lö</a:t>
            </a:r>
            <a:r>
              <a:rPr lang="tr-TR" sz="6600" dirty="0" smtClean="0">
                <a:latin typeface="ALFABET98" pitchFamily="2" charset="0"/>
              </a:rPr>
              <a:t>-</a:t>
            </a:r>
            <a:r>
              <a:rPr lang="tr-TR" sz="6600" dirty="0" err="1" smtClean="0">
                <a:latin typeface="ALFABET98" pitchFamily="2" charset="0"/>
              </a:rPr>
              <a:t>lu</a:t>
            </a:r>
            <a:r>
              <a:rPr lang="tr-TR" sz="6600" dirty="0" smtClean="0">
                <a:latin typeface="ALFABET98" pitchFamily="2" charset="0"/>
              </a:rPr>
              <a:t>-</a:t>
            </a:r>
            <a:r>
              <a:rPr lang="tr-TR" sz="6600" dirty="0" err="1" smtClean="0">
                <a:latin typeface="ALFABET98" pitchFamily="2" charset="0"/>
              </a:rPr>
              <a:t>lü</a:t>
            </a:r>
            <a:endParaRPr lang="tr-TR" sz="6600" dirty="0">
              <a:latin typeface="ALFABET98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611560" y="1700808"/>
            <a:ext cx="8064896" cy="4680520"/>
          </a:xfrm>
        </p:spPr>
        <p:txBody>
          <a:bodyPr>
            <a:normAutofit/>
          </a:bodyPr>
          <a:lstStyle/>
          <a:p>
            <a:r>
              <a:rPr lang="tr-TR" sz="6600" dirty="0" smtClean="0">
                <a:solidFill>
                  <a:srgbClr val="FF0000"/>
                </a:solidFill>
                <a:latin typeface="ALFABET98" pitchFamily="2" charset="0"/>
              </a:rPr>
              <a:t>ger-</a:t>
            </a:r>
            <a:r>
              <a:rPr lang="tr-TR" sz="6600" dirty="0" smtClean="0">
                <a:solidFill>
                  <a:srgbClr val="0070C0"/>
                </a:solidFill>
                <a:latin typeface="ALFABET98" pitchFamily="2" charset="0"/>
              </a:rPr>
              <a:t>ge</a:t>
            </a:r>
            <a:r>
              <a:rPr lang="tr-TR" sz="6600" dirty="0" smtClean="0">
                <a:solidFill>
                  <a:srgbClr val="FF0000"/>
                </a:solidFill>
                <a:latin typeface="ALFABET98" pitchFamily="2" charset="0"/>
              </a:rPr>
              <a:t>ri-</a:t>
            </a:r>
            <a:r>
              <a:rPr lang="tr-TR" sz="6600" dirty="0" smtClean="0">
                <a:solidFill>
                  <a:srgbClr val="0070C0"/>
                </a:solidFill>
                <a:latin typeface="ALFABET98" pitchFamily="2" charset="0"/>
              </a:rPr>
              <a:t>ge</a:t>
            </a:r>
            <a:r>
              <a:rPr lang="tr-TR" sz="6600" dirty="0" smtClean="0">
                <a:solidFill>
                  <a:srgbClr val="FF0000"/>
                </a:solidFill>
                <a:latin typeface="ALFABET98" pitchFamily="2" charset="0"/>
              </a:rPr>
              <a:t>rin</a:t>
            </a:r>
          </a:p>
          <a:p>
            <a:r>
              <a:rPr lang="tr-TR" sz="6600" b="1" dirty="0" smtClean="0">
                <a:solidFill>
                  <a:srgbClr val="FF0000"/>
                </a:solidFill>
                <a:latin typeface="ALFABET98" pitchFamily="2" charset="0"/>
              </a:rPr>
              <a:t>ter-</a:t>
            </a:r>
            <a:r>
              <a:rPr lang="tr-TR" sz="6600" b="1" dirty="0" smtClean="0">
                <a:solidFill>
                  <a:srgbClr val="0070C0"/>
                </a:solidFill>
                <a:latin typeface="ALFABET98" pitchFamily="2" charset="0"/>
              </a:rPr>
              <a:t>te</a:t>
            </a:r>
            <a:r>
              <a:rPr lang="tr-TR" sz="6600" b="1" dirty="0" smtClean="0">
                <a:solidFill>
                  <a:srgbClr val="FF0000"/>
                </a:solidFill>
                <a:latin typeface="ALFABET98" pitchFamily="2" charset="0"/>
              </a:rPr>
              <a:t>re-</a:t>
            </a:r>
            <a:r>
              <a:rPr lang="tr-TR" sz="6600" b="1" dirty="0" smtClean="0">
                <a:solidFill>
                  <a:srgbClr val="0070C0"/>
                </a:solidFill>
                <a:latin typeface="ALFABET98" pitchFamily="2" charset="0"/>
              </a:rPr>
              <a:t>te</a:t>
            </a:r>
            <a:r>
              <a:rPr lang="tr-TR" sz="6600" b="1" dirty="0" smtClean="0">
                <a:solidFill>
                  <a:srgbClr val="FF0000"/>
                </a:solidFill>
                <a:latin typeface="ALFABET98" pitchFamily="2" charset="0"/>
              </a:rPr>
              <a:t>rek</a:t>
            </a:r>
          </a:p>
          <a:p>
            <a:r>
              <a:rPr lang="tr-TR" sz="6600" b="1" dirty="0" smtClean="0">
                <a:solidFill>
                  <a:srgbClr val="FF0000"/>
                </a:solidFill>
                <a:latin typeface="ALFABET98" pitchFamily="2" charset="0"/>
              </a:rPr>
              <a:t>dur-</a:t>
            </a:r>
            <a:r>
              <a:rPr lang="tr-TR" sz="6600" b="1" dirty="0" smtClean="0">
                <a:solidFill>
                  <a:srgbClr val="0070C0"/>
                </a:solidFill>
                <a:latin typeface="ALFABET98" pitchFamily="2" charset="0"/>
              </a:rPr>
              <a:t>du</a:t>
            </a:r>
            <a:r>
              <a:rPr lang="tr-TR" sz="6600" b="1" dirty="0" smtClean="0">
                <a:solidFill>
                  <a:srgbClr val="FF0000"/>
                </a:solidFill>
                <a:latin typeface="ALFABET98" pitchFamily="2" charset="0"/>
              </a:rPr>
              <a:t>ru-durum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404664"/>
            <a:ext cx="7772400" cy="1470025"/>
          </a:xfrm>
        </p:spPr>
        <p:txBody>
          <a:bodyPr>
            <a:normAutofit/>
          </a:bodyPr>
          <a:lstStyle/>
          <a:p>
            <a:r>
              <a:rPr lang="tr-TR" sz="6600" dirty="0" smtClean="0">
                <a:latin typeface="ALFABET98" pitchFamily="2" charset="0"/>
              </a:rPr>
              <a:t>Tren</a:t>
            </a:r>
            <a:endParaRPr lang="tr-TR" sz="6600" dirty="0">
              <a:latin typeface="ALFABET98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611560" y="1700808"/>
            <a:ext cx="8064896" cy="4680520"/>
          </a:xfrm>
        </p:spPr>
        <p:txBody>
          <a:bodyPr>
            <a:normAutofit lnSpcReduction="10000"/>
          </a:bodyPr>
          <a:lstStyle/>
          <a:p>
            <a:r>
              <a:rPr lang="tr-TR" sz="6600" dirty="0" smtClean="0">
                <a:solidFill>
                  <a:srgbClr val="0070C0"/>
                </a:solidFill>
                <a:latin typeface="ALFABET98" pitchFamily="2" charset="0"/>
              </a:rPr>
              <a:t>Tren gara geldi.</a:t>
            </a:r>
          </a:p>
          <a:p>
            <a:r>
              <a:rPr lang="tr-TR" sz="6600" dirty="0" smtClean="0">
                <a:solidFill>
                  <a:srgbClr val="0070C0"/>
                </a:solidFill>
                <a:latin typeface="ALFABET98" pitchFamily="2" charset="0"/>
              </a:rPr>
              <a:t>Tren Urla dan geldi.</a:t>
            </a:r>
          </a:p>
          <a:p>
            <a:r>
              <a:rPr lang="tr-TR" sz="6600" dirty="0" smtClean="0">
                <a:solidFill>
                  <a:srgbClr val="0070C0"/>
                </a:solidFill>
                <a:latin typeface="ALFABET98" pitchFamily="2" charset="0"/>
              </a:rPr>
              <a:t>Rana gara gitti.</a:t>
            </a:r>
          </a:p>
          <a:p>
            <a:r>
              <a:rPr lang="tr-TR" sz="6600" dirty="0" smtClean="0">
                <a:solidFill>
                  <a:srgbClr val="0070C0"/>
                </a:solidFill>
                <a:latin typeface="ALFABET98" pitchFamily="2" charset="0"/>
              </a:rPr>
              <a:t>Urla dan Doruk geldi.</a:t>
            </a:r>
            <a:endParaRPr lang="tr-TR" sz="6600" dirty="0">
              <a:latin typeface="ALFABET98" pitchFamily="2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404664"/>
            <a:ext cx="7772400" cy="1470025"/>
          </a:xfrm>
        </p:spPr>
        <p:txBody>
          <a:bodyPr>
            <a:normAutofit/>
          </a:bodyPr>
          <a:lstStyle/>
          <a:p>
            <a:r>
              <a:rPr lang="tr-TR" sz="6600" dirty="0" smtClean="0">
                <a:latin typeface="ALFABET98" pitchFamily="2" charset="0"/>
              </a:rPr>
              <a:t>TERE</a:t>
            </a:r>
            <a:endParaRPr lang="tr-TR" sz="6600" dirty="0">
              <a:latin typeface="ALFABET98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23528" y="1700808"/>
            <a:ext cx="8568952" cy="4680520"/>
          </a:xfrm>
        </p:spPr>
        <p:txBody>
          <a:bodyPr>
            <a:normAutofit fontScale="92500" lnSpcReduction="20000"/>
          </a:bodyPr>
          <a:lstStyle/>
          <a:p>
            <a:r>
              <a:rPr lang="tr-TR" sz="6600" dirty="0" smtClean="0">
                <a:solidFill>
                  <a:srgbClr val="0070C0"/>
                </a:solidFill>
                <a:latin typeface="ALFABET98" pitchFamily="2" charset="0"/>
              </a:rPr>
              <a:t>Duru tere al</a:t>
            </a:r>
          </a:p>
          <a:p>
            <a:r>
              <a:rPr lang="tr-TR" sz="6600" b="1" dirty="0" smtClean="0">
                <a:solidFill>
                  <a:srgbClr val="0070C0"/>
                </a:solidFill>
                <a:latin typeface="ALFABET98" pitchFamily="2" charset="0"/>
              </a:rPr>
              <a:t>Duru marketten al</a:t>
            </a:r>
          </a:p>
          <a:p>
            <a:r>
              <a:rPr lang="tr-TR" sz="6600" b="1" dirty="0" smtClean="0">
                <a:solidFill>
                  <a:srgbClr val="0070C0"/>
                </a:solidFill>
                <a:latin typeface="ALFABET98" pitchFamily="2" charset="0"/>
              </a:rPr>
              <a:t>Duru iki demet tere al</a:t>
            </a:r>
          </a:p>
          <a:p>
            <a:r>
              <a:rPr lang="tr-TR" sz="6600" b="1" dirty="0" smtClean="0">
                <a:solidFill>
                  <a:srgbClr val="0070C0"/>
                </a:solidFill>
                <a:latin typeface="ALFABET98" pitchFamily="2" charset="0"/>
              </a:rPr>
              <a:t>Duru unutma roka da al.</a:t>
            </a:r>
            <a:endParaRPr lang="tr-TR" sz="6600" b="1" dirty="0" smtClean="0">
              <a:latin typeface="ALFABET98" pitchFamily="2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404664"/>
            <a:ext cx="7772400" cy="1470025"/>
          </a:xfrm>
        </p:spPr>
        <p:txBody>
          <a:bodyPr>
            <a:normAutofit/>
          </a:bodyPr>
          <a:lstStyle/>
          <a:p>
            <a:r>
              <a:rPr lang="tr-TR" sz="6600" dirty="0" smtClean="0">
                <a:latin typeface="ALFABET98" pitchFamily="2" charset="0"/>
              </a:rPr>
              <a:t>Adı-akı-arı-an-anı</a:t>
            </a:r>
            <a:endParaRPr lang="tr-TR" sz="6600" dirty="0">
              <a:latin typeface="ALFABET98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23528" y="1700808"/>
            <a:ext cx="8568952" cy="4680520"/>
          </a:xfrm>
        </p:spPr>
        <p:txBody>
          <a:bodyPr>
            <a:normAutofit/>
          </a:bodyPr>
          <a:lstStyle/>
          <a:p>
            <a:r>
              <a:rPr lang="tr-TR" sz="6600" dirty="0" smtClean="0">
                <a:solidFill>
                  <a:srgbClr val="FF0000"/>
                </a:solidFill>
                <a:latin typeface="ALFABET98" pitchFamily="2" charset="0"/>
              </a:rPr>
              <a:t>anıt-anım-at-atı-tır-ıtır</a:t>
            </a:r>
          </a:p>
          <a:p>
            <a:r>
              <a:rPr lang="tr-TR" sz="6600" b="1" dirty="0" smtClean="0">
                <a:solidFill>
                  <a:srgbClr val="FF0000"/>
                </a:solidFill>
                <a:latin typeface="ALFABET98" pitchFamily="2" charset="0"/>
              </a:rPr>
              <a:t>Itır Ata </a:t>
            </a:r>
            <a:r>
              <a:rPr lang="tr-TR" sz="6600" b="1" dirty="0" err="1" smtClean="0">
                <a:solidFill>
                  <a:srgbClr val="FF0000"/>
                </a:solidFill>
                <a:latin typeface="ALFABET98" pitchFamily="2" charset="0"/>
              </a:rPr>
              <a:t>nın</a:t>
            </a:r>
            <a:r>
              <a:rPr lang="tr-TR" sz="6600" b="1" dirty="0" smtClean="0">
                <a:solidFill>
                  <a:srgbClr val="FF0000"/>
                </a:solidFill>
                <a:latin typeface="ALFABET98" pitchFamily="2" charset="0"/>
              </a:rPr>
              <a:t> anıtına gitti</a:t>
            </a:r>
          </a:p>
          <a:p>
            <a:r>
              <a:rPr lang="tr-TR" sz="6600" b="1" dirty="0" smtClean="0">
                <a:solidFill>
                  <a:srgbClr val="FF0000"/>
                </a:solidFill>
                <a:latin typeface="ALFABET98" pitchFamily="2" charset="0"/>
              </a:rPr>
              <a:t>Itır onu andı.</a:t>
            </a:r>
            <a:endParaRPr lang="tr-TR" sz="6600" b="1" dirty="0" smtClean="0">
              <a:latin typeface="ALFABET98" pitchFamily="2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404664"/>
            <a:ext cx="8064896" cy="1470025"/>
          </a:xfrm>
        </p:spPr>
        <p:txBody>
          <a:bodyPr>
            <a:normAutofit/>
          </a:bodyPr>
          <a:lstStyle/>
          <a:p>
            <a:r>
              <a:rPr lang="tr-TR" sz="6600" dirty="0" smtClean="0">
                <a:latin typeface="ALFABET98" pitchFamily="2" charset="0"/>
              </a:rPr>
              <a:t>kan-kanı-kanıt</a:t>
            </a:r>
            <a:endParaRPr lang="tr-TR" sz="6600" dirty="0">
              <a:latin typeface="ALFABET98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611560" y="1700808"/>
            <a:ext cx="8064896" cy="4680520"/>
          </a:xfrm>
        </p:spPr>
        <p:txBody>
          <a:bodyPr>
            <a:normAutofit/>
          </a:bodyPr>
          <a:lstStyle/>
          <a:p>
            <a:r>
              <a:rPr lang="tr-TR" sz="6600" dirty="0" smtClean="0">
                <a:solidFill>
                  <a:srgbClr val="FF0000"/>
                </a:solidFill>
                <a:latin typeface="ALFABET98" pitchFamily="2" charset="0"/>
              </a:rPr>
              <a:t>dam-damı-damıt</a:t>
            </a:r>
          </a:p>
          <a:p>
            <a:r>
              <a:rPr lang="tr-TR" sz="6600" b="1" dirty="0" smtClean="0">
                <a:solidFill>
                  <a:srgbClr val="FF0000"/>
                </a:solidFill>
                <a:latin typeface="ALFABET98" pitchFamily="2" charset="0"/>
              </a:rPr>
              <a:t>adı-aldı-kaldı</a:t>
            </a:r>
          </a:p>
          <a:p>
            <a:r>
              <a:rPr lang="tr-TR" sz="6600" b="1" dirty="0" smtClean="0">
                <a:solidFill>
                  <a:srgbClr val="FF0000"/>
                </a:solidFill>
                <a:latin typeface="ALFABET98" pitchFamily="2" charset="0"/>
              </a:rPr>
              <a:t>algı-algın-dalgın</a:t>
            </a:r>
            <a:endParaRPr lang="tr-TR" sz="6600" b="1" dirty="0" smtClean="0">
              <a:latin typeface="ALFABET98" pitchFamily="2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23528" y="404664"/>
            <a:ext cx="8496944" cy="1470025"/>
          </a:xfrm>
        </p:spPr>
        <p:txBody>
          <a:bodyPr>
            <a:normAutofit/>
          </a:bodyPr>
          <a:lstStyle/>
          <a:p>
            <a:r>
              <a:rPr lang="tr-TR" sz="6600" dirty="0" smtClean="0">
                <a:latin typeface="ALFABET98" pitchFamily="2" charset="0"/>
              </a:rPr>
              <a:t>TAKI</a:t>
            </a:r>
            <a:endParaRPr lang="tr-TR" sz="6600" dirty="0">
              <a:latin typeface="ALFABET98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251520" y="1700808"/>
            <a:ext cx="8568952" cy="4680520"/>
          </a:xfrm>
        </p:spPr>
        <p:txBody>
          <a:bodyPr>
            <a:normAutofit/>
          </a:bodyPr>
          <a:lstStyle/>
          <a:p>
            <a:r>
              <a:rPr lang="tr-TR" sz="6000" dirty="0" smtClean="0">
                <a:latin typeface="ALFABET98" pitchFamily="2" charset="0"/>
              </a:rPr>
              <a:t>Okul tatile girdi.Akın tatile gitti.Akın erkenden tatile gitti.Akın oradan takı aldı.Akın Itır a takı aldı.</a:t>
            </a:r>
            <a:endParaRPr lang="tr-TR" sz="6000" dirty="0">
              <a:latin typeface="ALFABET98" pitchFamily="2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7544" y="404664"/>
            <a:ext cx="8424936" cy="1470025"/>
          </a:xfrm>
        </p:spPr>
        <p:txBody>
          <a:bodyPr>
            <a:normAutofit/>
          </a:bodyPr>
          <a:lstStyle/>
          <a:p>
            <a:endParaRPr lang="tr-TR" sz="6600" dirty="0">
              <a:latin typeface="ALFABET98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611560" y="1772816"/>
            <a:ext cx="8064896" cy="4608512"/>
          </a:xfrm>
        </p:spPr>
        <p:txBody>
          <a:bodyPr>
            <a:normAutofit/>
          </a:bodyPr>
          <a:lstStyle/>
          <a:p>
            <a:r>
              <a:rPr lang="tr-TR" sz="6600" dirty="0" smtClean="0">
                <a:solidFill>
                  <a:schemeClr val="tx1"/>
                </a:solidFill>
                <a:latin typeface="ALFABET98" pitchFamily="2" charset="0"/>
              </a:rPr>
              <a:t>Akın Itır ı kutladı.Itır onu denedi Itır denemenin ardından taktı.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404665"/>
            <a:ext cx="7772400" cy="216023"/>
          </a:xfrm>
        </p:spPr>
        <p:txBody>
          <a:bodyPr>
            <a:normAutofit fontScale="90000"/>
          </a:bodyPr>
          <a:lstStyle/>
          <a:p>
            <a:endParaRPr lang="tr-TR" sz="6600" dirty="0">
              <a:latin typeface="ALFABET98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23528" y="1700808"/>
            <a:ext cx="8820472" cy="4680520"/>
          </a:xfrm>
        </p:spPr>
        <p:txBody>
          <a:bodyPr>
            <a:normAutofit fontScale="92500"/>
          </a:bodyPr>
          <a:lstStyle/>
          <a:p>
            <a:r>
              <a:rPr lang="tr-TR" sz="6600" dirty="0" smtClean="0">
                <a:solidFill>
                  <a:schemeClr val="tx1"/>
                </a:solidFill>
                <a:latin typeface="ALFABET98" pitchFamily="2" charset="0"/>
              </a:rPr>
              <a:t>Eda geldi.Eda Kemal e</a:t>
            </a:r>
          </a:p>
          <a:p>
            <a:r>
              <a:rPr lang="tr-TR" sz="6600" dirty="0" smtClean="0">
                <a:solidFill>
                  <a:schemeClr val="tx1"/>
                </a:solidFill>
                <a:latin typeface="ALFABET98" pitchFamily="2" charset="0"/>
              </a:rPr>
              <a:t>derdini anlattı.Teker teker anlattı.Eda anılarını anlattı.Ondan akıl aldı.   </a:t>
            </a:r>
          </a:p>
          <a:p>
            <a:endParaRPr lang="tr-TR" sz="66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177</Words>
  <PresentationFormat>Ekran Gösterisi (4:3)</PresentationFormat>
  <Paragraphs>60</Paragraphs>
  <Slides>15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Ofis Teması</vt:lpstr>
      <vt:lpstr>al-el-ıl-il-ol-öl-ul-ül</vt:lpstr>
      <vt:lpstr>la-le-lı-li-lo-lö-lu-lü</vt:lpstr>
      <vt:lpstr>Tren</vt:lpstr>
      <vt:lpstr>TERE</vt:lpstr>
      <vt:lpstr>Adı-akı-arı-an-anı</vt:lpstr>
      <vt:lpstr>kan-kanı-kanıt</vt:lpstr>
      <vt:lpstr>TAKI</vt:lpstr>
      <vt:lpstr>Slayt 8</vt:lpstr>
      <vt:lpstr>Slayt 9</vt:lpstr>
      <vt:lpstr>Slayt 10</vt:lpstr>
      <vt:lpstr>Yenik-yendik</vt:lpstr>
      <vt:lpstr>Yetkin kente gitti.</vt:lpstr>
      <vt:lpstr> </vt:lpstr>
      <vt:lpstr>Slayt 14</vt:lpstr>
      <vt:lpstr>Slayt 15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2018-04-02T19:08:22Z</dcterms:created>
  <dcterms:modified xsi:type="dcterms:W3CDTF">2018-04-07T12:02:15Z</dcterms:modified>
  <cp:category>www.sorubak.com</cp:category>
</cp:coreProperties>
</file>