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4D8F9-86E2-48CB-BBCD-F00C5F5C04B1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3636E-5718-4DD2-8FF6-C9E735E5422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9385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636E-5718-4DD2-8FF6-C9E735E54225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8526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636E-5718-4DD2-8FF6-C9E735E54225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3992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46007-9A94-4AF6-890F-0AA7D7366B36}" type="datetimeFigureOut">
              <a:rPr lang="tr-TR" smtClean="0"/>
              <a:pPr/>
              <a:t>17/04/2018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E9C5D-7092-4ADA-B012-CD57D3F1FB8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01-CepTelefResm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548680"/>
            <a:ext cx="8529348" cy="5502805"/>
          </a:xfrm>
          <a:prstGeom prst="rect">
            <a:avLst/>
          </a:prstGeom>
        </p:spPr>
      </p:pic>
      <p:sp>
        <p:nvSpPr>
          <p:cNvPr id="5" name="4 Halka"/>
          <p:cNvSpPr/>
          <p:nvPr/>
        </p:nvSpPr>
        <p:spPr>
          <a:xfrm>
            <a:off x="4139952" y="5013176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Halka"/>
          <p:cNvSpPr/>
          <p:nvPr/>
        </p:nvSpPr>
        <p:spPr>
          <a:xfrm>
            <a:off x="4114552" y="4699744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Halka"/>
          <p:cNvSpPr/>
          <p:nvPr/>
        </p:nvSpPr>
        <p:spPr>
          <a:xfrm>
            <a:off x="4860032" y="4581128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Halka"/>
          <p:cNvSpPr/>
          <p:nvPr/>
        </p:nvSpPr>
        <p:spPr>
          <a:xfrm>
            <a:off x="3491880" y="4581128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Halka"/>
          <p:cNvSpPr/>
          <p:nvPr/>
        </p:nvSpPr>
        <p:spPr>
          <a:xfrm>
            <a:off x="4211960" y="5013176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Halka"/>
          <p:cNvSpPr/>
          <p:nvPr/>
        </p:nvSpPr>
        <p:spPr>
          <a:xfrm>
            <a:off x="4139952" y="5013176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Halka"/>
          <p:cNvSpPr/>
          <p:nvPr/>
        </p:nvSpPr>
        <p:spPr>
          <a:xfrm>
            <a:off x="4860032" y="3861048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" name="12 Halka"/>
          <p:cNvSpPr/>
          <p:nvPr/>
        </p:nvSpPr>
        <p:spPr>
          <a:xfrm>
            <a:off x="4788024" y="4221088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4" name="13 Halka"/>
          <p:cNvSpPr/>
          <p:nvPr/>
        </p:nvSpPr>
        <p:spPr>
          <a:xfrm>
            <a:off x="3563888" y="4221088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Halka"/>
          <p:cNvSpPr/>
          <p:nvPr/>
        </p:nvSpPr>
        <p:spPr>
          <a:xfrm>
            <a:off x="4139952" y="4725144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15 Halka"/>
          <p:cNvSpPr/>
          <p:nvPr/>
        </p:nvSpPr>
        <p:spPr>
          <a:xfrm>
            <a:off x="4067944" y="3933056"/>
            <a:ext cx="720080" cy="720080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Halka"/>
          <p:cNvSpPr/>
          <p:nvPr/>
        </p:nvSpPr>
        <p:spPr>
          <a:xfrm>
            <a:off x="611560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0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19" name="18 Halka"/>
          <p:cNvSpPr/>
          <p:nvPr/>
        </p:nvSpPr>
        <p:spPr>
          <a:xfrm>
            <a:off x="1259632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8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0" name="19 Halka"/>
          <p:cNvSpPr/>
          <p:nvPr/>
        </p:nvSpPr>
        <p:spPr>
          <a:xfrm>
            <a:off x="1835696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9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1" name="20 Halka"/>
          <p:cNvSpPr/>
          <p:nvPr/>
        </p:nvSpPr>
        <p:spPr>
          <a:xfrm>
            <a:off x="2411760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7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2" name="21 Halka"/>
          <p:cNvSpPr/>
          <p:nvPr/>
        </p:nvSpPr>
        <p:spPr>
          <a:xfrm>
            <a:off x="3059832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0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3" name="22 Halka"/>
          <p:cNvSpPr/>
          <p:nvPr/>
        </p:nvSpPr>
        <p:spPr>
          <a:xfrm>
            <a:off x="3707904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0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4" name="23 Halka"/>
          <p:cNvSpPr/>
          <p:nvPr/>
        </p:nvSpPr>
        <p:spPr>
          <a:xfrm>
            <a:off x="4283968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3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5" name="24 Halka"/>
          <p:cNvSpPr/>
          <p:nvPr/>
        </p:nvSpPr>
        <p:spPr>
          <a:xfrm>
            <a:off x="4860032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6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6" name="25 Halka"/>
          <p:cNvSpPr/>
          <p:nvPr/>
        </p:nvSpPr>
        <p:spPr>
          <a:xfrm>
            <a:off x="5436096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4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7" name="26 Halka"/>
          <p:cNvSpPr/>
          <p:nvPr/>
        </p:nvSpPr>
        <p:spPr>
          <a:xfrm>
            <a:off x="6012160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8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8" name="27 Halka"/>
          <p:cNvSpPr/>
          <p:nvPr/>
        </p:nvSpPr>
        <p:spPr>
          <a:xfrm>
            <a:off x="6588224" y="5805264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2</a:t>
            </a:r>
            <a:endParaRPr lang="tr-TR" sz="63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31800" y="277540"/>
            <a:ext cx="8229600" cy="1143000"/>
          </a:xfrm>
          <a:solidFill>
            <a:srgbClr val="FFC000"/>
          </a:solidFill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tr-TR" sz="5500" b="1" dirty="0" smtClean="0"/>
              <a:t>0  5 9 2  6 7 8  4 5  9 8</a:t>
            </a:r>
            <a:endParaRPr lang="tr-TR" sz="5500" b="1" dirty="0"/>
          </a:p>
        </p:txBody>
      </p:sp>
      <p:pic>
        <p:nvPicPr>
          <p:cNvPr id="4" name="3 İçerik Yer Tutucusu" descr="02-CepTelefResm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98289" y="1398476"/>
            <a:ext cx="6747422" cy="4525963"/>
          </a:xfrm>
        </p:spPr>
      </p:pic>
      <p:sp>
        <p:nvSpPr>
          <p:cNvPr id="5" name="4 Halka"/>
          <p:cNvSpPr/>
          <p:nvPr/>
        </p:nvSpPr>
        <p:spPr>
          <a:xfrm>
            <a:off x="3491880" y="4869160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5 Halka"/>
          <p:cNvSpPr/>
          <p:nvPr/>
        </p:nvSpPr>
        <p:spPr>
          <a:xfrm>
            <a:off x="3491880" y="2564904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6 Halka"/>
          <p:cNvSpPr/>
          <p:nvPr/>
        </p:nvSpPr>
        <p:spPr>
          <a:xfrm>
            <a:off x="6372200" y="3429000"/>
            <a:ext cx="1296144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8" name="7 Halka"/>
          <p:cNvSpPr/>
          <p:nvPr/>
        </p:nvSpPr>
        <p:spPr>
          <a:xfrm>
            <a:off x="3491880" y="1412776"/>
            <a:ext cx="1296144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9" name="8 Halka"/>
          <p:cNvSpPr/>
          <p:nvPr/>
        </p:nvSpPr>
        <p:spPr>
          <a:xfrm>
            <a:off x="6372200" y="2348880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0" name="9 Halka"/>
          <p:cNvSpPr/>
          <p:nvPr/>
        </p:nvSpPr>
        <p:spPr>
          <a:xfrm>
            <a:off x="1403648" y="3501008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10 Halka"/>
          <p:cNvSpPr/>
          <p:nvPr/>
        </p:nvSpPr>
        <p:spPr>
          <a:xfrm>
            <a:off x="3491880" y="3717032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11 Halka"/>
          <p:cNvSpPr/>
          <p:nvPr/>
        </p:nvSpPr>
        <p:spPr>
          <a:xfrm>
            <a:off x="1331640" y="2420888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12 Halka"/>
          <p:cNvSpPr/>
          <p:nvPr/>
        </p:nvSpPr>
        <p:spPr>
          <a:xfrm>
            <a:off x="3563888" y="2501280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13 Halka"/>
          <p:cNvSpPr/>
          <p:nvPr/>
        </p:nvSpPr>
        <p:spPr>
          <a:xfrm>
            <a:off x="6272252" y="3429000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14 Halka"/>
          <p:cNvSpPr/>
          <p:nvPr/>
        </p:nvSpPr>
        <p:spPr>
          <a:xfrm>
            <a:off x="3491880" y="3717032"/>
            <a:ext cx="1440160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1 Başlık"/>
          <p:cNvSpPr txBox="1">
            <a:spLocks/>
          </p:cNvSpPr>
          <p:nvPr/>
        </p:nvSpPr>
        <p:spPr>
          <a:xfrm>
            <a:off x="302840" y="58052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Numaralar</a:t>
            </a:r>
            <a:r>
              <a:rPr kumimoji="0" lang="tr-TR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bir şahsa ait değildir.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16 Halka"/>
          <p:cNvSpPr/>
          <p:nvPr/>
        </p:nvSpPr>
        <p:spPr>
          <a:xfrm>
            <a:off x="1272332" y="4766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0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18" name="17 Halka"/>
          <p:cNvSpPr/>
          <p:nvPr/>
        </p:nvSpPr>
        <p:spPr>
          <a:xfrm>
            <a:off x="1933104" y="4639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5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19" name="18 Halka"/>
          <p:cNvSpPr/>
          <p:nvPr/>
        </p:nvSpPr>
        <p:spPr>
          <a:xfrm>
            <a:off x="2437160" y="4639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9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0" name="19 Halka"/>
          <p:cNvSpPr/>
          <p:nvPr/>
        </p:nvSpPr>
        <p:spPr>
          <a:xfrm>
            <a:off x="2949724" y="4766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2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1" name="20 Halka"/>
          <p:cNvSpPr/>
          <p:nvPr/>
        </p:nvSpPr>
        <p:spPr>
          <a:xfrm>
            <a:off x="3610496" y="4893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6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2" name="21 Halka"/>
          <p:cNvSpPr/>
          <p:nvPr/>
        </p:nvSpPr>
        <p:spPr>
          <a:xfrm>
            <a:off x="4114552" y="5020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7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3" name="22 Halka"/>
          <p:cNvSpPr/>
          <p:nvPr/>
        </p:nvSpPr>
        <p:spPr>
          <a:xfrm>
            <a:off x="4631308" y="4893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8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4" name="23 Halka"/>
          <p:cNvSpPr/>
          <p:nvPr/>
        </p:nvSpPr>
        <p:spPr>
          <a:xfrm>
            <a:off x="5292080" y="4766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4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5" name="24 Halka"/>
          <p:cNvSpPr/>
          <p:nvPr/>
        </p:nvSpPr>
        <p:spPr>
          <a:xfrm>
            <a:off x="5808836" y="4766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5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6" name="25 Halka"/>
          <p:cNvSpPr/>
          <p:nvPr/>
        </p:nvSpPr>
        <p:spPr>
          <a:xfrm>
            <a:off x="6482308" y="485180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9</a:t>
            </a:r>
            <a:endParaRPr lang="tr-TR" sz="6300" b="1" dirty="0">
              <a:solidFill>
                <a:schemeClr val="tx1"/>
              </a:solidFill>
            </a:endParaRPr>
          </a:p>
        </p:txBody>
      </p:sp>
      <p:sp>
        <p:nvSpPr>
          <p:cNvPr id="27" name="26 Halka"/>
          <p:cNvSpPr/>
          <p:nvPr/>
        </p:nvSpPr>
        <p:spPr>
          <a:xfrm>
            <a:off x="6994872" y="489372"/>
            <a:ext cx="864096" cy="720080"/>
          </a:xfrm>
          <a:prstGeom prst="donut">
            <a:avLst>
              <a:gd name="adj" fmla="val 11128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300" b="1" dirty="0" smtClean="0">
                <a:solidFill>
                  <a:schemeClr val="tx1"/>
                </a:solidFill>
              </a:rPr>
              <a:t>8</a:t>
            </a:r>
            <a:endParaRPr lang="tr-TR" sz="63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0  4 2 </a:t>
            </a:r>
            <a:r>
              <a:rPr lang="tr-TR" smtClean="0"/>
              <a:t>2  9 </a:t>
            </a:r>
            <a:r>
              <a:rPr lang="tr-TR" dirty="0" smtClean="0"/>
              <a:t>7 8  4 5  01</a:t>
            </a:r>
            <a:endParaRPr lang="tr-TR" dirty="0"/>
          </a:p>
        </p:txBody>
      </p:sp>
      <p:pic>
        <p:nvPicPr>
          <p:cNvPr id="4" name="3 İçerik Yer Tutucusu" descr="02-CepTelefResm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98289" y="1398476"/>
            <a:ext cx="6747422" cy="4525963"/>
          </a:xfrm>
        </p:spPr>
      </p:pic>
      <p:sp>
        <p:nvSpPr>
          <p:cNvPr id="6" name="5 Halka"/>
          <p:cNvSpPr/>
          <p:nvPr/>
        </p:nvSpPr>
        <p:spPr>
          <a:xfrm>
            <a:off x="3491880" y="4725144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15 Halka"/>
          <p:cNvSpPr/>
          <p:nvPr/>
        </p:nvSpPr>
        <p:spPr>
          <a:xfrm>
            <a:off x="1392631" y="2442922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16 Halka"/>
          <p:cNvSpPr/>
          <p:nvPr/>
        </p:nvSpPr>
        <p:spPr>
          <a:xfrm>
            <a:off x="3491880" y="1556792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8" name="17 Halka"/>
          <p:cNvSpPr/>
          <p:nvPr/>
        </p:nvSpPr>
        <p:spPr>
          <a:xfrm>
            <a:off x="3491880" y="1556792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18 Halka"/>
          <p:cNvSpPr/>
          <p:nvPr/>
        </p:nvSpPr>
        <p:spPr>
          <a:xfrm>
            <a:off x="6372200" y="3429000"/>
            <a:ext cx="1296144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19 Halka"/>
          <p:cNvSpPr/>
          <p:nvPr/>
        </p:nvSpPr>
        <p:spPr>
          <a:xfrm>
            <a:off x="1403648" y="3429000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20 Halka"/>
          <p:cNvSpPr/>
          <p:nvPr/>
        </p:nvSpPr>
        <p:spPr>
          <a:xfrm>
            <a:off x="3491880" y="3645024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21 Halka"/>
          <p:cNvSpPr/>
          <p:nvPr/>
        </p:nvSpPr>
        <p:spPr>
          <a:xfrm>
            <a:off x="1403648" y="2420888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3" name="22 Halka"/>
          <p:cNvSpPr/>
          <p:nvPr/>
        </p:nvSpPr>
        <p:spPr>
          <a:xfrm>
            <a:off x="3491880" y="2564904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23 Halka"/>
          <p:cNvSpPr/>
          <p:nvPr/>
        </p:nvSpPr>
        <p:spPr>
          <a:xfrm>
            <a:off x="3491880" y="4725144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24 Halka"/>
          <p:cNvSpPr/>
          <p:nvPr/>
        </p:nvSpPr>
        <p:spPr>
          <a:xfrm>
            <a:off x="1403648" y="1340768"/>
            <a:ext cx="1368152" cy="1152128"/>
          </a:xfrm>
          <a:prstGeom prst="donut">
            <a:avLst>
              <a:gd name="adj" fmla="val 111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5" name="1 Başlık"/>
          <p:cNvSpPr txBox="1">
            <a:spLocks/>
          </p:cNvSpPr>
          <p:nvPr/>
        </p:nvSpPr>
        <p:spPr>
          <a:xfrm>
            <a:off x="36512" y="566124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Sadece numara çevirme</a:t>
            </a:r>
            <a:r>
              <a:rPr kumimoji="0" lang="tr-TR" sz="35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öğretimi için yazılmıştır.</a:t>
            </a:r>
            <a:endParaRPr kumimoji="0" lang="tr-TR" sz="3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60</Words>
  <PresentationFormat>Ekran Gösterisi (4:3)</PresentationFormat>
  <Paragraphs>30</Paragraphs>
  <Slides>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Slayt 1</vt:lpstr>
      <vt:lpstr>0  5 9 2  6 7 8  4 5  9 8</vt:lpstr>
      <vt:lpstr>0  4 2 2  9 7 8  4 5  01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2018-04-16T18:13:19Z</dcterms:created>
  <dcterms:modified xsi:type="dcterms:W3CDTF">2018-04-17T13:32:07Z</dcterms:modified>
  <cp:category>www.sorubak.com</cp:category>
</cp:coreProperties>
</file>